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8999538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2112" y="-96"/>
      </p:cViewPr>
      <p:guideLst>
        <p:guide orient="horz" pos="28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795760"/>
            <a:ext cx="777132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2105640"/>
            <a:ext cx="8228880" cy="2489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4831920"/>
            <a:ext cx="8228880" cy="2489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795760"/>
            <a:ext cx="777132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2105640"/>
            <a:ext cx="4015440" cy="2489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2105640"/>
            <a:ext cx="4015440" cy="2489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4831920"/>
            <a:ext cx="4015440" cy="2489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4831920"/>
            <a:ext cx="4015440" cy="2489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795760"/>
            <a:ext cx="777132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2105640"/>
            <a:ext cx="8228880" cy="52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2105640"/>
            <a:ext cx="8228880" cy="52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1301040" y="2105280"/>
            <a:ext cx="6540840" cy="521892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1301040" y="2105280"/>
            <a:ext cx="6540840" cy="521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795760"/>
            <a:ext cx="777132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2105640"/>
            <a:ext cx="8228880" cy="5219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795760"/>
            <a:ext cx="777132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2105640"/>
            <a:ext cx="8228880" cy="52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795760"/>
            <a:ext cx="777132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2105640"/>
            <a:ext cx="4015440" cy="52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2105640"/>
            <a:ext cx="4015440" cy="52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795760"/>
            <a:ext cx="777132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795760"/>
            <a:ext cx="7771320" cy="894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795760"/>
            <a:ext cx="777132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105640"/>
            <a:ext cx="4015440" cy="2489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4831920"/>
            <a:ext cx="4015440" cy="2489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2105640"/>
            <a:ext cx="4015440" cy="52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795760"/>
            <a:ext cx="777132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2105640"/>
            <a:ext cx="4015440" cy="52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2105640"/>
            <a:ext cx="4015440" cy="2489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4831920"/>
            <a:ext cx="4015440" cy="2489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795760"/>
            <a:ext cx="7771320" cy="1928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2105640"/>
            <a:ext cx="4015440" cy="2489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2105640"/>
            <a:ext cx="4015440" cy="2489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4831920"/>
            <a:ext cx="8228880" cy="2489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795760"/>
            <a:ext cx="7771320" cy="1928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2105640"/>
            <a:ext cx="8228880" cy="5218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4"/>
          <p:cNvSpPr/>
          <p:nvPr/>
        </p:nvSpPr>
        <p:spPr>
          <a:xfrm>
            <a:off x="1744200" y="3526200"/>
            <a:ext cx="430920" cy="360"/>
          </a:xfrm>
          <a:prstGeom prst="straightConnector1">
            <a:avLst/>
          </a:prstGeom>
          <a:noFill/>
          <a:ln w="38160">
            <a:solidFill>
              <a:srgbClr val="4F81BD"/>
            </a:solidFill>
            <a:round/>
            <a:tailEnd type="arrow" w="med" len="med"/>
          </a:ln>
        </p:spPr>
      </p:sp>
      <p:sp>
        <p:nvSpPr>
          <p:cNvPr id="40" name="CustomShape 5"/>
          <p:cNvSpPr/>
          <p:nvPr/>
        </p:nvSpPr>
        <p:spPr>
          <a:xfrm>
            <a:off x="2500298" y="3356761"/>
            <a:ext cx="2786082" cy="70238"/>
          </a:xfrm>
          <a:prstGeom prst="straightConnector1">
            <a:avLst/>
          </a:prstGeom>
          <a:noFill/>
          <a:ln w="38160">
            <a:solidFill>
              <a:srgbClr val="4F81BD"/>
            </a:solidFill>
            <a:round/>
            <a:tailEnd type="arrow" w="med" len="med"/>
          </a:ln>
        </p:spPr>
      </p:sp>
      <p:sp>
        <p:nvSpPr>
          <p:cNvPr id="41" name="CustomShape 6"/>
          <p:cNvSpPr/>
          <p:nvPr/>
        </p:nvSpPr>
        <p:spPr>
          <a:xfrm>
            <a:off x="5164200" y="4891680"/>
            <a:ext cx="1871280" cy="1415880"/>
          </a:xfrm>
          <a:prstGeom prst="cube">
            <a:avLst>
              <a:gd name="adj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000">
                <a:solidFill>
                  <a:srgbClr val="FFFFFF"/>
                </a:solidFill>
                <a:latin typeface="Calibri"/>
              </a:rPr>
              <a:t>SSIM</a:t>
            </a:r>
            <a:endParaRPr/>
          </a:p>
        </p:txBody>
      </p:sp>
      <p:sp>
        <p:nvSpPr>
          <p:cNvPr id="42" name="CustomShape 7"/>
          <p:cNvSpPr/>
          <p:nvPr/>
        </p:nvSpPr>
        <p:spPr>
          <a:xfrm rot="5400000" flipV="1">
            <a:off x="2214546" y="2856695"/>
            <a:ext cx="1714512" cy="4286280"/>
          </a:xfrm>
          <a:prstGeom prst="bentConnector2">
            <a:avLst/>
          </a:prstGeom>
          <a:noFill/>
          <a:ln w="38160">
            <a:solidFill>
              <a:srgbClr val="4F81BD"/>
            </a:solidFill>
            <a:round/>
            <a:tailEnd type="arrow" w="med" len="med"/>
          </a:ln>
        </p:spPr>
      </p:sp>
      <p:sp>
        <p:nvSpPr>
          <p:cNvPr id="43" name="CustomShape 8"/>
          <p:cNvSpPr/>
          <p:nvPr/>
        </p:nvSpPr>
        <p:spPr>
          <a:xfrm>
            <a:off x="7452360" y="3124800"/>
            <a:ext cx="1582920" cy="8017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Entropy</a:t>
            </a:r>
            <a:endParaRPr/>
          </a:p>
        </p:txBody>
      </p:sp>
      <p:sp>
        <p:nvSpPr>
          <p:cNvPr id="44" name="CustomShape 9"/>
          <p:cNvSpPr/>
          <p:nvPr/>
        </p:nvSpPr>
        <p:spPr>
          <a:xfrm>
            <a:off x="4552200" y="6852600"/>
            <a:ext cx="3167280" cy="1945800"/>
          </a:xfrm>
          <a:prstGeom prst="cube">
            <a:avLst>
              <a:gd name="adj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2500">
                <a:solidFill>
                  <a:srgbClr val="FFFFFF"/>
                </a:solidFill>
                <a:latin typeface="Calibri"/>
              </a:rPr>
              <a:t>Evaluation Function (Fitness)</a:t>
            </a:r>
            <a:endParaRPr/>
          </a:p>
        </p:txBody>
      </p:sp>
      <p:sp>
        <p:nvSpPr>
          <p:cNvPr id="45" name="CustomShape 10"/>
          <p:cNvSpPr/>
          <p:nvPr/>
        </p:nvSpPr>
        <p:spPr>
          <a:xfrm>
            <a:off x="6892920" y="3526200"/>
            <a:ext cx="558360" cy="360"/>
          </a:xfrm>
          <a:prstGeom prst="straightConnector1">
            <a:avLst/>
          </a:prstGeom>
          <a:noFill/>
          <a:ln w="38160">
            <a:solidFill>
              <a:srgbClr val="4F81BD"/>
            </a:solidFill>
            <a:round/>
            <a:tailEnd type="arrow" w="med" len="med"/>
          </a:ln>
        </p:spPr>
      </p:sp>
      <p:sp>
        <p:nvSpPr>
          <p:cNvPr id="46" name="CustomShape 11"/>
          <p:cNvSpPr/>
          <p:nvPr/>
        </p:nvSpPr>
        <p:spPr>
          <a:xfrm>
            <a:off x="5940000" y="6309000"/>
            <a:ext cx="360" cy="542520"/>
          </a:xfrm>
          <a:prstGeom prst="straightConnector1">
            <a:avLst/>
          </a:prstGeom>
          <a:noFill/>
          <a:ln w="38160">
            <a:solidFill>
              <a:srgbClr val="4F81BD"/>
            </a:solidFill>
            <a:round/>
            <a:tailEnd type="arrow" w="med" len="med"/>
          </a:ln>
        </p:spPr>
      </p:sp>
      <p:sp>
        <p:nvSpPr>
          <p:cNvPr id="47" name="CustomShape 12"/>
          <p:cNvSpPr/>
          <p:nvPr/>
        </p:nvSpPr>
        <p:spPr>
          <a:xfrm rot="5400000">
            <a:off x="5880240" y="5751720"/>
            <a:ext cx="4188240" cy="539640"/>
          </a:xfrm>
          <a:prstGeom prst="bentConnector3">
            <a:avLst>
              <a:gd name="adj1" fmla="val 99875"/>
            </a:avLst>
          </a:prstGeom>
          <a:noFill/>
          <a:ln w="38160">
            <a:solidFill>
              <a:srgbClr val="4F81BD"/>
            </a:solidFill>
            <a:round/>
            <a:tailEnd type="arrow" w="med" len="med"/>
          </a:ln>
        </p:spPr>
      </p:sp>
      <p:sp>
        <p:nvSpPr>
          <p:cNvPr id="48" name="CustomShape 13"/>
          <p:cNvSpPr/>
          <p:nvPr/>
        </p:nvSpPr>
        <p:spPr>
          <a:xfrm flipH="1">
            <a:off x="3470400" y="1619640"/>
            <a:ext cx="360" cy="629280"/>
          </a:xfrm>
          <a:prstGeom prst="straightConnector1">
            <a:avLst/>
          </a:prstGeom>
          <a:noFill/>
          <a:ln w="38160">
            <a:solidFill>
              <a:srgbClr val="4F81BD"/>
            </a:solidFill>
            <a:round/>
            <a:tailEnd type="arrow" w="med" len="med"/>
          </a:ln>
        </p:spPr>
      </p:sp>
      <p:sp>
        <p:nvSpPr>
          <p:cNvPr id="49" name="CustomShape 14"/>
          <p:cNvSpPr/>
          <p:nvPr/>
        </p:nvSpPr>
        <p:spPr>
          <a:xfrm>
            <a:off x="2760480" y="1065960"/>
            <a:ext cx="1378800" cy="66024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i="1" dirty="0" err="1" smtClean="0">
                <a:solidFill>
                  <a:srgbClr val="000000"/>
                </a:solidFill>
                <a:latin typeface="Calibri"/>
              </a:rPr>
              <a:t>ClipL</a:t>
            </a:r>
            <a:r>
              <a:rPr lang="en-GB" i="1" dirty="0" smtClean="0">
                <a:solidFill>
                  <a:srgbClr val="000000"/>
                </a:solidFill>
                <a:latin typeface="Calibri"/>
              </a:rPr>
              <a:t>}</a:t>
            </a:r>
            <a:r>
              <a:rPr lang="en-GB" i="1" dirty="0" err="1" smtClean="0">
                <a:solidFill>
                  <a:srgbClr val="000000"/>
                </a:solidFill>
                <a:latin typeface="Calibri"/>
              </a:rPr>
              <a:t>imit</a:t>
            </a:r>
            <a:endParaRPr/>
          </a:p>
        </p:txBody>
      </p:sp>
      <p:sp>
        <p:nvSpPr>
          <p:cNvPr id="50" name="CustomShape 15"/>
          <p:cNvSpPr/>
          <p:nvPr/>
        </p:nvSpPr>
        <p:spPr>
          <a:xfrm>
            <a:off x="2760480" y="582480"/>
            <a:ext cx="1378800" cy="66024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i="1" dirty="0" err="1">
                <a:solidFill>
                  <a:srgbClr val="000000"/>
                </a:solidFill>
                <a:latin typeface="Calibri"/>
              </a:rPr>
              <a:t>Ry</a:t>
            </a:r>
            <a:endParaRPr/>
          </a:p>
        </p:txBody>
      </p:sp>
      <p:sp>
        <p:nvSpPr>
          <p:cNvPr id="51" name="CustomShape 16"/>
          <p:cNvSpPr/>
          <p:nvPr/>
        </p:nvSpPr>
        <p:spPr>
          <a:xfrm>
            <a:off x="2760480" y="70560"/>
            <a:ext cx="1378800" cy="66024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i="1">
                <a:solidFill>
                  <a:srgbClr val="000000"/>
                </a:solidFill>
                <a:latin typeface="Calibri"/>
              </a:rPr>
              <a:t>Rx</a:t>
            </a:r>
            <a:endParaRPr/>
          </a:p>
        </p:txBody>
      </p:sp>
      <p:sp>
        <p:nvSpPr>
          <p:cNvPr id="52" name="CustomShape 17"/>
          <p:cNvSpPr/>
          <p:nvPr/>
        </p:nvSpPr>
        <p:spPr>
          <a:xfrm>
            <a:off x="448560" y="6924600"/>
            <a:ext cx="3167280" cy="1945800"/>
          </a:xfrm>
          <a:prstGeom prst="cube">
            <a:avLst>
              <a:gd name="adj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2500">
                <a:solidFill>
                  <a:srgbClr val="FFFFFF"/>
                </a:solidFill>
                <a:latin typeface="Calibri"/>
              </a:rPr>
              <a:t>Pareto Set</a:t>
            </a:r>
            <a:endParaRPr/>
          </a:p>
        </p:txBody>
      </p:sp>
      <p:sp>
        <p:nvSpPr>
          <p:cNvPr id="53" name="CustomShape 18"/>
          <p:cNvSpPr/>
          <p:nvPr/>
        </p:nvSpPr>
        <p:spPr>
          <a:xfrm flipH="1">
            <a:off x="3615480" y="7884000"/>
            <a:ext cx="934920" cy="360"/>
          </a:xfrm>
          <a:prstGeom prst="straightConnector1">
            <a:avLst/>
          </a:prstGeom>
          <a:noFill/>
          <a:ln w="38160">
            <a:solidFill>
              <a:srgbClr val="4F81BD"/>
            </a:solidFill>
            <a:round/>
            <a:tailEnd type="arrow" w="med" len="med"/>
          </a:ln>
        </p:spPr>
      </p:sp>
      <p:sp>
        <p:nvSpPr>
          <p:cNvPr id="54" name="CustomShape 19"/>
          <p:cNvSpPr/>
          <p:nvPr/>
        </p:nvSpPr>
        <p:spPr>
          <a:xfrm flipH="1">
            <a:off x="6062040" y="4284000"/>
            <a:ext cx="360" cy="629280"/>
          </a:xfrm>
          <a:prstGeom prst="straightConnector1">
            <a:avLst/>
          </a:prstGeom>
          <a:noFill/>
          <a:ln w="38160">
            <a:solidFill>
              <a:srgbClr val="4F81BD"/>
            </a:solidFill>
            <a:round/>
            <a:tailEnd type="arrow" w="med" len="med"/>
          </a:ln>
        </p:spPr>
      </p:sp>
      <p:sp>
        <p:nvSpPr>
          <p:cNvPr id="37" name="CustomShape 2"/>
          <p:cNvSpPr/>
          <p:nvPr/>
        </p:nvSpPr>
        <p:spPr>
          <a:xfrm>
            <a:off x="159840" y="2723040"/>
            <a:ext cx="1582920" cy="1604880"/>
          </a:xfrm>
          <a:prstGeom prst="roundRect">
            <a:avLst>
              <a:gd name="adj" fmla="val 16667"/>
            </a:avLst>
          </a:prstGeom>
          <a:solidFill>
            <a:srgbClr val="DCE6F2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Input Image </a:t>
            </a:r>
            <a:r>
              <a:rPr lang="en-GB" i="1">
                <a:solidFill>
                  <a:srgbClr val="000000"/>
                </a:solidFill>
                <a:latin typeface="Calibri"/>
              </a:rPr>
              <a:t>I</a:t>
            </a:r>
            <a:endParaRPr/>
          </a:p>
        </p:txBody>
      </p:sp>
      <p:sp>
        <p:nvSpPr>
          <p:cNvPr id="36" name="CustomShape 1"/>
          <p:cNvSpPr/>
          <p:nvPr/>
        </p:nvSpPr>
        <p:spPr>
          <a:xfrm>
            <a:off x="2176200" y="2250360"/>
            <a:ext cx="2591280" cy="2077560"/>
          </a:xfrm>
          <a:prstGeom prst="cube">
            <a:avLst>
              <a:gd name="adj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000">
                <a:solidFill>
                  <a:srgbClr val="FFFFFF"/>
                </a:solidFill>
                <a:latin typeface="Calibri"/>
              </a:rPr>
              <a:t>CLAHE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5308560" y="2723040"/>
            <a:ext cx="1582920" cy="1604880"/>
          </a:xfrm>
          <a:prstGeom prst="roundRect">
            <a:avLst>
              <a:gd name="adj" fmla="val 16667"/>
            </a:avLst>
          </a:prstGeom>
          <a:solidFill>
            <a:srgbClr val="D99694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Enhanced Image </a:t>
            </a:r>
            <a:r>
              <a:rPr lang="en-GB" i="1">
                <a:solidFill>
                  <a:srgbClr val="000000"/>
                </a:solidFill>
                <a:latin typeface="Calibri"/>
              </a:rPr>
              <a:t>T</a:t>
            </a:r>
            <a:endParaRPr/>
          </a:p>
        </p:txBody>
      </p:sp>
      <p:sp>
        <p:nvSpPr>
          <p:cNvPr id="21" name="Right Brace 20"/>
          <p:cNvSpPr/>
          <p:nvPr/>
        </p:nvSpPr>
        <p:spPr>
          <a:xfrm>
            <a:off x="4143372" y="71438"/>
            <a:ext cx="428628" cy="17136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Box 21"/>
          <p:cNvSpPr txBox="1"/>
          <p:nvPr/>
        </p:nvSpPr>
        <p:spPr>
          <a:xfrm>
            <a:off x="4572000" y="713555"/>
            <a:ext cx="20717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Particle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lmore</cp:lastModifiedBy>
  <cp:revision>1</cp:revision>
  <dcterms:modified xsi:type="dcterms:W3CDTF">2015-05-17T05:11:53Z</dcterms:modified>
</cp:coreProperties>
</file>