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89995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831920"/>
            <a:ext cx="822888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483192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83192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040" y="2105280"/>
            <a:ext cx="6540840" cy="5218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01040" y="2105280"/>
            <a:ext cx="6540840" cy="521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2105640"/>
            <a:ext cx="8228880" cy="52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52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52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795760"/>
            <a:ext cx="7771320" cy="894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83192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52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52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83192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831920"/>
            <a:ext cx="8228880" cy="24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176200" y="2250360"/>
            <a:ext cx="2591280" cy="207756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ffffff"/>
                </a:solidFill>
                <a:latin typeface="Calibri"/>
              </a:rPr>
              <a:t>CLAHE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59840" y="2723040"/>
            <a:ext cx="1582920" cy="160488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Input Image </a:t>
            </a:r>
            <a:r>
              <a:rPr i="1" lang="en-GB">
                <a:solidFill>
                  <a:srgbClr val="000000"/>
                </a:solidFill>
                <a:latin typeface="Calibri"/>
              </a:rPr>
              <a:t>I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5308560" y="2723040"/>
            <a:ext cx="1582920" cy="1604880"/>
          </a:xfrm>
          <a:prstGeom prst="roundRect">
            <a:avLst>
              <a:gd name="adj" fmla="val 16667"/>
            </a:avLst>
          </a:prstGeom>
          <a:solidFill>
            <a:srgbClr val="d99694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Enhanced Image </a:t>
            </a:r>
            <a:r>
              <a:rPr i="1" lang="en-GB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1744200" y="3526200"/>
            <a:ext cx="43092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0" name="CustomShape 5"/>
          <p:cNvSpPr/>
          <p:nvPr/>
        </p:nvSpPr>
        <p:spPr>
          <a:xfrm>
            <a:off x="4840560" y="3526200"/>
            <a:ext cx="46692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1" name="CustomShape 6"/>
          <p:cNvSpPr/>
          <p:nvPr/>
        </p:nvSpPr>
        <p:spPr>
          <a:xfrm>
            <a:off x="5164200" y="4891680"/>
            <a:ext cx="1871280" cy="141588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ffffff"/>
                </a:solidFill>
                <a:latin typeface="Calibri"/>
              </a:rPr>
              <a:t>SSIM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 flipH="1" rot="5400000">
            <a:off x="2297520" y="2965680"/>
            <a:ext cx="1504080" cy="4228200"/>
          </a:xfrm>
          <a:prstGeom prst="bentConnector2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3" name="CustomShape 8"/>
          <p:cNvSpPr/>
          <p:nvPr/>
        </p:nvSpPr>
        <p:spPr>
          <a:xfrm>
            <a:off x="7452360" y="3124800"/>
            <a:ext cx="1582920" cy="801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Entropy</a:t>
            </a:r>
            <a:endParaRPr/>
          </a:p>
        </p:txBody>
      </p:sp>
      <p:sp>
        <p:nvSpPr>
          <p:cNvPr id="44" name="CustomShape 9"/>
          <p:cNvSpPr/>
          <p:nvPr/>
        </p:nvSpPr>
        <p:spPr>
          <a:xfrm>
            <a:off x="4552200" y="6852600"/>
            <a:ext cx="3167280" cy="194580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500">
                <a:solidFill>
                  <a:srgbClr val="ffffff"/>
                </a:solidFill>
                <a:latin typeface="Calibri"/>
              </a:rPr>
              <a:t>Evaluation Function (Fitness)</a:t>
            </a:r>
            <a:endParaRPr/>
          </a:p>
        </p:txBody>
      </p:sp>
      <p:sp>
        <p:nvSpPr>
          <p:cNvPr id="45" name="CustomShape 10"/>
          <p:cNvSpPr/>
          <p:nvPr/>
        </p:nvSpPr>
        <p:spPr>
          <a:xfrm>
            <a:off x="6892920" y="3526200"/>
            <a:ext cx="55836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6" name="CustomShape 11"/>
          <p:cNvSpPr/>
          <p:nvPr/>
        </p:nvSpPr>
        <p:spPr>
          <a:xfrm>
            <a:off x="5940000" y="6309000"/>
            <a:ext cx="360" cy="54252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7" name="CustomShape 12"/>
          <p:cNvSpPr/>
          <p:nvPr/>
        </p:nvSpPr>
        <p:spPr>
          <a:xfrm rot="5400000">
            <a:off x="5880240" y="5751720"/>
            <a:ext cx="4188240" cy="539640"/>
          </a:xfrm>
          <a:prstGeom prst="bentConnector3">
            <a:avLst>
              <a:gd name="adj1" fmla="val 99875"/>
            </a:avLst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8" name="CustomShape 13"/>
          <p:cNvSpPr/>
          <p:nvPr/>
        </p:nvSpPr>
        <p:spPr>
          <a:xfrm flipH="1">
            <a:off x="3470400" y="1619640"/>
            <a:ext cx="360" cy="62928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9" name="CustomShape 14"/>
          <p:cNvSpPr/>
          <p:nvPr/>
        </p:nvSpPr>
        <p:spPr>
          <a:xfrm>
            <a:off x="2760480" y="1065960"/>
            <a:ext cx="1378800" cy="6602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GB">
                <a:solidFill>
                  <a:srgbClr val="000000"/>
                </a:solidFill>
                <a:latin typeface="Calibri"/>
              </a:rPr>
              <a:t>ClipLimit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2760480" y="582480"/>
            <a:ext cx="1378800" cy="6602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GB">
                <a:solidFill>
                  <a:srgbClr val="000000"/>
                </a:solidFill>
                <a:latin typeface="Calibri"/>
              </a:rPr>
              <a:t>Ry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2760480" y="70560"/>
            <a:ext cx="1378800" cy="6602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GB">
                <a:solidFill>
                  <a:srgbClr val="000000"/>
                </a:solidFill>
                <a:latin typeface="Calibri"/>
              </a:rPr>
              <a:t>Rx</a:t>
            </a:r>
            <a:endParaRPr/>
          </a:p>
        </p:txBody>
      </p:sp>
      <p:sp>
        <p:nvSpPr>
          <p:cNvPr id="52" name="CustomShape 17"/>
          <p:cNvSpPr/>
          <p:nvPr/>
        </p:nvSpPr>
        <p:spPr>
          <a:xfrm>
            <a:off x="448560" y="6924600"/>
            <a:ext cx="3167280" cy="194580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500">
                <a:solidFill>
                  <a:srgbClr val="ffffff"/>
                </a:solidFill>
                <a:latin typeface="Calibri"/>
              </a:rPr>
              <a:t>Pareto Set</a:t>
            </a:r>
            <a:endParaRPr/>
          </a:p>
        </p:txBody>
      </p:sp>
      <p:sp>
        <p:nvSpPr>
          <p:cNvPr id="53" name="CustomShape 18"/>
          <p:cNvSpPr/>
          <p:nvPr/>
        </p:nvSpPr>
        <p:spPr>
          <a:xfrm flipH="1">
            <a:off x="3615480" y="7884000"/>
            <a:ext cx="93492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4" name="CustomShape 19"/>
          <p:cNvSpPr/>
          <p:nvPr/>
        </p:nvSpPr>
        <p:spPr>
          <a:xfrm flipH="1">
            <a:off x="6062040" y="4284000"/>
            <a:ext cx="360" cy="62928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len="med" type="arrow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