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F0E4-FA4B-4B62-9C34-9387192DE31D}" type="datetimeFigureOut">
              <a:rPr lang="pl-PL" smtClean="0"/>
              <a:t>2014-01-21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520A-8549-45FF-89E4-BCFDD312AE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986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F0E4-FA4B-4B62-9C34-9387192DE31D}" type="datetimeFigureOut">
              <a:rPr lang="pl-PL" smtClean="0"/>
              <a:t>2014-01-21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520A-8549-45FF-89E4-BCFDD312AE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708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F0E4-FA4B-4B62-9C34-9387192DE31D}" type="datetimeFigureOut">
              <a:rPr lang="pl-PL" smtClean="0"/>
              <a:t>2014-01-21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520A-8549-45FF-89E4-BCFDD312AE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55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F0E4-FA4B-4B62-9C34-9387192DE31D}" type="datetimeFigureOut">
              <a:rPr lang="pl-PL" smtClean="0"/>
              <a:t>2014-01-21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520A-8549-45FF-89E4-BCFDD312AE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158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F0E4-FA4B-4B62-9C34-9387192DE31D}" type="datetimeFigureOut">
              <a:rPr lang="pl-PL" smtClean="0"/>
              <a:t>2014-01-21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520A-8549-45FF-89E4-BCFDD312AE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944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F0E4-FA4B-4B62-9C34-9387192DE31D}" type="datetimeFigureOut">
              <a:rPr lang="pl-PL" smtClean="0"/>
              <a:t>2014-01-21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520A-8549-45FF-89E4-BCFDD312AE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503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F0E4-FA4B-4B62-9C34-9387192DE31D}" type="datetimeFigureOut">
              <a:rPr lang="pl-PL" smtClean="0"/>
              <a:t>2014-01-21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520A-8549-45FF-89E4-BCFDD312AE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883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F0E4-FA4B-4B62-9C34-9387192DE31D}" type="datetimeFigureOut">
              <a:rPr lang="pl-PL" smtClean="0"/>
              <a:t>2014-01-21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520A-8549-45FF-89E4-BCFDD312AE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74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F0E4-FA4B-4B62-9C34-9387192DE31D}" type="datetimeFigureOut">
              <a:rPr lang="pl-PL" smtClean="0"/>
              <a:t>2014-01-21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520A-8549-45FF-89E4-BCFDD312AE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440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F0E4-FA4B-4B62-9C34-9387192DE31D}" type="datetimeFigureOut">
              <a:rPr lang="pl-PL" smtClean="0"/>
              <a:t>2014-01-21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520A-8549-45FF-89E4-BCFDD312AE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725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F0E4-FA4B-4B62-9C34-9387192DE31D}" type="datetimeFigureOut">
              <a:rPr lang="pl-PL" smtClean="0"/>
              <a:t>2014-01-21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520A-8549-45FF-89E4-BCFDD312AE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966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BF0E4-FA4B-4B62-9C34-9387192DE31D}" type="datetimeFigureOut">
              <a:rPr lang="pl-PL" smtClean="0"/>
              <a:t>2014-01-21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2520A-8549-45FF-89E4-BCFDD312AE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157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827584" y="1556792"/>
            <a:ext cx="7175351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pl-PL" sz="7200" dirty="0" err="1" smtClean="0">
                <a:latin typeface="Arial" pitchFamily="34" charset="0"/>
                <a:cs typeface="Arial" pitchFamily="34" charset="0"/>
              </a:rPr>
              <a:t>Jinterface</a:t>
            </a:r>
            <a:endParaRPr lang="pl-PL" sz="7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7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endParaRPr lang="pl-PL" sz="2400" dirty="0" smtClean="0"/>
          </a:p>
        </p:txBody>
      </p:sp>
      <p:sp>
        <p:nvSpPr>
          <p:cNvPr id="9" name="pole tekstowe 8"/>
          <p:cNvSpPr txBox="1"/>
          <p:nvPr/>
        </p:nvSpPr>
        <p:spPr>
          <a:xfrm>
            <a:off x="179512" y="260648"/>
            <a:ext cx="8784976" cy="2862322"/>
          </a:xfrm>
          <a:prstGeom prst="rect">
            <a:avLst/>
          </a:prstGeom>
          <a:solidFill>
            <a:schemeClr val="tx2"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 err="1" smtClean="0"/>
              <a:t>private</a:t>
            </a:r>
            <a:r>
              <a:rPr lang="pl-PL" dirty="0" smtClean="0"/>
              <a:t> </a:t>
            </a:r>
            <a:r>
              <a:rPr lang="pl-PL" dirty="0" err="1" smtClean="0"/>
              <a:t>void</a:t>
            </a:r>
            <a:r>
              <a:rPr lang="pl-PL" dirty="0" smtClean="0"/>
              <a:t> </a:t>
            </a:r>
            <a:r>
              <a:rPr lang="pl-PL" dirty="0" err="1" smtClean="0"/>
              <a:t>init</a:t>
            </a:r>
            <a:r>
              <a:rPr lang="pl-PL" dirty="0" smtClean="0"/>
              <a:t>() </a:t>
            </a:r>
            <a:r>
              <a:rPr lang="pl-PL" dirty="0" err="1" smtClean="0"/>
              <a:t>throws</a:t>
            </a:r>
            <a:r>
              <a:rPr lang="pl-PL" dirty="0" smtClean="0"/>
              <a:t> </a:t>
            </a:r>
            <a:r>
              <a:rPr lang="pl-PL" dirty="0" err="1" smtClean="0"/>
              <a:t>IOException</a:t>
            </a:r>
            <a:r>
              <a:rPr lang="pl-PL" dirty="0" smtClean="0"/>
              <a:t> {</a:t>
            </a:r>
          </a:p>
          <a:p>
            <a:r>
              <a:rPr lang="pl-PL" dirty="0" smtClean="0"/>
              <a:t>	</a:t>
            </a:r>
            <a:r>
              <a:rPr lang="pl-PL" dirty="0" err="1" smtClean="0"/>
              <a:t>OtpNode</a:t>
            </a:r>
            <a:r>
              <a:rPr lang="pl-PL" dirty="0" smtClean="0"/>
              <a:t> </a:t>
            </a:r>
            <a:r>
              <a:rPr lang="pl-PL" dirty="0" err="1" smtClean="0"/>
              <a:t>self</a:t>
            </a:r>
            <a:r>
              <a:rPr lang="pl-PL" dirty="0" smtClean="0"/>
              <a:t> =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OtpNode</a:t>
            </a:r>
            <a:r>
              <a:rPr lang="pl-PL" dirty="0" smtClean="0"/>
              <a:t>(</a:t>
            </a:r>
            <a:r>
              <a:rPr lang="pl-PL" dirty="0" err="1" smtClean="0"/>
              <a:t>nodename</a:t>
            </a:r>
            <a:r>
              <a:rPr lang="pl-PL" dirty="0" smtClean="0"/>
              <a:t>);</a:t>
            </a:r>
          </a:p>
          <a:p>
            <a:r>
              <a:rPr lang="pl-PL" dirty="0" smtClean="0"/>
              <a:t>        	</a:t>
            </a:r>
            <a:r>
              <a:rPr lang="pl-PL" dirty="0" err="1" smtClean="0"/>
              <a:t>mbox</a:t>
            </a:r>
            <a:r>
              <a:rPr lang="pl-PL" dirty="0" smtClean="0"/>
              <a:t> = </a:t>
            </a:r>
            <a:r>
              <a:rPr lang="pl-PL" dirty="0" err="1" smtClean="0"/>
              <a:t>self.createMbox</a:t>
            </a:r>
            <a:r>
              <a:rPr lang="pl-PL" dirty="0" smtClean="0"/>
              <a:t>(</a:t>
            </a:r>
            <a:r>
              <a:rPr lang="pl-PL" dirty="0" err="1" smtClean="0"/>
              <a:t>boxname</a:t>
            </a:r>
            <a:r>
              <a:rPr lang="pl-PL" dirty="0" smtClean="0"/>
              <a:t>);	</a:t>
            </a:r>
          </a:p>
          <a:p>
            <a:r>
              <a:rPr lang="pl-PL" dirty="0" smtClean="0"/>
              <a:t>	}</a:t>
            </a:r>
          </a:p>
          <a:p>
            <a:endParaRPr lang="pl-PL" dirty="0" smtClean="0"/>
          </a:p>
          <a:p>
            <a:r>
              <a:rPr lang="pl-PL" dirty="0" smtClean="0"/>
              <a:t>public </a:t>
            </a:r>
            <a:r>
              <a:rPr lang="pl-PL" dirty="0" err="1" smtClean="0"/>
              <a:t>static</a:t>
            </a:r>
            <a:r>
              <a:rPr lang="pl-PL" dirty="0" smtClean="0"/>
              <a:t> </a:t>
            </a:r>
            <a:r>
              <a:rPr lang="pl-PL" dirty="0" err="1" smtClean="0"/>
              <a:t>void</a:t>
            </a:r>
            <a:r>
              <a:rPr lang="pl-PL" dirty="0" smtClean="0"/>
              <a:t> </a:t>
            </a:r>
            <a:r>
              <a:rPr lang="pl-PL" dirty="0" err="1" smtClean="0"/>
              <a:t>main</a:t>
            </a:r>
            <a:r>
              <a:rPr lang="pl-PL" dirty="0" smtClean="0"/>
              <a:t> (String[] </a:t>
            </a:r>
            <a:r>
              <a:rPr lang="pl-PL" dirty="0" err="1" smtClean="0"/>
              <a:t>args</a:t>
            </a:r>
            <a:r>
              <a:rPr lang="pl-PL" dirty="0" smtClean="0"/>
              <a:t>) {</a:t>
            </a:r>
          </a:p>
          <a:p>
            <a:r>
              <a:rPr lang="pl-PL" dirty="0" smtClean="0"/>
              <a:t>	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JInt</a:t>
            </a:r>
            <a:r>
              <a:rPr lang="pl-PL" dirty="0" smtClean="0"/>
              <a:t>().start();</a:t>
            </a:r>
          </a:p>
          <a:p>
            <a:r>
              <a:rPr lang="pl-PL" dirty="0" smtClean="0"/>
              <a:t>	}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2010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endParaRPr lang="pl-PL" sz="2400" dirty="0" smtClean="0"/>
          </a:p>
        </p:txBody>
      </p:sp>
      <p:sp>
        <p:nvSpPr>
          <p:cNvPr id="9" name="pole tekstowe 8"/>
          <p:cNvSpPr txBox="1"/>
          <p:nvPr/>
        </p:nvSpPr>
        <p:spPr>
          <a:xfrm>
            <a:off x="179512" y="260648"/>
            <a:ext cx="8784976" cy="5078313"/>
          </a:xfrm>
          <a:prstGeom prst="rect">
            <a:avLst/>
          </a:prstGeom>
          <a:solidFill>
            <a:schemeClr val="tx2"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 err="1"/>
              <a:t>private</a:t>
            </a:r>
            <a:r>
              <a:rPr lang="pl-PL" dirty="0"/>
              <a:t> </a:t>
            </a:r>
            <a:r>
              <a:rPr lang="pl-PL" dirty="0" err="1"/>
              <a:t>void</a:t>
            </a:r>
            <a:r>
              <a:rPr lang="pl-PL" dirty="0"/>
              <a:t> </a:t>
            </a:r>
            <a:r>
              <a:rPr lang="pl-PL" dirty="0" err="1"/>
              <a:t>loop</a:t>
            </a:r>
            <a:r>
              <a:rPr lang="pl-PL" dirty="0"/>
              <a:t>() {</a:t>
            </a:r>
          </a:p>
          <a:p>
            <a:r>
              <a:rPr lang="pl-PL" dirty="0"/>
              <a:t>	</a:t>
            </a:r>
            <a:r>
              <a:rPr lang="pl-PL" dirty="0" err="1"/>
              <a:t>boolean</a:t>
            </a:r>
            <a:r>
              <a:rPr lang="pl-PL" dirty="0"/>
              <a:t> </a:t>
            </a:r>
            <a:r>
              <a:rPr lang="pl-PL" dirty="0" err="1"/>
              <a:t>loop</a:t>
            </a:r>
            <a:r>
              <a:rPr lang="pl-PL" dirty="0"/>
              <a:t> = </a:t>
            </a:r>
            <a:r>
              <a:rPr lang="pl-PL" dirty="0" err="1"/>
              <a:t>true</a:t>
            </a:r>
            <a:r>
              <a:rPr lang="pl-PL" dirty="0"/>
              <a:t>;</a:t>
            </a:r>
          </a:p>
          <a:p>
            <a:r>
              <a:rPr lang="pl-PL" dirty="0"/>
              <a:t>	</a:t>
            </a:r>
            <a:r>
              <a:rPr lang="pl-PL" dirty="0" err="1"/>
              <a:t>while</a:t>
            </a:r>
            <a:r>
              <a:rPr lang="pl-PL" dirty="0"/>
              <a:t> (</a:t>
            </a:r>
            <a:r>
              <a:rPr lang="pl-PL" dirty="0" err="1"/>
              <a:t>loop</a:t>
            </a:r>
            <a:r>
              <a:rPr lang="pl-PL" dirty="0"/>
              <a:t>) {</a:t>
            </a:r>
          </a:p>
          <a:p>
            <a:r>
              <a:rPr lang="pl-PL" dirty="0"/>
              <a:t>		</a:t>
            </a:r>
            <a:r>
              <a:rPr lang="pl-PL" dirty="0" err="1"/>
              <a:t>try</a:t>
            </a:r>
            <a:r>
              <a:rPr lang="pl-PL" dirty="0"/>
              <a:t> {</a:t>
            </a:r>
          </a:p>
          <a:p>
            <a:r>
              <a:rPr lang="pl-PL" dirty="0"/>
              <a:t>			</a:t>
            </a:r>
            <a:r>
              <a:rPr lang="pl-PL" dirty="0" err="1"/>
              <a:t>OtpErlangObject</a:t>
            </a:r>
            <a:r>
              <a:rPr lang="pl-PL" dirty="0"/>
              <a:t> </a:t>
            </a:r>
            <a:r>
              <a:rPr lang="pl-PL" dirty="0" err="1"/>
              <a:t>obj</a:t>
            </a:r>
            <a:r>
              <a:rPr lang="pl-PL" dirty="0"/>
              <a:t> = </a:t>
            </a:r>
            <a:r>
              <a:rPr lang="pl-PL" dirty="0" err="1"/>
              <a:t>mbox.receive</a:t>
            </a:r>
            <a:r>
              <a:rPr lang="pl-PL" dirty="0"/>
              <a:t>(); 						</a:t>
            </a:r>
            <a:r>
              <a:rPr lang="pl-PL" dirty="0" err="1" smtClean="0"/>
              <a:t>if</a:t>
            </a:r>
            <a:r>
              <a:rPr lang="pl-PL" dirty="0" smtClean="0"/>
              <a:t> (</a:t>
            </a:r>
            <a:r>
              <a:rPr lang="pl-PL" dirty="0" err="1"/>
              <a:t>obj</a:t>
            </a:r>
            <a:r>
              <a:rPr lang="pl-PL" dirty="0"/>
              <a:t> </a:t>
            </a:r>
            <a:r>
              <a:rPr lang="pl-PL" dirty="0" err="1"/>
              <a:t>instanceof</a:t>
            </a:r>
            <a:r>
              <a:rPr lang="pl-PL" dirty="0"/>
              <a:t> </a:t>
            </a:r>
            <a:r>
              <a:rPr lang="pl-PL" dirty="0" err="1"/>
              <a:t>OtpErlangTuple</a:t>
            </a:r>
            <a:r>
              <a:rPr lang="pl-PL" dirty="0"/>
              <a:t>) {</a:t>
            </a:r>
          </a:p>
          <a:p>
            <a:r>
              <a:rPr lang="pl-PL" dirty="0"/>
              <a:t>                    		        </a:t>
            </a:r>
            <a:r>
              <a:rPr lang="pl-PL" dirty="0" err="1"/>
              <a:t>OtpErlangTuple</a:t>
            </a:r>
            <a:r>
              <a:rPr lang="pl-PL" dirty="0"/>
              <a:t> </a:t>
            </a:r>
            <a:r>
              <a:rPr lang="pl-PL" dirty="0" err="1"/>
              <a:t>msg</a:t>
            </a:r>
            <a:r>
              <a:rPr lang="pl-PL" dirty="0"/>
              <a:t> = (</a:t>
            </a:r>
            <a:r>
              <a:rPr lang="pl-PL" dirty="0" err="1"/>
              <a:t>OtpErlangTuple</a:t>
            </a:r>
            <a:r>
              <a:rPr lang="pl-PL" dirty="0"/>
              <a:t>) </a:t>
            </a:r>
            <a:r>
              <a:rPr lang="pl-PL" dirty="0" err="1"/>
              <a:t>obj</a:t>
            </a:r>
            <a:r>
              <a:rPr lang="pl-PL" dirty="0"/>
              <a:t>;</a:t>
            </a:r>
          </a:p>
          <a:p>
            <a:r>
              <a:rPr lang="pl-PL" dirty="0"/>
              <a:t>                    		        </a:t>
            </a:r>
            <a:r>
              <a:rPr lang="pl-PL" dirty="0" err="1"/>
              <a:t>OtpErlangPid</a:t>
            </a:r>
            <a:r>
              <a:rPr lang="pl-PL" dirty="0"/>
              <a:t> from = (</a:t>
            </a:r>
            <a:r>
              <a:rPr lang="pl-PL" dirty="0" err="1"/>
              <a:t>OtpErlangPid</a:t>
            </a:r>
            <a:r>
              <a:rPr lang="pl-PL" dirty="0"/>
              <a:t>) </a:t>
            </a:r>
            <a:r>
              <a:rPr lang="pl-PL" dirty="0" err="1"/>
              <a:t>msg.elementAt</a:t>
            </a:r>
            <a:r>
              <a:rPr lang="pl-PL" dirty="0"/>
              <a:t>(0);</a:t>
            </a:r>
          </a:p>
          <a:p>
            <a:r>
              <a:rPr lang="pl-PL" dirty="0"/>
              <a:t>                    		        </a:t>
            </a:r>
            <a:r>
              <a:rPr lang="pl-PL" dirty="0" err="1"/>
              <a:t>OtpErlangString</a:t>
            </a:r>
            <a:r>
              <a:rPr lang="pl-PL" dirty="0"/>
              <a:t> c = (</a:t>
            </a:r>
            <a:r>
              <a:rPr lang="pl-PL" dirty="0" err="1"/>
              <a:t>OtpErlangString</a:t>
            </a:r>
            <a:r>
              <a:rPr lang="pl-PL" dirty="0"/>
              <a:t>) </a:t>
            </a:r>
            <a:r>
              <a:rPr lang="pl-PL" dirty="0" err="1"/>
              <a:t>msg.elementAt</a:t>
            </a:r>
            <a:r>
              <a:rPr lang="pl-PL" dirty="0"/>
              <a:t>(1); 			</a:t>
            </a:r>
            <a:r>
              <a:rPr lang="pl-PL" dirty="0" err="1"/>
              <a:t>if</a:t>
            </a:r>
            <a:r>
              <a:rPr lang="pl-PL" dirty="0"/>
              <a:t> (</a:t>
            </a:r>
            <a:r>
              <a:rPr lang="pl-PL" dirty="0" err="1"/>
              <a:t>c.equals</a:t>
            </a:r>
            <a:r>
              <a:rPr lang="pl-PL" dirty="0"/>
              <a:t>("stop")) {</a:t>
            </a:r>
          </a:p>
          <a:p>
            <a:r>
              <a:rPr lang="pl-PL" dirty="0"/>
              <a:t>			        </a:t>
            </a:r>
            <a:r>
              <a:rPr lang="pl-PL" dirty="0" err="1"/>
              <a:t>loop</a:t>
            </a:r>
            <a:r>
              <a:rPr lang="pl-PL" dirty="0"/>
              <a:t> = </a:t>
            </a:r>
            <a:r>
              <a:rPr lang="pl-PL" dirty="0" err="1"/>
              <a:t>false</a:t>
            </a:r>
            <a:r>
              <a:rPr lang="pl-PL" dirty="0"/>
              <a:t>; 					</a:t>
            </a:r>
          </a:p>
          <a:p>
            <a:r>
              <a:rPr lang="pl-PL" dirty="0"/>
              <a:t>				}</a:t>
            </a:r>
          </a:p>
          <a:p>
            <a:r>
              <a:rPr lang="pl-PL" dirty="0"/>
              <a:t>			}</a:t>
            </a:r>
          </a:p>
          <a:p>
            <a:r>
              <a:rPr lang="pl-PL" dirty="0"/>
              <a:t>		} </a:t>
            </a:r>
            <a:r>
              <a:rPr lang="pl-PL" dirty="0" err="1"/>
              <a:t>catch</a:t>
            </a:r>
            <a:r>
              <a:rPr lang="pl-PL" dirty="0"/>
              <a:t> (</a:t>
            </a:r>
            <a:r>
              <a:rPr lang="pl-PL" dirty="0" err="1"/>
              <a:t>Exception</a:t>
            </a:r>
            <a:r>
              <a:rPr lang="pl-PL" dirty="0"/>
              <a:t> e) {</a:t>
            </a:r>
          </a:p>
          <a:p>
            <a:r>
              <a:rPr lang="pl-PL" dirty="0"/>
              <a:t>			</a:t>
            </a:r>
            <a:r>
              <a:rPr lang="pl-PL" dirty="0" err="1"/>
              <a:t>System.out.println</a:t>
            </a:r>
            <a:r>
              <a:rPr lang="pl-PL" dirty="0"/>
              <a:t>("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exception</a:t>
            </a:r>
            <a:r>
              <a:rPr lang="pl-PL" dirty="0"/>
              <a:t> </a:t>
            </a:r>
            <a:r>
              <a:rPr lang="pl-PL" dirty="0" err="1"/>
              <a:t>happend</a:t>
            </a:r>
            <a:r>
              <a:rPr lang="pl-PL" dirty="0"/>
              <a:t>");</a:t>
            </a:r>
          </a:p>
          <a:p>
            <a:r>
              <a:rPr lang="pl-PL" dirty="0"/>
              <a:t>			}</a:t>
            </a:r>
          </a:p>
          <a:p>
            <a:r>
              <a:rPr lang="pl-PL" dirty="0"/>
              <a:t>		}</a:t>
            </a:r>
          </a:p>
          <a:p>
            <a:r>
              <a:rPr lang="pl-PL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18092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84784"/>
          </a:xfrm>
        </p:spPr>
        <p:txBody>
          <a:bodyPr/>
          <a:lstStyle/>
          <a:p>
            <a:r>
              <a:rPr lang="pl-PL" dirty="0" smtClean="0"/>
              <a:t>Erlang w Javie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Należy importować paczkę: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smtClean="0"/>
              <a:t>Oraz podczas kompilowania pliku *.</a:t>
            </a:r>
            <a:r>
              <a:rPr lang="pl-PL" dirty="0" err="1" smtClean="0"/>
              <a:t>java</a:t>
            </a:r>
            <a:r>
              <a:rPr lang="pl-PL" dirty="0" smtClean="0"/>
              <a:t> oraz jego uruchamiania dodać ścieżkę do biblioteki </a:t>
            </a:r>
            <a:r>
              <a:rPr lang="pl-PL" dirty="0" err="1" smtClean="0"/>
              <a:t>Jinterface</a:t>
            </a:r>
            <a:r>
              <a:rPr lang="pl-PL" dirty="0" smtClean="0"/>
              <a:t>: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539552" y="2068310"/>
            <a:ext cx="7992888" cy="369332"/>
          </a:xfrm>
          <a:prstGeom prst="rect">
            <a:avLst/>
          </a:prstGeom>
          <a:solidFill>
            <a:schemeClr val="tx2"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 smtClean="0"/>
              <a:t>import com.ericsson.otp.erlang.*;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539552" y="4437112"/>
            <a:ext cx="7992888" cy="1754326"/>
          </a:xfrm>
          <a:prstGeom prst="rect">
            <a:avLst/>
          </a:prstGeom>
          <a:solidFill>
            <a:schemeClr val="tx2"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 smtClean="0"/>
              <a:t>dominik@ubuntu:~$ javac -classpath ".:/</a:t>
            </a:r>
            <a:r>
              <a:rPr lang="pl-PL" dirty="0" err="1" smtClean="0"/>
              <a:t>usr</a:t>
            </a:r>
            <a:r>
              <a:rPr lang="pl-PL" dirty="0" smtClean="0"/>
              <a:t>/</a:t>
            </a:r>
            <a:r>
              <a:rPr lang="pl-PL" dirty="0" err="1" smtClean="0"/>
              <a:t>lib</a:t>
            </a:r>
            <a:r>
              <a:rPr lang="pl-PL" dirty="0" smtClean="0"/>
              <a:t>/erlang/</a:t>
            </a:r>
            <a:r>
              <a:rPr lang="pl-PL" dirty="0" err="1" smtClean="0"/>
              <a:t>lib</a:t>
            </a:r>
            <a:r>
              <a:rPr lang="pl-PL" dirty="0" smtClean="0"/>
              <a:t>/jinterface-1.5.8/</a:t>
            </a:r>
            <a:r>
              <a:rPr lang="pl-PL" dirty="0" err="1" smtClean="0"/>
              <a:t>priv</a:t>
            </a:r>
            <a:r>
              <a:rPr lang="pl-PL" dirty="0" smtClean="0"/>
              <a:t>/OtpErlang.jar" JInt.java</a:t>
            </a:r>
          </a:p>
          <a:p>
            <a:endParaRPr lang="pl-PL" dirty="0"/>
          </a:p>
          <a:p>
            <a:r>
              <a:rPr lang="pl-PL" dirty="0" smtClean="0"/>
              <a:t>dominik@ubuntu:~$ </a:t>
            </a:r>
            <a:r>
              <a:rPr lang="pl-PL" dirty="0" err="1" smtClean="0"/>
              <a:t>java</a:t>
            </a:r>
            <a:r>
              <a:rPr lang="pl-PL" dirty="0" smtClean="0"/>
              <a:t> -classpath ".:/usr/</a:t>
            </a:r>
            <a:r>
              <a:rPr lang="pl-PL" dirty="0" err="1" smtClean="0"/>
              <a:t>lib</a:t>
            </a:r>
            <a:r>
              <a:rPr lang="pl-PL" dirty="0" smtClean="0"/>
              <a:t>/erlang/</a:t>
            </a:r>
            <a:r>
              <a:rPr lang="pl-PL" dirty="0" err="1" smtClean="0"/>
              <a:t>lib</a:t>
            </a:r>
            <a:r>
              <a:rPr lang="pl-PL" dirty="0" smtClean="0"/>
              <a:t>/jinterface-1.5.8/</a:t>
            </a:r>
            <a:r>
              <a:rPr lang="pl-PL" dirty="0" err="1" smtClean="0"/>
              <a:t>priv</a:t>
            </a:r>
            <a:r>
              <a:rPr lang="pl-PL" dirty="0" smtClean="0"/>
              <a:t>/OtpErlang.jar" </a:t>
            </a:r>
            <a:r>
              <a:rPr lang="pl-PL" dirty="0" err="1" smtClean="0"/>
              <a:t>JInt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6837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84784"/>
          </a:xfrm>
        </p:spPr>
        <p:txBody>
          <a:bodyPr/>
          <a:lstStyle/>
          <a:p>
            <a:r>
              <a:rPr lang="pl-PL" dirty="0" smtClean="0"/>
              <a:t>Zmienne, atomy, obiekty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marL="0" indent="0">
              <a:buNone/>
            </a:pPr>
            <a:r>
              <a:rPr lang="pl-PL" sz="2800" dirty="0" smtClean="0"/>
              <a:t>Każdy typ z </a:t>
            </a:r>
            <a:r>
              <a:rPr lang="pl-PL" sz="2800" dirty="0" err="1" smtClean="0"/>
              <a:t>Erlanga</a:t>
            </a:r>
            <a:r>
              <a:rPr lang="pl-PL" sz="2800" dirty="0" smtClean="0"/>
              <a:t> ma swój odpowiednik w Javie. I tak razem z biblioteka </a:t>
            </a:r>
            <a:r>
              <a:rPr lang="pl-PL" sz="2800" dirty="0" err="1" smtClean="0"/>
              <a:t>Jinterface</a:t>
            </a:r>
            <a:r>
              <a:rPr lang="pl-PL" sz="2800" dirty="0" smtClean="0"/>
              <a:t> otrzymujemy:</a:t>
            </a:r>
          </a:p>
          <a:p>
            <a:pPr marL="0" indent="0">
              <a:buNone/>
            </a:pPr>
            <a:endParaRPr lang="pl-PL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810240"/>
              </p:ext>
            </p:extLst>
          </p:nvPr>
        </p:nvGraphicFramePr>
        <p:xfrm>
          <a:off x="611560" y="2564904"/>
          <a:ext cx="7992888" cy="3680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0"/>
                <a:gridCol w="5832648"/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atom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alpha val="3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OtpErlangAtom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alpha val="39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binary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alpha val="3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OtpErlangBinary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alpha val="39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floating</a:t>
                      </a:r>
                      <a:r>
                        <a:rPr lang="pl-PL" sz="1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point </a:t>
                      </a:r>
                      <a:r>
                        <a:rPr lang="pl-PL" sz="18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types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alpha val="3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OtpErlangFloat/OtpErlangDouble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alpha val="39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integral</a:t>
                      </a:r>
                      <a:r>
                        <a:rPr lang="pl-PL" sz="1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pl-PL" sz="18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types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alpha val="3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OtpErlangByte</a:t>
                      </a:r>
                      <a:r>
                        <a:rPr lang="pl-PL" sz="1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pl-PL" sz="18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OtpErlangChar</a:t>
                      </a:r>
                      <a:r>
                        <a:rPr lang="pl-PL" sz="1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pl-PL" sz="18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OtpErlangShort</a:t>
                      </a:r>
                      <a:r>
                        <a:rPr lang="pl-PL" sz="1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pl-PL" sz="18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OtpErlangUShort</a:t>
                      </a:r>
                      <a:r>
                        <a:rPr lang="pl-PL" sz="1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pl-PL" sz="18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OtpErlangInt</a:t>
                      </a:r>
                      <a:r>
                        <a:rPr lang="pl-PL" sz="1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pl-PL" sz="18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OtpErlangUInt</a:t>
                      </a:r>
                      <a:r>
                        <a:rPr lang="pl-PL" sz="1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pl-PL" sz="18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OtpErlangLong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alpha val="39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list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alpha val="3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OtpErlangList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alpha val="39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pid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alpha val="3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OtpErlangPid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alpha val="39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port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alpha val="3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OtpErlangPort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alpha val="39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ref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alpha val="3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OtpErlangRef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alpha val="39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tuple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alpha val="3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OtpErlangTuple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alpha val="39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term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alpha val="3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OtpErlangObject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alpha val="39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string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alpha val="3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>
                          <a:effectLst/>
                          <a:latin typeface="Arial" pitchFamily="34" charset="0"/>
                          <a:cs typeface="Arial" pitchFamily="34" charset="0"/>
                        </a:rPr>
                        <a:t>OtpErlangString</a:t>
                      </a:r>
                      <a:endParaRPr lang="pl-PL" sz="1800" b="0" i="0" u="none" strike="noStrike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alpha val="39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r>
                        <a:rPr lang="pl-PL" sz="1800" u="none" strike="noStrike" dirty="0">
                          <a:effectLst/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pl-PL" sz="18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alpha val="3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u="none" strike="noStrike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OtpErlangBoolean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alpha val="39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95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84784"/>
          </a:xfrm>
        </p:spPr>
        <p:txBody>
          <a:bodyPr/>
          <a:lstStyle/>
          <a:p>
            <a:r>
              <a:rPr lang="pl-PL" dirty="0" smtClean="0"/>
              <a:t>Komunikacja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marL="0" indent="0">
              <a:buNone/>
            </a:pPr>
            <a:r>
              <a:rPr lang="pl-PL" sz="2400" dirty="0" smtClean="0"/>
              <a:t>Do komunikacji między węzłami Javy i </a:t>
            </a:r>
            <a:r>
              <a:rPr lang="pl-PL" sz="2400" dirty="0" err="1" smtClean="0"/>
              <a:t>Erlanga</a:t>
            </a:r>
            <a:r>
              <a:rPr lang="pl-PL" sz="2400" dirty="0" smtClean="0"/>
              <a:t> </a:t>
            </a:r>
            <a:r>
              <a:rPr lang="pl-PL" sz="2400" dirty="0" err="1" smtClean="0"/>
              <a:t>wykorzstamy</a:t>
            </a:r>
            <a:r>
              <a:rPr lang="pl-PL" sz="2400" dirty="0" smtClean="0"/>
              <a:t> </a:t>
            </a:r>
            <a:r>
              <a:rPr lang="pl-PL" sz="2400" dirty="0" err="1" smtClean="0"/>
              <a:t>epmd</a:t>
            </a:r>
            <a:r>
              <a:rPr lang="pl-PL" sz="2400" dirty="0" smtClean="0"/>
              <a:t> (Erlang </a:t>
            </a:r>
            <a:r>
              <a:rPr lang="pl-PL" sz="2400" dirty="0"/>
              <a:t>Port </a:t>
            </a:r>
            <a:r>
              <a:rPr lang="pl-PL" sz="2400" dirty="0" err="1"/>
              <a:t>Mapper</a:t>
            </a:r>
            <a:r>
              <a:rPr lang="pl-PL" sz="2400" dirty="0"/>
              <a:t> </a:t>
            </a:r>
            <a:r>
              <a:rPr lang="pl-PL" sz="2400" dirty="0" err="1" smtClean="0"/>
              <a:t>Daemon</a:t>
            </a:r>
            <a:r>
              <a:rPr lang="pl-PL" sz="2400" dirty="0" smtClean="0"/>
              <a:t>). Narzędzie to służy do rejestrowania lokalnych węzłów na komputerze i umożliwia komunikację między nimi.  Aby komunikacja była możliwa musimy je uruchomić: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sz="2400" dirty="0" smtClean="0"/>
              <a:t>Aktualnie zarejestrowane węzy możemy sprawdzić komendą:</a:t>
            </a:r>
            <a:endParaRPr lang="pl-PL" sz="24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512021" y="3460358"/>
            <a:ext cx="7992888" cy="369332"/>
          </a:xfrm>
          <a:prstGeom prst="rect">
            <a:avLst/>
          </a:prstGeom>
          <a:solidFill>
            <a:schemeClr val="tx2"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 smtClean="0"/>
              <a:t>dominik@ubuntu:~$ </a:t>
            </a:r>
            <a:r>
              <a:rPr lang="pl-PL" dirty="0" err="1" smtClean="0"/>
              <a:t>epmd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539552" y="4437112"/>
            <a:ext cx="7992888" cy="1200329"/>
          </a:xfrm>
          <a:prstGeom prst="rect">
            <a:avLst/>
          </a:prstGeom>
          <a:solidFill>
            <a:schemeClr val="tx2"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dominik@ubuntu</a:t>
            </a:r>
            <a:r>
              <a:rPr lang="en-US" dirty="0" smtClean="0"/>
              <a:t>:~$ </a:t>
            </a:r>
            <a:r>
              <a:rPr lang="en-US" dirty="0" err="1" smtClean="0"/>
              <a:t>epmd</a:t>
            </a:r>
            <a:r>
              <a:rPr lang="en-US" dirty="0" smtClean="0"/>
              <a:t> -names </a:t>
            </a:r>
            <a:endParaRPr lang="pl-PL" dirty="0" smtClean="0"/>
          </a:p>
          <a:p>
            <a:r>
              <a:rPr lang="en-US" dirty="0" err="1" smtClean="0"/>
              <a:t>epmd</a:t>
            </a:r>
            <a:r>
              <a:rPr lang="en-US" dirty="0" smtClean="0"/>
              <a:t>: up and running on port 4369 with data: </a:t>
            </a:r>
            <a:endParaRPr lang="pl-PL" dirty="0" smtClean="0"/>
          </a:p>
          <a:p>
            <a:r>
              <a:rPr lang="en-US" dirty="0" smtClean="0"/>
              <a:t>name </a:t>
            </a:r>
            <a:r>
              <a:rPr lang="en-US" dirty="0" err="1" smtClean="0"/>
              <a:t>javanode</a:t>
            </a:r>
            <a:r>
              <a:rPr lang="en-US" dirty="0" smtClean="0"/>
              <a:t> at port 43292 </a:t>
            </a:r>
            <a:endParaRPr lang="pl-PL" dirty="0" smtClean="0"/>
          </a:p>
          <a:p>
            <a:r>
              <a:rPr lang="en-US" dirty="0" smtClean="0"/>
              <a:t>name </a:t>
            </a:r>
            <a:r>
              <a:rPr lang="en-US" dirty="0" err="1" smtClean="0"/>
              <a:t>dominik</a:t>
            </a:r>
            <a:r>
              <a:rPr lang="en-US" dirty="0" smtClean="0"/>
              <a:t> at port 37991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0998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84784"/>
          </a:xfrm>
        </p:spPr>
        <p:txBody>
          <a:bodyPr/>
          <a:lstStyle/>
          <a:p>
            <a:r>
              <a:rPr lang="pl-PL" dirty="0" smtClean="0"/>
              <a:t>Tworzenia węzła Javy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 smtClean="0"/>
              <a:t>Aby klasa w Javie wykonywała się jako węzeł </a:t>
            </a:r>
            <a:r>
              <a:rPr lang="pl-PL" sz="2400" dirty="0" err="1" smtClean="0"/>
              <a:t>Erlanga</a:t>
            </a:r>
            <a:r>
              <a:rPr lang="pl-PL" sz="2400" dirty="0" smtClean="0"/>
              <a:t> musimy go utworzyć w kodzie pod wybraną przez nas nazwą:</a:t>
            </a:r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r>
              <a:rPr lang="pl-PL" sz="2400" dirty="0" smtClean="0"/>
              <a:t>Dla węzła tworzymy skrzynkę, która będzie służyła do odbierania komunikatów:</a:t>
            </a:r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r>
              <a:rPr lang="pl-PL" sz="2400" dirty="0" smtClean="0"/>
              <a:t>Dodatkowo </a:t>
            </a:r>
            <a:r>
              <a:rPr lang="pl-PL" sz="2400" dirty="0" smtClean="0"/>
              <a:t>otwieramy </a:t>
            </a:r>
            <a:r>
              <a:rPr lang="pl-PL" sz="2400" dirty="0" err="1" smtClean="0"/>
              <a:t>Erlanga</a:t>
            </a:r>
            <a:r>
              <a:rPr lang="pl-PL" sz="2400" dirty="0" smtClean="0"/>
              <a:t> </a:t>
            </a:r>
            <a:r>
              <a:rPr lang="pl-PL" sz="2400" dirty="0" smtClean="0"/>
              <a:t>i rejestrujemy go pod kolejną nazwą: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pl-PL" sz="2400" dirty="0" smtClean="0"/>
              <a:t>Stworzymy teraz prosty program, który następnie spróbujemy </a:t>
            </a:r>
            <a:r>
              <a:rPr lang="pl-PL" sz="2400" dirty="0" smtClean="0"/>
              <a:t>spingować pomiędzy Javą i Erlangiem</a:t>
            </a:r>
            <a:endParaRPr lang="pl-PL" sz="2400" dirty="0" smtClean="0"/>
          </a:p>
        </p:txBody>
      </p:sp>
      <p:sp>
        <p:nvSpPr>
          <p:cNvPr id="6" name="pole tekstowe 5"/>
          <p:cNvSpPr txBox="1"/>
          <p:nvPr/>
        </p:nvSpPr>
        <p:spPr>
          <a:xfrm>
            <a:off x="539552" y="2279927"/>
            <a:ext cx="7992888" cy="369332"/>
          </a:xfrm>
          <a:prstGeom prst="rect">
            <a:avLst/>
          </a:prstGeom>
          <a:solidFill>
            <a:schemeClr val="tx2"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 err="1" smtClean="0"/>
              <a:t>OtpNode</a:t>
            </a:r>
            <a:r>
              <a:rPr lang="pl-PL" dirty="0" smtClean="0"/>
              <a:t> </a:t>
            </a:r>
            <a:r>
              <a:rPr lang="pl-PL" dirty="0" err="1" smtClean="0"/>
              <a:t>node</a:t>
            </a:r>
            <a:r>
              <a:rPr lang="pl-PL" dirty="0" smtClean="0"/>
              <a:t> =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OtpNode</a:t>
            </a:r>
            <a:r>
              <a:rPr lang="pl-PL" dirty="0" smtClean="0"/>
              <a:t>("</a:t>
            </a:r>
            <a:r>
              <a:rPr lang="pl-PL" dirty="0" err="1" smtClean="0"/>
              <a:t>javanode</a:t>
            </a:r>
            <a:r>
              <a:rPr lang="pl-PL" dirty="0" smtClean="0"/>
              <a:t>");</a:t>
            </a: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539552" y="3429000"/>
            <a:ext cx="7992888" cy="369332"/>
          </a:xfrm>
          <a:prstGeom prst="rect">
            <a:avLst/>
          </a:prstGeom>
          <a:solidFill>
            <a:schemeClr val="tx2"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 err="1" smtClean="0"/>
              <a:t>OtpMbox</a:t>
            </a:r>
            <a:r>
              <a:rPr lang="pl-PL" dirty="0" smtClean="0"/>
              <a:t> </a:t>
            </a:r>
            <a:r>
              <a:rPr lang="pl-PL" dirty="0" err="1" smtClean="0"/>
              <a:t>mbox</a:t>
            </a:r>
            <a:r>
              <a:rPr lang="pl-PL" dirty="0" smtClean="0"/>
              <a:t> = </a:t>
            </a:r>
            <a:r>
              <a:rPr lang="pl-PL" dirty="0" err="1" smtClean="0"/>
              <a:t>node.createMbox</a:t>
            </a:r>
            <a:r>
              <a:rPr lang="pl-PL" dirty="0" smtClean="0"/>
              <a:t>(„</a:t>
            </a:r>
            <a:r>
              <a:rPr lang="pl-PL" dirty="0" err="1" smtClean="0"/>
              <a:t>javabox</a:t>
            </a:r>
            <a:r>
              <a:rPr lang="pl-PL" dirty="0" smtClean="0"/>
              <a:t>");</a:t>
            </a:r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539552" y="4751988"/>
            <a:ext cx="7992888" cy="369332"/>
          </a:xfrm>
          <a:prstGeom prst="rect">
            <a:avLst/>
          </a:prstGeom>
          <a:solidFill>
            <a:schemeClr val="tx2"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 smtClean="0"/>
              <a:t>dominik@ubuntu:~$ </a:t>
            </a:r>
            <a:r>
              <a:rPr lang="pl-PL" dirty="0" err="1" smtClean="0"/>
              <a:t>erl</a:t>
            </a:r>
            <a:r>
              <a:rPr lang="pl-PL" dirty="0" smtClean="0"/>
              <a:t> -</a:t>
            </a:r>
            <a:r>
              <a:rPr lang="pl-PL" dirty="0" err="1" smtClean="0"/>
              <a:t>sname</a:t>
            </a:r>
            <a:r>
              <a:rPr lang="pl-PL" dirty="0" smtClean="0"/>
              <a:t> '</a:t>
            </a:r>
            <a:r>
              <a:rPr lang="pl-PL" dirty="0" err="1" smtClean="0"/>
              <a:t>dominik</a:t>
            </a:r>
            <a:r>
              <a:rPr lang="pl-PL" dirty="0" smtClean="0"/>
              <a:t>'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8750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r>
              <a:rPr lang="pl-PL" sz="2400" dirty="0" smtClean="0"/>
              <a:t>Kompilujemy i uruchamiamy program za pomocą komend podanych wcześniej. Z powłoki </a:t>
            </a:r>
            <a:r>
              <a:rPr lang="pl-PL" sz="2400" dirty="0" err="1" smtClean="0"/>
              <a:t>Erlanga</a:t>
            </a:r>
            <a:r>
              <a:rPr lang="pl-PL" sz="2400" dirty="0" smtClean="0"/>
              <a:t> próbujemy spingować:</a:t>
            </a:r>
          </a:p>
          <a:p>
            <a:pPr marL="0" indent="0">
              <a:buNone/>
            </a:pPr>
            <a:endParaRPr lang="pl-PL" sz="24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544844" y="476672"/>
            <a:ext cx="7992888" cy="3970318"/>
          </a:xfrm>
          <a:prstGeom prst="rect">
            <a:avLst/>
          </a:prstGeom>
          <a:solidFill>
            <a:schemeClr val="tx2"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 smtClean="0"/>
              <a:t>import com.ericsson.otp.erlang.*;</a:t>
            </a:r>
          </a:p>
          <a:p>
            <a:r>
              <a:rPr lang="pl-PL" dirty="0" smtClean="0"/>
              <a:t>import </a:t>
            </a:r>
            <a:r>
              <a:rPr lang="pl-PL" dirty="0" err="1" smtClean="0"/>
              <a:t>java.io.IOException</a:t>
            </a:r>
            <a:r>
              <a:rPr lang="pl-PL" dirty="0" smtClean="0"/>
              <a:t>;</a:t>
            </a:r>
          </a:p>
          <a:p>
            <a:r>
              <a:rPr lang="pl-PL" dirty="0" smtClean="0"/>
              <a:t> </a:t>
            </a:r>
          </a:p>
          <a:p>
            <a:r>
              <a:rPr lang="pl-PL" dirty="0" smtClean="0"/>
              <a:t>public </a:t>
            </a:r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JInt</a:t>
            </a:r>
            <a:r>
              <a:rPr lang="pl-PL" dirty="0" smtClean="0"/>
              <a:t> {</a:t>
            </a:r>
          </a:p>
          <a:p>
            <a:pPr lvl="1"/>
            <a:r>
              <a:rPr lang="pl-PL" dirty="0" smtClean="0"/>
              <a:t>public </a:t>
            </a:r>
            <a:r>
              <a:rPr lang="pl-PL" dirty="0" err="1" smtClean="0"/>
              <a:t>static</a:t>
            </a:r>
            <a:r>
              <a:rPr lang="pl-PL" dirty="0" smtClean="0"/>
              <a:t> </a:t>
            </a:r>
            <a:r>
              <a:rPr lang="pl-PL" dirty="0" err="1" smtClean="0"/>
              <a:t>void</a:t>
            </a:r>
            <a:r>
              <a:rPr lang="pl-PL" dirty="0" smtClean="0"/>
              <a:t> </a:t>
            </a:r>
            <a:r>
              <a:rPr lang="pl-PL" dirty="0" err="1" smtClean="0"/>
              <a:t>main</a:t>
            </a:r>
            <a:r>
              <a:rPr lang="pl-PL" dirty="0" smtClean="0"/>
              <a:t> (String[] </a:t>
            </a:r>
            <a:r>
              <a:rPr lang="pl-PL" dirty="0" err="1" smtClean="0"/>
              <a:t>args</a:t>
            </a:r>
            <a:r>
              <a:rPr lang="pl-PL" dirty="0" smtClean="0"/>
              <a:t>) {</a:t>
            </a:r>
          </a:p>
          <a:p>
            <a:pPr lvl="1"/>
            <a:r>
              <a:rPr lang="pl-PL" dirty="0" smtClean="0"/>
              <a:t>	</a:t>
            </a:r>
            <a:r>
              <a:rPr lang="pl-PL" dirty="0" err="1" smtClean="0"/>
              <a:t>try</a:t>
            </a:r>
            <a:r>
              <a:rPr lang="pl-PL" dirty="0" smtClean="0"/>
              <a:t> {</a:t>
            </a:r>
          </a:p>
          <a:p>
            <a:pPr lvl="2"/>
            <a:r>
              <a:rPr lang="pl-PL" dirty="0" smtClean="0"/>
              <a:t>        </a:t>
            </a:r>
            <a:r>
              <a:rPr lang="pl-PL" dirty="0" err="1" smtClean="0"/>
              <a:t>OtpNode</a:t>
            </a:r>
            <a:r>
              <a:rPr lang="pl-PL" dirty="0" smtClean="0"/>
              <a:t> </a:t>
            </a:r>
            <a:r>
              <a:rPr lang="pl-PL" dirty="0" err="1" smtClean="0"/>
              <a:t>self</a:t>
            </a:r>
            <a:r>
              <a:rPr lang="pl-PL" dirty="0" smtClean="0"/>
              <a:t> =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OtpNode</a:t>
            </a:r>
            <a:r>
              <a:rPr lang="pl-PL" dirty="0" smtClean="0"/>
              <a:t>("</a:t>
            </a:r>
            <a:r>
              <a:rPr lang="pl-PL" dirty="0" err="1" smtClean="0"/>
              <a:t>javanode</a:t>
            </a:r>
            <a:r>
              <a:rPr lang="pl-PL" dirty="0" smtClean="0"/>
              <a:t>");</a:t>
            </a:r>
          </a:p>
          <a:p>
            <a:pPr lvl="2"/>
            <a:r>
              <a:rPr lang="pl-PL" dirty="0" smtClean="0"/>
              <a:t>        </a:t>
            </a:r>
            <a:r>
              <a:rPr lang="pl-PL" dirty="0" err="1" smtClean="0"/>
              <a:t>OtpMbox</a:t>
            </a:r>
            <a:r>
              <a:rPr lang="pl-PL" dirty="0" smtClean="0"/>
              <a:t> </a:t>
            </a:r>
            <a:r>
              <a:rPr lang="pl-PL" dirty="0" err="1" smtClean="0"/>
              <a:t>mbox</a:t>
            </a:r>
            <a:r>
              <a:rPr lang="pl-PL" dirty="0" smtClean="0"/>
              <a:t> = </a:t>
            </a:r>
            <a:r>
              <a:rPr lang="pl-PL" dirty="0" err="1" smtClean="0"/>
              <a:t>self.createMbox</a:t>
            </a:r>
            <a:r>
              <a:rPr lang="pl-PL" dirty="0" smtClean="0"/>
              <a:t>("</a:t>
            </a:r>
            <a:r>
              <a:rPr lang="pl-PL" dirty="0" err="1" smtClean="0"/>
              <a:t>javabox</a:t>
            </a:r>
            <a:r>
              <a:rPr lang="pl-PL" dirty="0" smtClean="0"/>
              <a:t>");</a:t>
            </a:r>
          </a:p>
          <a:p>
            <a:pPr lvl="1"/>
            <a:r>
              <a:rPr lang="pl-PL" dirty="0" smtClean="0"/>
              <a:t>	} </a:t>
            </a:r>
            <a:r>
              <a:rPr lang="pl-PL" dirty="0" err="1" smtClean="0"/>
              <a:t>catch</a:t>
            </a:r>
            <a:r>
              <a:rPr lang="pl-PL" dirty="0" smtClean="0"/>
              <a:t> (</a:t>
            </a:r>
            <a:r>
              <a:rPr lang="pl-PL" dirty="0" err="1" smtClean="0"/>
              <a:t>IOException</a:t>
            </a:r>
            <a:r>
              <a:rPr lang="pl-PL" dirty="0" smtClean="0"/>
              <a:t> e) {</a:t>
            </a:r>
          </a:p>
          <a:p>
            <a:pPr lvl="1"/>
            <a:r>
              <a:rPr lang="pl-PL" dirty="0" smtClean="0"/>
              <a:t>		</a:t>
            </a:r>
            <a:r>
              <a:rPr lang="pl-PL" dirty="0" err="1" smtClean="0"/>
              <a:t>System.out.println</a:t>
            </a:r>
            <a:r>
              <a:rPr lang="pl-PL" dirty="0" smtClean="0"/>
              <a:t>("</a:t>
            </a:r>
            <a:r>
              <a:rPr lang="pl-PL" dirty="0" err="1" smtClean="0"/>
              <a:t>Stopped</a:t>
            </a:r>
            <a:r>
              <a:rPr lang="pl-PL" dirty="0" smtClean="0"/>
              <a:t>: " + e);</a:t>
            </a:r>
          </a:p>
          <a:p>
            <a:pPr lvl="1"/>
            <a:r>
              <a:rPr lang="pl-PL" dirty="0" smtClean="0"/>
              <a:t>		}</a:t>
            </a:r>
          </a:p>
          <a:p>
            <a:pPr lvl="1"/>
            <a:r>
              <a:rPr lang="pl-PL" dirty="0" smtClean="0"/>
              <a:t>	</a:t>
            </a:r>
            <a:r>
              <a:rPr lang="pl-PL" dirty="0" err="1" smtClean="0"/>
              <a:t>while</a:t>
            </a:r>
            <a:r>
              <a:rPr lang="pl-PL" dirty="0" smtClean="0"/>
              <a:t> (</a:t>
            </a:r>
            <a:r>
              <a:rPr lang="pl-PL" dirty="0" err="1" smtClean="0"/>
              <a:t>true</a:t>
            </a:r>
            <a:r>
              <a:rPr lang="pl-PL" dirty="0" smtClean="0"/>
              <a:t>) {}</a:t>
            </a:r>
          </a:p>
          <a:p>
            <a:pPr lvl="1"/>
            <a:r>
              <a:rPr lang="pl-PL" dirty="0" smtClean="0"/>
              <a:t>	}</a:t>
            </a:r>
          </a:p>
          <a:p>
            <a:r>
              <a:rPr lang="pl-PL" dirty="0" smtClean="0"/>
              <a:t>}</a:t>
            </a:r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512021" y="5229200"/>
            <a:ext cx="7992888" cy="923330"/>
          </a:xfrm>
          <a:prstGeom prst="rect">
            <a:avLst/>
          </a:prstGeom>
          <a:solidFill>
            <a:schemeClr val="tx2"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Eshell</a:t>
            </a:r>
            <a:r>
              <a:rPr lang="en-US" dirty="0" smtClean="0"/>
              <a:t> V5.10.2  (abort with ^G)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dominik@ubuntu</a:t>
            </a:r>
            <a:r>
              <a:rPr lang="en-US" dirty="0" smtClean="0"/>
              <a:t>)1&gt; </a:t>
            </a:r>
            <a:r>
              <a:rPr lang="en-US" dirty="0" err="1" smtClean="0"/>
              <a:t>net:ping</a:t>
            </a:r>
            <a:r>
              <a:rPr lang="en-US" dirty="0" smtClean="0"/>
              <a:t>(</a:t>
            </a:r>
            <a:r>
              <a:rPr lang="en-US" dirty="0" err="1" smtClean="0"/>
              <a:t>javanode@ubuntu</a:t>
            </a:r>
            <a:r>
              <a:rPr lang="en-US" dirty="0" smtClean="0"/>
              <a:t>).</a:t>
            </a:r>
          </a:p>
          <a:p>
            <a:r>
              <a:rPr lang="en-US" dirty="0" smtClean="0"/>
              <a:t>pong</a:t>
            </a:r>
          </a:p>
        </p:txBody>
      </p:sp>
    </p:spTree>
    <p:extLst>
      <p:ext uri="{BB962C8B-B14F-4D97-AF65-F5344CB8AC3E}">
        <p14:creationId xmlns:p14="http://schemas.microsoft.com/office/powerpoint/2010/main" val="190622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84784"/>
          </a:xfrm>
        </p:spPr>
        <p:txBody>
          <a:bodyPr>
            <a:normAutofit/>
          </a:bodyPr>
          <a:lstStyle/>
          <a:p>
            <a:r>
              <a:rPr lang="pl-PL" sz="4000" dirty="0" smtClean="0"/>
              <a:t>Odbieranie i wysyłanie komunikatów</a:t>
            </a:r>
            <a:endParaRPr lang="pl-PL" sz="40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400" dirty="0" smtClean="0"/>
              <a:t>Mamy skrzynkę odbiorczą, napiszmy do niej teraz funkcjonalność, która pozwoli odbierać i odsyłać komunikaty.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r>
              <a:rPr lang="pl-PL" sz="2400" dirty="0" smtClean="0"/>
              <a:t>Pisząc skrzynkę należy skupić się na uwzględnieniu </a:t>
            </a:r>
            <a:r>
              <a:rPr lang="pl-PL" sz="2400" dirty="0" smtClean="0"/>
              <a:t>obiektów </a:t>
            </a:r>
            <a:r>
              <a:rPr lang="pl-PL" sz="2400" dirty="0" smtClean="0"/>
              <a:t>które Java może otrzymać od </a:t>
            </a:r>
            <a:r>
              <a:rPr lang="pl-PL" sz="2400" dirty="0" smtClean="0"/>
              <a:t>natywnego </a:t>
            </a:r>
            <a:r>
              <a:rPr lang="pl-PL" sz="2400" dirty="0" smtClean="0"/>
              <a:t>procesu </a:t>
            </a:r>
            <a:r>
              <a:rPr lang="pl-PL" sz="2400" dirty="0" err="1" smtClean="0"/>
              <a:t>Erlanga</a:t>
            </a:r>
            <a:r>
              <a:rPr lang="pl-PL" sz="2400" dirty="0" smtClean="0"/>
              <a:t>.</a:t>
            </a:r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endParaRPr lang="pl-PL" sz="2400" dirty="0" smtClean="0"/>
          </a:p>
        </p:txBody>
      </p:sp>
      <p:sp>
        <p:nvSpPr>
          <p:cNvPr id="6" name="pole tekstowe 5"/>
          <p:cNvSpPr txBox="1"/>
          <p:nvPr/>
        </p:nvSpPr>
        <p:spPr>
          <a:xfrm>
            <a:off x="539552" y="2204864"/>
            <a:ext cx="7992888" cy="3139321"/>
          </a:xfrm>
          <a:prstGeom prst="rect">
            <a:avLst/>
          </a:prstGeom>
          <a:solidFill>
            <a:schemeClr val="tx2"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 err="1" smtClean="0"/>
              <a:t>while</a:t>
            </a:r>
            <a:r>
              <a:rPr lang="pl-PL" dirty="0" smtClean="0"/>
              <a:t> (</a:t>
            </a:r>
            <a:r>
              <a:rPr lang="pl-PL" dirty="0" err="1" smtClean="0"/>
              <a:t>true</a:t>
            </a:r>
            <a:r>
              <a:rPr lang="pl-PL" dirty="0" smtClean="0"/>
              <a:t>) { </a:t>
            </a:r>
          </a:p>
          <a:p>
            <a:r>
              <a:rPr lang="pl-PL" dirty="0" smtClean="0"/>
              <a:t>	</a:t>
            </a:r>
            <a:r>
              <a:rPr lang="pl-PL" dirty="0" err="1" smtClean="0"/>
              <a:t>try</a:t>
            </a:r>
            <a:r>
              <a:rPr lang="pl-PL" dirty="0" smtClean="0"/>
              <a:t> { </a:t>
            </a:r>
          </a:p>
          <a:p>
            <a:r>
              <a:rPr lang="pl-PL" dirty="0"/>
              <a:t>	</a:t>
            </a:r>
            <a:r>
              <a:rPr lang="pl-PL" dirty="0" smtClean="0"/>
              <a:t>	o = </a:t>
            </a:r>
            <a:r>
              <a:rPr lang="pl-PL" dirty="0" err="1" smtClean="0"/>
              <a:t>mbox.receive</a:t>
            </a:r>
            <a:r>
              <a:rPr lang="pl-PL" dirty="0" smtClean="0"/>
              <a:t>(); </a:t>
            </a:r>
          </a:p>
          <a:p>
            <a:r>
              <a:rPr lang="pl-PL" dirty="0" smtClean="0"/>
              <a:t>		</a:t>
            </a:r>
            <a:r>
              <a:rPr lang="pl-PL" dirty="0" err="1" smtClean="0"/>
              <a:t>if</a:t>
            </a:r>
            <a:r>
              <a:rPr lang="pl-PL" dirty="0" smtClean="0"/>
              <a:t> (o </a:t>
            </a:r>
            <a:r>
              <a:rPr lang="pl-PL" dirty="0" err="1" smtClean="0"/>
              <a:t>instanceof</a:t>
            </a:r>
            <a:r>
              <a:rPr lang="pl-PL" dirty="0" smtClean="0"/>
              <a:t> </a:t>
            </a:r>
            <a:r>
              <a:rPr lang="pl-PL" dirty="0" err="1" smtClean="0"/>
              <a:t>OtpErlangTuple</a:t>
            </a:r>
            <a:r>
              <a:rPr lang="pl-PL" dirty="0" smtClean="0"/>
              <a:t>) { </a:t>
            </a:r>
          </a:p>
          <a:p>
            <a:r>
              <a:rPr lang="pl-PL" dirty="0" smtClean="0"/>
              <a:t>			</a:t>
            </a:r>
            <a:r>
              <a:rPr lang="pl-PL" dirty="0" err="1" smtClean="0"/>
              <a:t>msg</a:t>
            </a:r>
            <a:r>
              <a:rPr lang="pl-PL" dirty="0" smtClean="0"/>
              <a:t> = (</a:t>
            </a:r>
            <a:r>
              <a:rPr lang="pl-PL" dirty="0" err="1" smtClean="0"/>
              <a:t>OtpErlangTuple</a:t>
            </a:r>
            <a:r>
              <a:rPr lang="pl-PL" dirty="0" smtClean="0"/>
              <a:t>)o; </a:t>
            </a:r>
          </a:p>
          <a:p>
            <a:r>
              <a:rPr lang="pl-PL" dirty="0" smtClean="0"/>
              <a:t>			from = (</a:t>
            </a:r>
            <a:r>
              <a:rPr lang="pl-PL" dirty="0" err="1" smtClean="0"/>
              <a:t>OtpErlangPid</a:t>
            </a:r>
            <a:r>
              <a:rPr lang="pl-PL" dirty="0" smtClean="0"/>
              <a:t>)(</a:t>
            </a:r>
            <a:r>
              <a:rPr lang="pl-PL" dirty="0" err="1" smtClean="0"/>
              <a:t>msg.elementAt</a:t>
            </a:r>
            <a:r>
              <a:rPr lang="pl-PL" dirty="0" smtClean="0"/>
              <a:t>(0)); </a:t>
            </a:r>
          </a:p>
          <a:p>
            <a:r>
              <a:rPr lang="pl-PL" dirty="0" smtClean="0"/>
              <a:t>			</a:t>
            </a:r>
            <a:r>
              <a:rPr lang="pl-PL" dirty="0" err="1" smtClean="0"/>
              <a:t>mbox.send</a:t>
            </a:r>
            <a:r>
              <a:rPr lang="pl-PL" dirty="0" smtClean="0"/>
              <a:t>(</a:t>
            </a:r>
            <a:r>
              <a:rPr lang="pl-PL" dirty="0" err="1" smtClean="0"/>
              <a:t>from,msg.elementAt</a:t>
            </a:r>
            <a:r>
              <a:rPr lang="pl-PL" dirty="0" smtClean="0"/>
              <a:t>(1)); </a:t>
            </a:r>
          </a:p>
          <a:p>
            <a:r>
              <a:rPr lang="pl-PL" dirty="0"/>
              <a:t>	</a:t>
            </a:r>
            <a:r>
              <a:rPr lang="pl-PL" dirty="0" smtClean="0"/>
              <a:t>	}</a:t>
            </a:r>
          </a:p>
          <a:p>
            <a:r>
              <a:rPr lang="pl-PL" dirty="0" smtClean="0"/>
              <a:t>	} </a:t>
            </a:r>
            <a:r>
              <a:rPr lang="pl-PL" dirty="0" err="1" smtClean="0"/>
              <a:t>catch</a:t>
            </a:r>
            <a:r>
              <a:rPr lang="pl-PL" dirty="0" smtClean="0"/>
              <a:t> (</a:t>
            </a:r>
            <a:r>
              <a:rPr lang="pl-PL" dirty="0" err="1" smtClean="0"/>
              <a:t>Exception</a:t>
            </a:r>
            <a:r>
              <a:rPr lang="pl-PL" dirty="0" smtClean="0"/>
              <a:t> e)  { </a:t>
            </a:r>
          </a:p>
          <a:p>
            <a:r>
              <a:rPr lang="pl-PL" dirty="0"/>
              <a:t>		</a:t>
            </a:r>
            <a:r>
              <a:rPr lang="pl-PL" dirty="0" err="1" smtClean="0"/>
              <a:t>System.out.println</a:t>
            </a:r>
            <a:r>
              <a:rPr lang="pl-PL" dirty="0" smtClean="0"/>
              <a:t>("</a:t>
            </a:r>
            <a:r>
              <a:rPr lang="pl-PL" dirty="0" err="1" smtClean="0"/>
              <a:t>Receive</a:t>
            </a:r>
            <a:r>
              <a:rPr lang="pl-PL" dirty="0" smtClean="0"/>
              <a:t> error: " + e); </a:t>
            </a:r>
          </a:p>
          <a:p>
            <a:r>
              <a:rPr lang="pl-PL" dirty="0" smtClean="0"/>
              <a:t>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3600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84784"/>
          </a:xfrm>
        </p:spPr>
        <p:txBody>
          <a:bodyPr>
            <a:normAutofit/>
          </a:bodyPr>
          <a:lstStyle/>
          <a:p>
            <a:r>
              <a:rPr lang="pl-PL" sz="4000" dirty="0" smtClean="0"/>
              <a:t>Łączenie procesów</a:t>
            </a:r>
            <a:endParaRPr lang="pl-PL" sz="40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 smtClean="0"/>
              <a:t>Można bezpośrednio połączyć normalne procesy </a:t>
            </a:r>
            <a:r>
              <a:rPr lang="pl-PL" sz="2000" dirty="0" err="1" smtClean="0"/>
              <a:t>Erlanga</a:t>
            </a:r>
            <a:r>
              <a:rPr lang="pl-PL" sz="2000" dirty="0" smtClean="0"/>
              <a:t> z tymi z Javy. Możemy podłączyć się do skrzynki lub procesu jeżeli znamy jego </a:t>
            </a:r>
            <a:r>
              <a:rPr lang="pl-PL" sz="2000" dirty="0" err="1" smtClean="0"/>
              <a:t>Pid</a:t>
            </a:r>
            <a:r>
              <a:rPr lang="pl-PL" sz="2000" dirty="0" smtClean="0"/>
              <a:t>.</a:t>
            </a:r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r>
              <a:rPr lang="pl-PL" sz="2000" dirty="0" smtClean="0"/>
              <a:t>Dodatkowo</a:t>
            </a:r>
            <a:r>
              <a:rPr lang="pl-PL" sz="2400" dirty="0" smtClean="0"/>
              <a:t> </a:t>
            </a:r>
            <a:r>
              <a:rPr lang="pl-PL" sz="2000" dirty="0" smtClean="0"/>
              <a:t>możemy </a:t>
            </a:r>
            <a:r>
              <a:rPr lang="pl-PL" sz="2000" dirty="0" err="1" smtClean="0"/>
              <a:t>odlinkować</a:t>
            </a:r>
            <a:r>
              <a:rPr lang="pl-PL" sz="2000" dirty="0" smtClean="0"/>
              <a:t> dwa uprzednio połączone procesy:</a:t>
            </a: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pl-PL" sz="2000" dirty="0" smtClean="0"/>
              <a:t>Kiedy jeden z procesów zostanie zakończony do procesu Javy zostanie przekazany wyjątek </a:t>
            </a:r>
            <a:r>
              <a:rPr lang="pl-PL" sz="2000" dirty="0" err="1" smtClean="0"/>
              <a:t>OtpErlangExit</a:t>
            </a:r>
            <a:r>
              <a:rPr lang="pl-PL" sz="2000" dirty="0" smtClean="0"/>
              <a:t>. </a:t>
            </a:r>
            <a:endParaRPr lang="pl-PL" sz="2400" dirty="0" smtClean="0"/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endParaRPr lang="pl-PL" sz="2400" dirty="0" smtClean="0"/>
          </a:p>
        </p:txBody>
      </p:sp>
      <p:sp>
        <p:nvSpPr>
          <p:cNvPr id="6" name="pole tekstowe 5"/>
          <p:cNvSpPr txBox="1"/>
          <p:nvPr/>
        </p:nvSpPr>
        <p:spPr>
          <a:xfrm>
            <a:off x="539552" y="2204864"/>
            <a:ext cx="7992888" cy="369332"/>
          </a:xfrm>
          <a:prstGeom prst="rect">
            <a:avLst/>
          </a:prstGeom>
          <a:solidFill>
            <a:schemeClr val="tx2"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 err="1" smtClean="0"/>
              <a:t>mbox.link</a:t>
            </a:r>
            <a:r>
              <a:rPr lang="pl-PL" dirty="0" smtClean="0"/>
              <a:t>(</a:t>
            </a:r>
            <a:r>
              <a:rPr lang="pl-PL" dirty="0" err="1" smtClean="0"/>
              <a:t>remotePID</a:t>
            </a:r>
            <a:r>
              <a:rPr lang="pl-PL" dirty="0" smtClean="0"/>
              <a:t>); </a:t>
            </a:r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539552" y="3097218"/>
            <a:ext cx="7992888" cy="369332"/>
          </a:xfrm>
          <a:prstGeom prst="rect">
            <a:avLst/>
          </a:prstGeom>
          <a:solidFill>
            <a:schemeClr val="tx2"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 err="1" smtClean="0"/>
              <a:t>mbox.unlink</a:t>
            </a:r>
            <a:r>
              <a:rPr lang="pl-PL" dirty="0" smtClean="0"/>
              <a:t>(</a:t>
            </a:r>
            <a:r>
              <a:rPr lang="pl-PL" dirty="0" err="1" smtClean="0"/>
              <a:t>remotePID</a:t>
            </a:r>
            <a:r>
              <a:rPr lang="pl-PL" dirty="0" smtClean="0"/>
              <a:t>); </a:t>
            </a:r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570175" y="4149080"/>
            <a:ext cx="7992888" cy="1477328"/>
          </a:xfrm>
          <a:prstGeom prst="rect">
            <a:avLst/>
          </a:prstGeom>
          <a:solidFill>
            <a:schemeClr val="tx2"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 err="1" smtClean="0"/>
              <a:t>try</a:t>
            </a:r>
            <a:r>
              <a:rPr lang="pl-PL" dirty="0" smtClean="0"/>
              <a:t> { </a:t>
            </a:r>
          </a:p>
          <a:p>
            <a:r>
              <a:rPr lang="pl-PL" dirty="0" smtClean="0"/>
              <a:t>	</a:t>
            </a:r>
            <a:r>
              <a:rPr lang="pl-PL" dirty="0" err="1" smtClean="0"/>
              <a:t>msg</a:t>
            </a:r>
            <a:r>
              <a:rPr lang="pl-PL" dirty="0" smtClean="0"/>
              <a:t> = </a:t>
            </a:r>
            <a:r>
              <a:rPr lang="pl-PL" dirty="0" err="1" smtClean="0"/>
              <a:t>mbox.receive</a:t>
            </a:r>
            <a:r>
              <a:rPr lang="pl-PL" dirty="0" smtClean="0"/>
              <a:t>(); </a:t>
            </a:r>
          </a:p>
          <a:p>
            <a:r>
              <a:rPr lang="pl-PL" dirty="0" smtClean="0"/>
              <a:t>} </a:t>
            </a:r>
            <a:r>
              <a:rPr lang="pl-PL" dirty="0" err="1" smtClean="0"/>
              <a:t>catch</a:t>
            </a:r>
            <a:r>
              <a:rPr lang="pl-PL" dirty="0" smtClean="0"/>
              <a:t> (</a:t>
            </a:r>
            <a:r>
              <a:rPr lang="pl-PL" dirty="0" err="1" smtClean="0"/>
              <a:t>OtpErlangExit</a:t>
            </a:r>
            <a:r>
              <a:rPr lang="pl-PL" dirty="0" smtClean="0"/>
              <a:t> e)  { </a:t>
            </a:r>
          </a:p>
          <a:p>
            <a:r>
              <a:rPr lang="pl-PL" dirty="0"/>
              <a:t>	</a:t>
            </a:r>
            <a:r>
              <a:rPr lang="pl-PL" dirty="0" err="1" smtClean="0"/>
              <a:t>System.out.println</a:t>
            </a:r>
            <a:r>
              <a:rPr lang="pl-PL" dirty="0" smtClean="0"/>
              <a:t>("Remote </a:t>
            </a:r>
            <a:r>
              <a:rPr lang="pl-PL" dirty="0" err="1" smtClean="0"/>
              <a:t>pid</a:t>
            </a:r>
            <a:r>
              <a:rPr lang="pl-PL" dirty="0" smtClean="0"/>
              <a:t> " + </a:t>
            </a:r>
            <a:r>
              <a:rPr lang="pl-PL" dirty="0" err="1" smtClean="0"/>
              <a:t>e.pid</a:t>
            </a:r>
            <a:r>
              <a:rPr lang="pl-PL" dirty="0" smtClean="0"/>
              <a:t>() + " </a:t>
            </a:r>
            <a:r>
              <a:rPr lang="pl-PL" dirty="0" err="1" smtClean="0"/>
              <a:t>has</a:t>
            </a:r>
            <a:r>
              <a:rPr lang="pl-PL" dirty="0" smtClean="0"/>
              <a:t> </a:t>
            </a:r>
            <a:r>
              <a:rPr lang="pl-PL" dirty="0" err="1" smtClean="0"/>
              <a:t>terminated</a:t>
            </a:r>
            <a:r>
              <a:rPr lang="pl-PL" dirty="0" smtClean="0"/>
              <a:t>"); </a:t>
            </a:r>
          </a:p>
          <a:p>
            <a:r>
              <a:rPr lang="pl-PL" dirty="0" smtClean="0"/>
              <a:t>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0731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84784"/>
          </a:xfrm>
        </p:spPr>
        <p:txBody>
          <a:bodyPr>
            <a:normAutofit/>
          </a:bodyPr>
          <a:lstStyle/>
          <a:p>
            <a:r>
              <a:rPr lang="pl-PL" sz="4000" dirty="0" smtClean="0"/>
              <a:t>Implementacja</a:t>
            </a:r>
            <a:endParaRPr lang="pl-PL" sz="40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 smtClean="0"/>
              <a:t>Poniżej przedstawiono prostą implementację podstawowej funkcjonalności serwera w </a:t>
            </a:r>
            <a:r>
              <a:rPr lang="pl-PL" sz="2000" dirty="0" err="1" smtClean="0"/>
              <a:t>Jinterface</a:t>
            </a:r>
            <a:endParaRPr lang="pl-PL" sz="2400" dirty="0" smtClean="0"/>
          </a:p>
          <a:p>
            <a:pPr marL="0" indent="0">
              <a:buNone/>
            </a:pPr>
            <a:endParaRPr lang="pl-PL" sz="2400" dirty="0" smtClean="0"/>
          </a:p>
          <a:p>
            <a:pPr marL="0" indent="0">
              <a:buNone/>
            </a:pPr>
            <a:endParaRPr lang="pl-PL" sz="2400" dirty="0" smtClean="0"/>
          </a:p>
        </p:txBody>
      </p:sp>
      <p:sp>
        <p:nvSpPr>
          <p:cNvPr id="9" name="pole tekstowe 8"/>
          <p:cNvSpPr txBox="1"/>
          <p:nvPr/>
        </p:nvSpPr>
        <p:spPr>
          <a:xfrm>
            <a:off x="568509" y="2204864"/>
            <a:ext cx="7992888" cy="4247317"/>
          </a:xfrm>
          <a:prstGeom prst="rect">
            <a:avLst/>
          </a:prstGeom>
          <a:solidFill>
            <a:schemeClr val="tx2">
              <a:alpha val="39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 smtClean="0"/>
              <a:t>public </a:t>
            </a:r>
            <a:r>
              <a:rPr lang="pl-PL" dirty="0" err="1" smtClean="0"/>
              <a:t>class</a:t>
            </a:r>
            <a:r>
              <a:rPr lang="pl-PL" dirty="0" smtClean="0"/>
              <a:t> </a:t>
            </a:r>
            <a:r>
              <a:rPr lang="pl-PL" dirty="0" err="1" smtClean="0"/>
              <a:t>JInt</a:t>
            </a:r>
            <a:r>
              <a:rPr lang="pl-PL" dirty="0" smtClean="0"/>
              <a:t>{</a:t>
            </a:r>
          </a:p>
          <a:p>
            <a:r>
              <a:rPr lang="pl-PL" dirty="0" smtClean="0"/>
              <a:t>	</a:t>
            </a:r>
            <a:r>
              <a:rPr lang="pl-PL" dirty="0" err="1" smtClean="0"/>
              <a:t>private</a:t>
            </a:r>
            <a:r>
              <a:rPr lang="pl-PL" dirty="0" smtClean="0"/>
              <a:t> String </a:t>
            </a:r>
            <a:r>
              <a:rPr lang="pl-PL" dirty="0" err="1" smtClean="0"/>
              <a:t>nodename</a:t>
            </a:r>
            <a:r>
              <a:rPr lang="pl-PL" dirty="0" smtClean="0"/>
              <a:t> = "</a:t>
            </a:r>
            <a:r>
              <a:rPr lang="pl-PL" dirty="0" err="1" smtClean="0"/>
              <a:t>javanode</a:t>
            </a:r>
            <a:r>
              <a:rPr lang="pl-PL" dirty="0" smtClean="0"/>
              <a:t>";</a:t>
            </a:r>
          </a:p>
          <a:p>
            <a:r>
              <a:rPr lang="pl-PL" dirty="0" smtClean="0"/>
              <a:t>	</a:t>
            </a:r>
            <a:r>
              <a:rPr lang="pl-PL" dirty="0" err="1" smtClean="0"/>
              <a:t>private</a:t>
            </a:r>
            <a:r>
              <a:rPr lang="pl-PL" dirty="0" smtClean="0"/>
              <a:t> String </a:t>
            </a:r>
            <a:r>
              <a:rPr lang="pl-PL" dirty="0" err="1" smtClean="0"/>
              <a:t>boxname</a:t>
            </a:r>
            <a:r>
              <a:rPr lang="pl-PL" dirty="0" smtClean="0"/>
              <a:t> = "</a:t>
            </a:r>
            <a:r>
              <a:rPr lang="pl-PL" dirty="0" err="1" smtClean="0"/>
              <a:t>javabox</a:t>
            </a:r>
            <a:r>
              <a:rPr lang="pl-PL" dirty="0" smtClean="0"/>
              <a:t>";</a:t>
            </a:r>
          </a:p>
          <a:p>
            <a:r>
              <a:rPr lang="pl-PL" dirty="0"/>
              <a:t>	</a:t>
            </a:r>
            <a:r>
              <a:rPr lang="pl-PL" dirty="0" err="1" smtClean="0"/>
              <a:t>private</a:t>
            </a:r>
            <a:r>
              <a:rPr lang="pl-PL" dirty="0" smtClean="0"/>
              <a:t> </a:t>
            </a:r>
            <a:r>
              <a:rPr lang="pl-PL" dirty="0" err="1" smtClean="0"/>
              <a:t>OtpMbox</a:t>
            </a:r>
            <a:r>
              <a:rPr lang="pl-PL" dirty="0" smtClean="0"/>
              <a:t> </a:t>
            </a:r>
            <a:r>
              <a:rPr lang="pl-PL" dirty="0" err="1" smtClean="0"/>
              <a:t>mbox</a:t>
            </a:r>
            <a:r>
              <a:rPr lang="pl-PL" dirty="0" smtClean="0"/>
              <a:t>;</a:t>
            </a:r>
          </a:p>
          <a:p>
            <a:endParaRPr lang="pl-PL" dirty="0" smtClean="0"/>
          </a:p>
          <a:p>
            <a:r>
              <a:rPr lang="pl-PL" dirty="0" smtClean="0"/>
              <a:t>public </a:t>
            </a:r>
            <a:r>
              <a:rPr lang="pl-PL" dirty="0" err="1" smtClean="0"/>
              <a:t>boolean</a:t>
            </a:r>
            <a:r>
              <a:rPr lang="pl-PL" dirty="0" smtClean="0"/>
              <a:t> start() {</a:t>
            </a:r>
          </a:p>
          <a:p>
            <a:r>
              <a:rPr lang="pl-PL" dirty="0"/>
              <a:t>	</a:t>
            </a:r>
            <a:r>
              <a:rPr lang="pl-PL" dirty="0" err="1" smtClean="0"/>
              <a:t>try</a:t>
            </a:r>
            <a:r>
              <a:rPr lang="pl-PL" dirty="0" smtClean="0"/>
              <a:t> {</a:t>
            </a:r>
          </a:p>
          <a:p>
            <a:r>
              <a:rPr lang="pl-PL" dirty="0" smtClean="0"/>
              <a:t>		</a:t>
            </a:r>
            <a:r>
              <a:rPr lang="pl-PL" dirty="0" err="1" smtClean="0"/>
              <a:t>init</a:t>
            </a:r>
            <a:r>
              <a:rPr lang="pl-PL" dirty="0" smtClean="0"/>
              <a:t>();</a:t>
            </a:r>
          </a:p>
          <a:p>
            <a:r>
              <a:rPr lang="pl-PL" dirty="0" smtClean="0"/>
              <a:t>        	} </a:t>
            </a:r>
            <a:r>
              <a:rPr lang="pl-PL" dirty="0" err="1" smtClean="0"/>
              <a:t>catch</a:t>
            </a:r>
            <a:r>
              <a:rPr lang="pl-PL" dirty="0" smtClean="0"/>
              <a:t> (</a:t>
            </a:r>
            <a:r>
              <a:rPr lang="pl-PL" dirty="0" err="1" smtClean="0"/>
              <a:t>IOException</a:t>
            </a:r>
            <a:r>
              <a:rPr lang="pl-PL" dirty="0" smtClean="0"/>
              <a:t> e) {</a:t>
            </a:r>
          </a:p>
          <a:p>
            <a:r>
              <a:rPr lang="pl-PL" dirty="0" smtClean="0"/>
              <a:t>		</a:t>
            </a:r>
            <a:r>
              <a:rPr lang="pl-PL" dirty="0" err="1" smtClean="0"/>
              <a:t>System.out.println</a:t>
            </a:r>
            <a:r>
              <a:rPr lang="pl-PL" dirty="0" smtClean="0"/>
              <a:t>("start: " + e);</a:t>
            </a:r>
          </a:p>
          <a:p>
            <a:r>
              <a:rPr lang="pl-PL" dirty="0" smtClean="0"/>
              <a:t>		return </a:t>
            </a:r>
            <a:r>
              <a:rPr lang="pl-PL" dirty="0" err="1" smtClean="0"/>
              <a:t>false</a:t>
            </a:r>
            <a:r>
              <a:rPr lang="pl-PL" dirty="0" smtClean="0"/>
              <a:t>;</a:t>
            </a:r>
          </a:p>
          <a:p>
            <a:r>
              <a:rPr lang="pl-PL" dirty="0" smtClean="0"/>
              <a:t>		}</a:t>
            </a:r>
          </a:p>
          <a:p>
            <a:r>
              <a:rPr lang="pl-PL" dirty="0" smtClean="0"/>
              <a:t>	</a:t>
            </a:r>
            <a:r>
              <a:rPr lang="pl-PL" dirty="0" err="1" smtClean="0"/>
              <a:t>loop</a:t>
            </a:r>
            <a:r>
              <a:rPr lang="pl-PL" dirty="0" smtClean="0"/>
              <a:t>();	</a:t>
            </a:r>
          </a:p>
          <a:p>
            <a:r>
              <a:rPr lang="pl-PL" dirty="0" smtClean="0"/>
              <a:t>	return </a:t>
            </a:r>
            <a:r>
              <a:rPr lang="pl-PL" dirty="0" err="1" smtClean="0"/>
              <a:t>true</a:t>
            </a:r>
            <a:r>
              <a:rPr lang="pl-PL" dirty="0" smtClean="0"/>
              <a:t>;</a:t>
            </a:r>
          </a:p>
          <a:p>
            <a:r>
              <a:rPr lang="pl-PL" dirty="0" smtClean="0"/>
              <a:t>	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4226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422</Words>
  <Application>Microsoft Office PowerPoint</Application>
  <PresentationFormat>Pokaz na ekranie (4:3)</PresentationFormat>
  <Paragraphs>159</Paragraphs>
  <Slides>11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Motyw pakietu Office</vt:lpstr>
      <vt:lpstr>Jinterface</vt:lpstr>
      <vt:lpstr>Erlang w Javie</vt:lpstr>
      <vt:lpstr>Zmienne, atomy, obiekty</vt:lpstr>
      <vt:lpstr>Komunikacja</vt:lpstr>
      <vt:lpstr>Tworzenia węzła Javy</vt:lpstr>
      <vt:lpstr>Prezentacja programu PowerPoint</vt:lpstr>
      <vt:lpstr>Odbieranie i wysyłanie komunikatów</vt:lpstr>
      <vt:lpstr>Łączenie procesów</vt:lpstr>
      <vt:lpstr>Implementacja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Jinterface</dc:title>
  <dc:creator>ddmajda@gmail.com</dc:creator>
  <cp:lastModifiedBy>ddmajda@gmail.com</cp:lastModifiedBy>
  <cp:revision>13</cp:revision>
  <dcterms:created xsi:type="dcterms:W3CDTF">2013-12-28T13:53:59Z</dcterms:created>
  <dcterms:modified xsi:type="dcterms:W3CDTF">2014-01-21T16:24:20Z</dcterms:modified>
</cp:coreProperties>
</file>