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Overpas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Overpass-bold.fntdata"/><Relationship Id="rId12" Type="http://schemas.openxmlformats.org/officeDocument/2006/relationships/slide" Target="slides/slide8.xml"/><Relationship Id="rId56" Type="http://schemas.openxmlformats.org/officeDocument/2006/relationships/font" Target="fonts/Overpass-regular.fntdata"/><Relationship Id="rId15" Type="http://schemas.openxmlformats.org/officeDocument/2006/relationships/slide" Target="slides/slide11.xml"/><Relationship Id="rId59" Type="http://schemas.openxmlformats.org/officeDocument/2006/relationships/font" Target="fonts/Overpass-boldItalic.fntdata"/><Relationship Id="rId14" Type="http://schemas.openxmlformats.org/officeDocument/2006/relationships/slide" Target="slides/slide10.xml"/><Relationship Id="rId58" Type="http://schemas.openxmlformats.org/officeDocument/2006/relationships/font" Target="fonts/Overpass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fa6eeb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fa6e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fa6ee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fa6ee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1754b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1754b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1754b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1754b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754b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754b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754b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754b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f1754b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f1754b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0afe03fdf_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0afe03fdf_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0afe03fdf_4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0afe03fdf_4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0afe03fdf_4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0afe03fdf_4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0afe03fdf_4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0afe03fdf_4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0afe03fdf_4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0afe03fdf_4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0afe03fdf_4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0afe03fdf_4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0afe03fdf_4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0afe03fdf_4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0afe03fdf_4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0afe03fdf_4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0afe03fdf_4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0afe03fdf_4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0afe03fdf_4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0afe03fdf_4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0afe03fdf_4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0afe03fdf_4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f1754b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0f1754b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5237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5237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fa6ee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fa6ee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f1754bd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f1754b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f1754bd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f1754bd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f1754bd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f1754b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52378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52378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f15237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f15237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fa6ee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fa6ee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a6eeb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fa6eeb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fa6eeb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fa6eeb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fa6ee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fa6ee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fa6eeb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fa6eeb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support@udemy.com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purpose of chat channel is to connect students with other students.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Technical questions related to course material are best suited for the QA forums.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2 vs Python 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Choosing between Python 2 vs 3 used to be a very difficult decision for newcomers to the Python programming language.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companies still had legacy Python 2 code to be maintained.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was initially released teaching both versions of Python (2 and 3).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versions were similar enough that it was easy to learn both simultaneously.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every major external python package has been updated to support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now focuses solely on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the code, notebooks, and videos have been updated to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need be, going back to Python 2 syntax is a very easy jump once you know Python 3.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is the future of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Python 3 for this course.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Old notebooks are available in case you need Python 2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installing Python 3!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PLEASE DON’T SKIP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THIS LECTURE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3962850" y="3109950"/>
            <a:ext cx="1218300" cy="1218300"/>
          </a:xfrm>
          <a:prstGeom prst="smileyFace">
            <a:avLst>
              <a:gd fmla="val 4653" name="adj"/>
            </a:avLst>
          </a:prstGeom>
          <a:solidFill>
            <a:srgbClr val="9FC5E8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5" name="Google Shape;20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13" name="Google Shape;21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do a brief overview of what Python is, why choose Python for programming, and what you can do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lecture in particular is geared towards people new to programming.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Created in 1990 by Guido van Rossum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3 released in 2008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564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 History of Python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Specifically designed as an easy to use language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High focus on readability of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8" name="Google Shape;238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175" y="2567296"/>
            <a:ext cx="3647624" cy="2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for clear, logical code that is easy to read and learn.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Lots of existing libraries and frameworks written in Python allowing users to apply Python to a wide variety of tasks.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Choose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Focuses on optimizing developer time, rather than a computer’s processing time.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documentation online: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docs.python.org/3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course first focuses on “base” Python, which consists of the core components of the language and writing scripts and small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begin to learn about outside libraries and frameworks that greatly expand Python’s capabilities.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simple tasks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Searching for files and editing them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Scraping information from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Reading and editing excel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PDFs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Automate emails and text messages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Fill out forms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Science and Machine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Analyze large data files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visualizations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Perform machine learning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and run predictive algorithms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Course Overview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tips for going through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Advice on how to approach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to find the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use the student chat channel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can you do with Python?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websites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web frameworks such as Django and Flask to handle the backend of a website and user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interactive dashboards for users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you understand base Python and begin working with a few libraries, you’ll quickly begin to see the vast potential Python has for your own projects!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setting you up for the course!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2" name="Google Shape;30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MacOS and Linux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ctrTitle"/>
          </p:nvPr>
        </p:nvSpPr>
        <p:spPr>
          <a:xfrm>
            <a:off x="311700" y="2427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Overview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6" name="Google Shape;31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7" name="Google Shape;31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Developed by Guido Van Rossum in 1991 it has quickly become one of the most popular programming languages in the world.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4" name="Google Shape;32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5" name="Google Shape;32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many advantages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Developers can learn it quickly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involves less code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is easier to read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Utilized by every major technology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Huge amount of additional open-source libraries.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Anaconda distribution.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also Miniconda , which is a smaller sized version of Anaconda.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begin installation go to: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www.anaconda.com/downloads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8" name="Google Shape;34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9" name="Google Shape;34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Useful Tips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gear setting to speed up or slow down videos.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Udemy App to download videos of course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Make sure to make use of QA Forums, lots of previous discussion available there!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1" name="Google Shape;37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7" name="Google Shape;38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8" name="Google Shape;38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5" name="Google Shape;39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6" name="Google Shape;39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.py script and run the file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3" name="Google Shape;40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4" name="Google Shape;40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5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https://github.com/Pierian-Data/Complete-Python-3-Bootcamp</a:t>
            </a:r>
            <a:endParaRPr sz="240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8" name="Google Shape;41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9" name="Google Shape;41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Double check against course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Google or StackOverflow Search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Search the QA Forums in the course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FAQ lecture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Submit new question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QA forums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Details on what you’ve tried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Screenshot of error or code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Platform level issues please email: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support@udemy.com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Video playback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Certification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Payment issues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approach course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Best way to approach the course is review the notebooks along with the video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Beginners: Read extra notes in the notebook along with the video guide.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Experienced: Read the notebooks to see if you only need to review certain parts of the video lecture.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your Automated Welcome message for the link to the notebooks.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review how to download and open them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lecture.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Link is also in the FAQ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Student Chat Channel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link in the automated welcome message to join our discord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automated welcome message also includes a link to a YouTube video describing how to use and log in to the chat server.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