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Source Code Pro"/>
      <p:regular r:id="rId24"/>
      <p:bold r:id="rId25"/>
      <p:italic r:id="rId26"/>
      <p:boldItalic r:id="rId27"/>
    </p:embeddedFont>
    <p:embeddedFont>
      <p:font typeface="Overpas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Overpass-regular.fntdata"/><Relationship Id="rId27" Type="http://schemas.openxmlformats.org/officeDocument/2006/relationships/font" Target="fonts/SourceCode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verpas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verpass-boldItalic.fntdata"/><Relationship Id="rId30" Type="http://schemas.openxmlformats.org/officeDocument/2006/relationships/font" Target="fonts/Overpas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5efba95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5efba95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5efba95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5efba95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5efba95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5efba95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5efba95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5efba95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5efba95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5efba95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5efba95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5efba95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5efba9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5efba9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5efba95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5efba9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5efba9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5efba9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5efba95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5efba95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5efba9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5efba9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5efba95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5efba95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" name="Google Shape;13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2612975" y="293842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43" name="Google Shape;14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2185150" y="3701325"/>
            <a:ext cx="4012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52" name="Google Shape;15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61" name="Google Shape;16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3591225" y="461387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Object Oriented Programming in more detail with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ctrTitle"/>
          </p:nvPr>
        </p:nvSpPr>
        <p:spPr>
          <a:xfrm>
            <a:off x="36443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 (OOP) allows programmers to create their own objects that have methods and attributes.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after defining a string,list, dictionary, or other objects, you were able to call methods off of them with the .method_name()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methods act as functions that use information about the object, as well as the object itself to return results, or change the current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this includes appending to a list, or counting the occurences of an element in a tuple.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allows users to create their own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format is often confusing when first encountered, and its usefulness may not be completely clear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OOP allows us to create code that is repeatable and 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much larger scripts of Python code, functions by themselves aren’t enough for organization and repeatability.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Commonly repeated tasks and objects can be defined with OOP to create code that is more usable.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1417725" y="1022700"/>
            <a:ext cx="37551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2208600" y="1801825"/>
            <a:ext cx="57996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