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43F60B-44A8-455E-B8E9-FF293919336D}">
  <a:tblStyle styleId="{9E43F60B-44A8-455E-B8E9-FF2939193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{9E43F60B-44A8-455E-B8E9-FF293919336D}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