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1CA2F4-3B57-48DE-A2E5-79ACB14C157A}">
  <a:tblStyle styleId="{5A1CA2F4-3B57-48DE-A2E5-79ACB14C15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1" name="Google Shape;281;p36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{5A1CA2F4-3B57-48DE-A2E5-79ACB14C157A}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0" name="Google Shape;290;p37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{5A1CA2F4-3B57-48DE-A2E5-79ACB14C157A}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91" name="Google Shape;291;p37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7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7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7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3" name="Google Shape;303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{5A1CA2F4-3B57-48DE-A2E5-79ACB14C157A}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4" name="Google Shape;304;p38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8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8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8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6" name="Google Shape;316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{5A1CA2F4-3B57-48DE-A2E5-79ACB14C157A}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17" name="Google Shape;317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9" name="Google Shape;329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{5A1CA2F4-3B57-48DE-A2E5-79ACB14C157A}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0" name="Google Shape;330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2" name="Google Shape;342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{5A1CA2F4-3B57-48DE-A2E5-79ACB14C157A}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3" name="Google Shape;343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3" name="Google Shape;35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1" name="Google Shape;361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2" name="Google Shape;362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