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1" r:id="rId4"/>
    <p:sldId id="272" r:id="rId5"/>
    <p:sldId id="278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D3C2E-1F4B-470C-8E66-269327DCF065}" v="122" dt="2024-12-04T13:52:49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del mod ord">
          <ac:chgData name="Jeckle, Lukas" userId="8af323fd-999f-415a-b7cf-a75b87c7bd04" providerId="ADAL" clId="{9C0C6A7A-C424-4BDF-9E1C-29322942ECC4}" dt="2024-10-21T18:39:47.468" v="188" actId="478"/>
          <ac:spMkLst>
            <pc:docMk/>
            <pc:sldMk cId="3716837480" sldId="256"/>
            <ac:spMk id="2" creationId="{E0669A56-8835-BC0D-AB56-DC3E3D85A43A}"/>
          </ac:spMkLst>
        </pc:spChg>
        <pc:spChg chg="del mod">
          <ac:chgData name="Jeckle, Lukas" userId="8af323fd-999f-415a-b7cf-a75b87c7bd04" providerId="ADAL" clId="{9C0C6A7A-C424-4BDF-9E1C-29322942ECC4}" dt="2024-10-21T18:38:29.165" v="125" actId="478"/>
          <ac:spMkLst>
            <pc:docMk/>
            <pc:sldMk cId="3716837480" sldId="256"/>
            <ac:spMk id="3" creationId="{5DB8B5A8-7591-A0A4-1844-E60E8491FA56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7" creationId="{47942995-B07F-4636-9A06-C6A104B260A8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9" creationId="{B81933D1-5615-42C7-9C0B-4EB7105CCE2D}"/>
          </ac:spMkLst>
        </pc:spChg>
        <pc:spChg chg="add del mod">
          <ac:chgData name="Jeckle, Lukas" userId="8af323fd-999f-415a-b7cf-a75b87c7bd04" providerId="ADAL" clId="{9C0C6A7A-C424-4BDF-9E1C-29322942ECC4}" dt="2024-10-21T18:38:30.840" v="126" actId="478"/>
          <ac:spMkLst>
            <pc:docMk/>
            <pc:sldMk cId="3716837480" sldId="256"/>
            <ac:spMk id="11" creationId="{824B0BF8-89DB-CCB9-74DE-48209CD2EAE8}"/>
          </ac:spMkLst>
        </pc:spChg>
        <pc:spChg chg="add del mod ord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12" creationId="{565978F1-8CC8-26D8-9E0E-24C662BE5177}"/>
          </ac:spMkLst>
        </pc:spChg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spChg chg="add del mod">
          <ac:chgData name="Jeckle, Lukas" userId="8af323fd-999f-415a-b7cf-a75b87c7bd04" providerId="ADAL" clId="{9C0C6A7A-C424-4BDF-9E1C-29322942ECC4}" dt="2024-10-21T18:39:50.253" v="189" actId="478"/>
          <ac:spMkLst>
            <pc:docMk/>
            <pc:sldMk cId="3716837480" sldId="256"/>
            <ac:spMk id="18" creationId="{19A2BFD5-A545-17E1-55C6-75A847F41689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19" creationId="{19C9EAEA-39D0-4B0E-A0EB-51E7B26740B1}"/>
          </ac:spMkLst>
        </pc:spChg>
        <pc:spChg chg="add mod">
          <ac:chgData name="Jeckle, Lukas" userId="8af323fd-999f-415a-b7cf-a75b87c7bd04" providerId="ADAL" clId="{9C0C6A7A-C424-4BDF-9E1C-29322942ECC4}" dt="2024-10-21T18:40:38.872" v="280" actId="12789"/>
          <ac:spMkLst>
            <pc:docMk/>
            <pc:sldMk cId="3716837480" sldId="256"/>
            <ac:spMk id="20" creationId="{641A4B32-C011-7BB5-E6A9-194AF83D0AE9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22" creationId="{47942995-B07F-4636-9A06-C6A104B260A8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29" creationId="{B81933D1-5615-42C7-9C0B-4EB7105CCE2D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31" creationId="{19C9EAEA-39D0-4B0E-A0EB-51E7B26740B1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36" creationId="{47942995-B07F-4636-9A06-C6A104B260A8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43" creationId="{B81933D1-5615-42C7-9C0B-4EB7105CCE2D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45" creationId="{19C9EAEA-39D0-4B0E-A0EB-51E7B26740B1}"/>
          </ac:spMkLst>
        </pc:spChg>
        <pc:grpChg chg="add del">
          <ac:chgData name="Jeckle, Lukas" userId="8af323fd-999f-415a-b7cf-a75b87c7bd04" providerId="ADAL" clId="{9C0C6A7A-C424-4BDF-9E1C-29322942ECC4}" dt="2024-10-21T18:38:45.423" v="129" actId="700"/>
          <ac:grpSpMkLst>
            <pc:docMk/>
            <pc:sldMk cId="3716837480" sldId="256"/>
            <ac:grpSpMk id="8" creationId="{032D8612-31EB-44CF-A1D0-14FD4C705424}"/>
          </ac:grpSpMkLst>
        </pc:grpChg>
        <pc:grpChg chg="add mod">
          <ac:chgData name="Jeckle, Lukas" userId="8af323fd-999f-415a-b7cf-a75b87c7bd04" providerId="ADAL" clId="{9C0C6A7A-C424-4BDF-9E1C-29322942ECC4}" dt="2024-10-21T18:40:46.898" v="281" actId="1076"/>
          <ac:grpSpMkLst>
            <pc:docMk/>
            <pc:sldMk cId="3716837480" sldId="256"/>
            <ac:grpSpMk id="21" creationId="{8B8B0C2B-2C85-D505-A7A6-68B7CC9252C7}"/>
          </ac:grpSpMkLst>
        </pc:grpChg>
        <pc:grpChg chg="del">
          <ac:chgData name="Jeckle, Lukas" userId="8af323fd-999f-415a-b7cf-a75b87c7bd04" providerId="ADAL" clId="{9C0C6A7A-C424-4BDF-9E1C-29322942ECC4}" dt="2024-10-21T18:36:13.723" v="20" actId="26606"/>
          <ac:grpSpMkLst>
            <pc:docMk/>
            <pc:sldMk cId="3716837480" sldId="256"/>
            <ac:grpSpMk id="24" creationId="{032D8612-31EB-44CF-A1D0-14FD4C705424}"/>
          </ac:grpSpMkLst>
        </pc:grpChg>
        <pc:grpChg chg="add del">
          <ac:chgData name="Jeckle, Lukas" userId="8af323fd-999f-415a-b7cf-a75b87c7bd04" providerId="ADAL" clId="{9C0C6A7A-C424-4BDF-9E1C-29322942ECC4}" dt="2024-10-21T18:36:41.404" v="29"/>
          <ac:grpSpMkLst>
            <pc:docMk/>
            <pc:sldMk cId="3716837480" sldId="256"/>
            <ac:grpSpMk id="38" creationId="{032D8612-31EB-44CF-A1D0-14FD4C705424}"/>
          </ac:grpSpMkLst>
        </pc:gr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  <pc:picChg chg="add del mod">
          <ac:chgData name="Jeckle, Lukas" userId="8af323fd-999f-415a-b7cf-a75b87c7bd04" providerId="ADAL" clId="{9C0C6A7A-C424-4BDF-9E1C-29322942ECC4}" dt="2024-10-21T18:36:00.673" v="18" actId="478"/>
          <ac:picMkLst>
            <pc:docMk/>
            <pc:sldMk cId="3716837480" sldId="256"/>
            <ac:picMk id="6" creationId="{A90F716E-171E-7C7B-6510-240B891F89F7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  <pc:spChg chg="mod">
          <ac:chgData name="Jeckle, Lukas" userId="8af323fd-999f-415a-b7cf-a75b87c7bd04" providerId="ADAL" clId="{9C0C6A7A-C424-4BDF-9E1C-29322942ECC4}" dt="2024-10-21T18:43:18.627" v="367" actId="20577"/>
          <ac:spMkLst>
            <pc:docMk/>
            <pc:sldMk cId="3567637621" sldId="257"/>
            <ac:spMk id="2" creationId="{00224607-0192-187D-5E41-361FC1468F09}"/>
          </ac:spMkLst>
        </pc:spChg>
        <pc:spChg chg="del mod">
          <ac:chgData name="Jeckle, Lukas" userId="8af323fd-999f-415a-b7cf-a75b87c7bd04" providerId="ADAL" clId="{9C0C6A7A-C424-4BDF-9E1C-29322942ECC4}" dt="2024-10-21T18:45:33.175" v="709" actId="478"/>
          <ac:spMkLst>
            <pc:docMk/>
            <pc:sldMk cId="3567637621" sldId="257"/>
            <ac:spMk id="3" creationId="{870E109D-13F2-9535-4B95-719CEEECEFEF}"/>
          </ac:spMkLst>
        </pc:spChg>
        <pc:spChg chg="add mod">
          <ac:chgData name="Jeckle, Lukas" userId="8af323fd-999f-415a-b7cf-a75b87c7bd04" providerId="ADAL" clId="{9C0C6A7A-C424-4BDF-9E1C-29322942ECC4}" dt="2024-10-21T18:45:53.310" v="713" actId="20577"/>
          <ac:spMkLst>
            <pc:docMk/>
            <pc:sldMk cId="3567637621" sldId="257"/>
            <ac:spMk id="4" creationId="{93597C8F-2BA1-6700-FBE5-A411C700079D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7" creationId="{DBC6133C-0615-4CE4-9132-37E609A9BDFA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8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9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0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11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15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6" creationId="{3873B707-463F-40B0-8227-E8CC6C67EB25}"/>
          </ac:spMkLst>
        </pc:spChg>
        <pc:spChg chg="add del mod">
          <ac:chgData name="Jeckle, Lukas" userId="8af323fd-999f-415a-b7cf-a75b87c7bd04" providerId="ADAL" clId="{9C0C6A7A-C424-4BDF-9E1C-29322942ECC4}" dt="2024-10-21T18:45:35.913" v="710" actId="478"/>
          <ac:spMkLst>
            <pc:docMk/>
            <pc:sldMk cId="3567637621" sldId="257"/>
            <ac:spMk id="17" creationId="{DFF460EC-4CD8-4285-4DFE-A7FD7058808D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8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20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3567637621" sldId="257"/>
            <ac:grpSpMk id="12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29.771" v="32" actId="26606"/>
          <ac:picMkLst>
            <pc:docMk/>
            <pc:sldMk cId="3567637621" sldId="257"/>
            <ac:picMk id="5" creationId="{B237ABA1-D94F-F594-B9FC-72339AB6705C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  <pc:spChg chg="mod">
          <ac:chgData name="Jeckle, Lukas" userId="8af323fd-999f-415a-b7cf-a75b87c7bd04" providerId="ADAL" clId="{9C0C6A7A-C424-4BDF-9E1C-29322942ECC4}" dt="2024-10-21T18:46:24.664" v="725" actId="27636"/>
          <ac:spMkLst>
            <pc:docMk/>
            <pc:sldMk cId="1162133758" sldId="259"/>
            <ac:spMk id="2" creationId="{D1D0E90E-EA40-B22A-6811-F0F7AC0A0C8A}"/>
          </ac:spMkLst>
        </pc:spChg>
        <pc:spChg chg="mod">
          <ac:chgData name="Jeckle, Lukas" userId="8af323fd-999f-415a-b7cf-a75b87c7bd04" providerId="ADAL" clId="{9C0C6A7A-C424-4BDF-9E1C-29322942ECC4}" dt="2024-10-21T18:48:19.797" v="863" actId="20577"/>
          <ac:spMkLst>
            <pc:docMk/>
            <pc:sldMk cId="1162133758" sldId="259"/>
            <ac:spMk id="3" creationId="{56584B73-4CB3-2D82-FD95-136C747C9912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9" creationId="{2F687420-BEB4-45CD-8226-339BE553B8E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0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1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12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3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7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18" creationId="{3873B707-463F-40B0-8227-E8CC6C67EB25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20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22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1162133758" sldId="259"/>
            <ac:grpSpMk id="14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32.812" v="33" actId="26606"/>
          <ac:picMkLst>
            <pc:docMk/>
            <pc:sldMk cId="1162133758" sldId="259"/>
            <ac:picMk id="7" creationId="{5192E562-C6CF-5D77-874F-D692EBBF8AE7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  <pc:spChg chg="mod">
          <ac:chgData name="Jeckle, Lukas" userId="8af323fd-999f-415a-b7cf-a75b87c7bd04" providerId="ADAL" clId="{9C0C6A7A-C424-4BDF-9E1C-29322942ECC4}" dt="2024-10-21T18:48:38.761" v="866" actId="20577"/>
          <ac:spMkLst>
            <pc:docMk/>
            <pc:sldMk cId="1373624388" sldId="260"/>
            <ac:spMk id="2" creationId="{7E3C39E2-8979-519C-EBF7-7FF21D9942AD}"/>
          </ac:spMkLst>
        </pc:spChg>
        <pc:spChg chg="mod">
          <ac:chgData name="Jeckle, Lukas" userId="8af323fd-999f-415a-b7cf-a75b87c7bd04" providerId="ADAL" clId="{9C0C6A7A-C424-4BDF-9E1C-29322942ECC4}" dt="2024-10-21T18:48:57.087" v="871" actId="20577"/>
          <ac:spMkLst>
            <pc:docMk/>
            <pc:sldMk cId="1373624388" sldId="260"/>
            <ac:spMk id="3" creationId="{8DD34DF7-74CD-75D6-F477-A259AE4BF5FC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8" creationId="{DBC6133C-0615-4CE4-9132-37E609A9BDFA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9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0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2" creationId="{2C1BBA94-3F40-40AA-8BB9-E69E25E537C1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5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26" creationId="{DBC6133C-0615-4CE4-9132-37E609A9BDFA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28" creationId="{169CC832-2974-4E8D-90ED-3E2941BA7336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0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2" creationId="{08980754-6F4B-43C9-B9BE-127B6BED6586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4" creationId="{2C1BBA94-3F40-40AA-8BB9-E69E25E537C1}"/>
          </ac:spMkLst>
        </pc:spChg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  <pc:spChg chg="mod">
          <ac:chgData name="Jeckle, Lukas" userId="8af323fd-999f-415a-b7cf-a75b87c7bd04" providerId="ADAL" clId="{9C0C6A7A-C424-4BDF-9E1C-29322942ECC4}" dt="2024-10-21T18:49:09.097" v="873" actId="403"/>
          <ac:spMkLst>
            <pc:docMk/>
            <pc:sldMk cId="1072942791" sldId="261"/>
            <ac:spMk id="2" creationId="{77B5B8C0-97D2-C7DE-6974-38E6784778DC}"/>
          </ac:spMkLst>
        </pc:spChg>
        <pc:spChg chg="mod">
          <ac:chgData name="Jeckle, Lukas" userId="8af323fd-999f-415a-b7cf-a75b87c7bd04" providerId="ADAL" clId="{9C0C6A7A-C424-4BDF-9E1C-29322942ECC4}" dt="2024-10-21T18:49:47.479" v="936" actId="20577"/>
          <ac:spMkLst>
            <pc:docMk/>
            <pc:sldMk cId="1072942791" sldId="261"/>
            <ac:spMk id="3" creationId="{D9C56F7B-51AB-4B92-CA1D-C8705ED64635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8" creationId="{2F687420-BEB4-45CD-8226-339BE553B8E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9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0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1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2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6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7" creationId="{3873B707-463F-40B0-8227-E8CC6C67EB25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9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21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1072942791" sldId="261"/>
            <ac:grpSpMk id="13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40.474" v="35" actId="26606"/>
          <ac:picMkLst>
            <pc:docMk/>
            <pc:sldMk cId="1072942791" sldId="261"/>
            <ac:picMk id="6" creationId="{2A2B2BEF-6D95-66BC-4470-623AE97987C6}"/>
          </ac:picMkLst>
        </pc:picChg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  <pc:spChg chg="mod">
          <ac:chgData name="Kasper, Christian" userId="a8343d60-698f-4592-a84b-55d2d7b070c0" providerId="ADAL" clId="{999327B7-0BC4-467C-9AFA-C27CD50B7940}" dt="2024-10-22T12:04:15.723" v="192" actId="113"/>
          <ac:spMkLst>
            <pc:docMk/>
            <pc:sldMk cId="3567637621" sldId="257"/>
            <ac:spMk id="4" creationId="{93597C8F-2BA1-6700-FBE5-A411C700079D}"/>
          </ac:spMkLst>
        </pc:spChg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  <pc:spChg chg="mod">
          <ac:chgData name="Kasper, Christian" userId="a8343d60-698f-4592-a84b-55d2d7b070c0" providerId="ADAL" clId="{999327B7-0BC4-467C-9AFA-C27CD50B7940}" dt="2024-10-22T12:05:16.310" v="199" actId="113"/>
          <ac:spMkLst>
            <pc:docMk/>
            <pc:sldMk cId="1162133758" sldId="259"/>
            <ac:spMk id="3" creationId="{56584B73-4CB3-2D82-FD95-136C747C9912}"/>
          </ac:spMkLst>
        </pc:spChg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  <pc:spChg chg="mod">
          <ac:chgData name="Kasper, Christian" userId="a8343d60-698f-4592-a84b-55d2d7b070c0" providerId="ADAL" clId="{999327B7-0BC4-467C-9AFA-C27CD50B7940}" dt="2024-10-22T12:03:21.167" v="165" actId="20577"/>
          <ac:spMkLst>
            <pc:docMk/>
            <pc:sldMk cId="1373624388" sldId="260"/>
            <ac:spMk id="3" creationId="{8DD34DF7-74CD-75D6-F477-A259AE4BF5FC}"/>
          </ac:spMkLst>
        </pc:spChg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  <pc:spChg chg="mod">
          <ac:chgData name="Kasper, Christian" userId="a8343d60-698f-4592-a84b-55d2d7b070c0" providerId="ADAL" clId="{999327B7-0BC4-467C-9AFA-C27CD50B7940}" dt="2024-10-22T12:05:57.428" v="202" actId="113"/>
          <ac:spMkLst>
            <pc:docMk/>
            <pc:sldMk cId="1072942791" sldId="261"/>
            <ac:spMk id="3" creationId="{D9C56F7B-51AB-4B92-CA1D-C8705ED64635}"/>
          </ac:spMkLst>
        </pc:spChg>
      </pc:sldChg>
    </pc:docChg>
  </pc:docChgLst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add del mod">
          <ac:chgData name="Jeckle, Lukas" userId="8af323fd-999f-415a-b7cf-a75b87c7bd04" providerId="ADAL" clId="{833D3C2E-1F4B-470C-8E66-269327DCF065}" dt="2024-12-04T11:57:43.535" v="521"/>
          <ac:spMkLst>
            <pc:docMk/>
            <pc:sldMk cId="3716837480" sldId="256"/>
            <ac:spMk id="4" creationId="{F9B99AFB-0288-E65E-C461-CF901CD49D73}"/>
          </ac:spMkLst>
        </pc:spChg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spChg chg="del mod topLvl">
          <ac:chgData name="Jeckle, Lukas" userId="8af323fd-999f-415a-b7cf-a75b87c7bd04" providerId="ADAL" clId="{833D3C2E-1F4B-470C-8E66-269327DCF065}" dt="2024-12-04T11:58:23.172" v="545" actId="478"/>
          <ac:spMkLst>
            <pc:docMk/>
            <pc:sldMk cId="3716837480" sldId="256"/>
            <ac:spMk id="20" creationId="{641A4B32-C011-7BB5-E6A9-194AF83D0AE9}"/>
          </ac:spMkLst>
        </pc:spChg>
        <pc:grpChg chg="del mod">
          <ac:chgData name="Jeckle, Lukas" userId="8af323fd-999f-415a-b7cf-a75b87c7bd04" providerId="ADAL" clId="{833D3C2E-1F4B-470C-8E66-269327DCF065}" dt="2024-12-04T11:58:23.172" v="545" actId="478"/>
          <ac:grpSpMkLst>
            <pc:docMk/>
            <pc:sldMk cId="3716837480" sldId="256"/>
            <ac:grpSpMk id="21" creationId="{8B8B0C2B-2C85-D505-A7A6-68B7CC9252C7}"/>
          </ac:grpSpMkLst>
        </pc:gr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  <pc:graphicFrameChg chg="mod modGraphic">
          <ac:chgData name="Jeckle, Lukas" userId="8af323fd-999f-415a-b7cf-a75b87c7bd04" providerId="ADAL" clId="{833D3C2E-1F4B-470C-8E66-269327DCF065}" dt="2024-12-04T11:59:27.216" v="548" actId="14100"/>
          <ac:graphicFrameMkLst>
            <pc:docMk/>
            <pc:sldMk cId="2134836587" sldId="263"/>
            <ac:graphicFrameMk id="5" creationId="{BD5DD414-A540-C3F6-D8CD-A876EA09E31C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  <pc:spChg chg="mod">
          <ac:chgData name="Jeckle, Lukas" userId="8af323fd-999f-415a-b7cf-a75b87c7bd04" providerId="ADAL" clId="{833D3C2E-1F4B-470C-8E66-269327DCF065}" dt="2024-12-04T12:21:50.230" v="755" actId="20577"/>
          <ac:spMkLst>
            <pc:docMk/>
            <pc:sldMk cId="3495534188" sldId="269"/>
            <ac:spMk id="3" creationId="{1BB53943-D017-C635-68DF-02E2F33B4CC1}"/>
          </ac:spMkLst>
        </pc:spChg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  <pc:spChg chg="add del mod">
          <ac:chgData name="Jeckle, Lukas" userId="8af323fd-999f-415a-b7cf-a75b87c7bd04" providerId="ADAL" clId="{833D3C2E-1F4B-470C-8E66-269327DCF065}" dt="2024-12-04T12:05:02.171" v="582" actId="478"/>
          <ac:spMkLst>
            <pc:docMk/>
            <pc:sldMk cId="3784528720" sldId="271"/>
            <ac:spMk id="11" creationId="{7F087C20-7821-314C-112D-FB88957C4851}"/>
          </ac:spMkLst>
        </pc:spChg>
        <pc:spChg chg="mod">
          <ac:chgData name="Jeckle, Lukas" userId="8af323fd-999f-415a-b7cf-a75b87c7bd04" providerId="ADAL" clId="{833D3C2E-1F4B-470C-8E66-269327DCF065}" dt="2024-12-04T13:52:55.616" v="4387" actId="1076"/>
          <ac:spMkLst>
            <pc:docMk/>
            <pc:sldMk cId="3784528720" sldId="271"/>
            <ac:spMk id="14" creationId="{A49E98E5-B555-56DA-6607-E895CE51F97B}"/>
          </ac:spMkLst>
        </pc:spChg>
        <pc:spChg chg="mod topLvl">
          <ac:chgData name="Jeckle, Lukas" userId="8af323fd-999f-415a-b7cf-a75b87c7bd04" providerId="ADAL" clId="{833D3C2E-1F4B-470C-8E66-269327DCF065}" dt="2024-12-04T12:53:02.689" v="1897" actId="1035"/>
          <ac:spMkLst>
            <pc:docMk/>
            <pc:sldMk cId="3784528720" sldId="271"/>
            <ac:spMk id="16" creationId="{60A235CB-7DDE-1592-B891-93A024E5D54A}"/>
          </ac:spMkLst>
        </pc:spChg>
        <pc:spChg chg="del mod topLvl">
          <ac:chgData name="Jeckle, Lukas" userId="8af323fd-999f-415a-b7cf-a75b87c7bd04" providerId="ADAL" clId="{833D3C2E-1F4B-470C-8E66-269327DCF065}" dt="2024-12-04T12:05:09.750" v="584" actId="478"/>
          <ac:spMkLst>
            <pc:docMk/>
            <pc:sldMk cId="3784528720" sldId="271"/>
            <ac:spMk id="20" creationId="{3D5DBB69-C4C0-7D9E-6864-35066AFE63E6}"/>
          </ac:spMkLst>
        </pc:spChg>
        <pc:spChg chg="add del mod">
          <ac:chgData name="Jeckle, Lukas" userId="8af323fd-999f-415a-b7cf-a75b87c7bd04" providerId="ADAL" clId="{833D3C2E-1F4B-470C-8E66-269327DCF065}" dt="2024-12-04T13:25:02.496" v="2887"/>
          <ac:spMkLst>
            <pc:docMk/>
            <pc:sldMk cId="3784528720" sldId="271"/>
            <ac:spMk id="31" creationId="{5F1E293C-6CD9-B7A0-B644-2F75F01A29F1}"/>
          </ac:spMkLst>
        </pc:spChg>
        <pc:spChg chg="add del mod">
          <ac:chgData name="Jeckle, Lukas" userId="8af323fd-999f-415a-b7cf-a75b87c7bd04" providerId="ADAL" clId="{833D3C2E-1F4B-470C-8E66-269327DCF065}" dt="2024-12-04T13:52:39.080" v="4382" actId="478"/>
          <ac:spMkLst>
            <pc:docMk/>
            <pc:sldMk cId="3784528720" sldId="271"/>
            <ac:spMk id="32" creationId="{47E10CCD-2E2C-9096-A85D-F90BA35A099D}"/>
          </ac:spMkLst>
        </pc:spChg>
        <pc:grpChg chg="add mod">
          <ac:chgData name="Jeckle, Lukas" userId="8af323fd-999f-415a-b7cf-a75b87c7bd04" providerId="ADAL" clId="{833D3C2E-1F4B-470C-8E66-269327DCF065}" dt="2024-12-04T13:52:49.703" v="4386" actId="1076"/>
          <ac:grpSpMkLst>
            <pc:docMk/>
            <pc:sldMk cId="3784528720" sldId="271"/>
            <ac:grpSpMk id="12" creationId="{9A3ED264-D177-193E-4499-C1F7B5DBA7E3}"/>
          </ac:grpSpMkLst>
        </pc:grpChg>
        <pc:grpChg chg="del mod">
          <ac:chgData name="Jeckle, Lukas" userId="8af323fd-999f-415a-b7cf-a75b87c7bd04" providerId="ADAL" clId="{833D3C2E-1F4B-470C-8E66-269327DCF065}" dt="2024-12-04T12:05:09.750" v="584" actId="478"/>
          <ac:grpSpMkLst>
            <pc:docMk/>
            <pc:sldMk cId="3784528720" sldId="271"/>
            <ac:grpSpMk id="21" creationId="{49EE157F-EF83-C88B-F610-77B30E5D8EC4}"/>
          </ac:grpSpMkLst>
        </pc:grpChg>
        <pc:grpChg chg="add mod">
          <ac:chgData name="Jeckle, Lukas" userId="8af323fd-999f-415a-b7cf-a75b87c7bd04" providerId="ADAL" clId="{833D3C2E-1F4B-470C-8E66-269327DCF065}" dt="2024-12-04T13:52:49.703" v="4386" actId="1076"/>
          <ac:grpSpMkLst>
            <pc:docMk/>
            <pc:sldMk cId="3784528720" sldId="271"/>
            <ac:grpSpMk id="30" creationId="{CE34582B-2C39-9F55-029A-A917B7D9BDF8}"/>
          </ac:grpSpMkLst>
        </pc:grpChg>
        <pc:picChg chg="mod">
          <ac:chgData name="Jeckle, Lukas" userId="8af323fd-999f-415a-b7cf-a75b87c7bd04" providerId="ADAL" clId="{833D3C2E-1F4B-470C-8E66-269327DCF065}" dt="2024-12-04T11:22:33.239" v="259" actId="14826"/>
          <ac:picMkLst>
            <pc:docMk/>
            <pc:sldMk cId="3784528720" sldId="271"/>
            <ac:picMk id="5" creationId="{AB0D0885-1280-9494-0744-A0ADC1BBC04A}"/>
          </ac:picMkLst>
        </pc:picChg>
        <pc:picChg chg="add del mod">
          <ac:chgData name="Jeckle, Lukas" userId="8af323fd-999f-415a-b7cf-a75b87c7bd04" providerId="ADAL" clId="{833D3C2E-1F4B-470C-8E66-269327DCF065}" dt="2024-12-04T12:05:22.312" v="585" actId="478"/>
          <ac:picMkLst>
            <pc:docMk/>
            <pc:sldMk cId="3784528720" sldId="271"/>
            <ac:picMk id="6" creationId="{F368BB2E-F3DF-2323-8553-4D20EC4C5466}"/>
          </ac:picMkLst>
        </pc:picChg>
        <pc:picChg chg="add del mod">
          <ac:chgData name="Jeckle, Lukas" userId="8af323fd-999f-415a-b7cf-a75b87c7bd04" providerId="ADAL" clId="{833D3C2E-1F4B-470C-8E66-269327DCF065}" dt="2024-12-04T12:03:41.068" v="558" actId="478"/>
          <ac:picMkLst>
            <pc:docMk/>
            <pc:sldMk cId="3784528720" sldId="271"/>
            <ac:picMk id="8" creationId="{1E6C5497-7948-F31E-BEF8-F93137B6A21C}"/>
          </ac:picMkLst>
        </pc:picChg>
        <pc:picChg chg="add del mod">
          <ac:chgData name="Jeckle, Lukas" userId="8af323fd-999f-415a-b7cf-a75b87c7bd04" providerId="ADAL" clId="{833D3C2E-1F4B-470C-8E66-269327DCF065}" dt="2024-12-04T12:05:22.851" v="586" actId="478"/>
          <ac:picMkLst>
            <pc:docMk/>
            <pc:sldMk cId="3784528720" sldId="271"/>
            <ac:picMk id="10" creationId="{4CF9B353-F5E0-A56E-C7E5-0D1D0689247C}"/>
          </ac:picMkLst>
        </pc:picChg>
        <pc:picChg chg="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3" creationId="{A7B96528-1A80-A258-87A7-7381724A9566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5" creationId="{9EE827B1-1525-11BC-DFA3-17A9CB4CE884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7" creationId="{38E10656-A15F-EE9F-6289-1AACF26B7FBA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8" creationId="{EEDE9860-5A9F-43F2-E3A2-2E551CDED9C5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9" creationId="{D63D83F3-1C6B-FF7A-6D87-8B79EBDFD06C}"/>
          </ac:picMkLst>
        </pc:picChg>
        <pc:picChg chg="add del mod">
          <ac:chgData name="Jeckle, Lukas" userId="8af323fd-999f-415a-b7cf-a75b87c7bd04" providerId="ADAL" clId="{833D3C2E-1F4B-470C-8E66-269327DCF065}" dt="2024-12-04T12:10:38.739" v="637" actId="478"/>
          <ac:picMkLst>
            <pc:docMk/>
            <pc:sldMk cId="3784528720" sldId="271"/>
            <ac:picMk id="22" creationId="{A37B84F5-F843-4D12-2E44-1CE8952875F6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3" creationId="{9C70FFA8-DFAE-C735-5624-19A5B9BB456D}"/>
          </ac:picMkLst>
        </pc:picChg>
        <pc:picChg chg="add mod modCrop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5" creationId="{90AEA371-F313-8180-4DD3-CA9B0569F46B}"/>
          </ac:picMkLst>
        </pc:picChg>
        <pc:picChg chg="add mod modCrop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7" creationId="{48029628-B097-0C88-EC82-98986CBF49D6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9" creationId="{00B97798-315C-399A-C352-E754F1BEED7A}"/>
          </ac:picMkLst>
        </pc:picChg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  <pc:spChg chg="add del mod ord">
          <ac:chgData name="Jeckle, Lukas" userId="8af323fd-999f-415a-b7cf-a75b87c7bd04" providerId="ADAL" clId="{833D3C2E-1F4B-470C-8E66-269327DCF065}" dt="2024-12-04T12:27:30.263" v="989" actId="478"/>
          <ac:spMkLst>
            <pc:docMk/>
            <pc:sldMk cId="3817168799" sldId="272"/>
            <ac:spMk id="4" creationId="{400D3A96-0FAB-274C-BD1E-A7E078EDEC3B}"/>
          </ac:spMkLst>
        </pc:spChg>
        <pc:spChg chg="add mod ord">
          <ac:chgData name="Jeckle, Lukas" userId="8af323fd-999f-415a-b7cf-a75b87c7bd04" providerId="ADAL" clId="{833D3C2E-1F4B-470C-8E66-269327DCF065}" dt="2024-12-04T12:50:04.156" v="1787" actId="20577"/>
          <ac:spMkLst>
            <pc:docMk/>
            <pc:sldMk cId="3817168799" sldId="272"/>
            <ac:spMk id="6" creationId="{EB665458-4BE0-C2C0-23E9-CDC400E3D72E}"/>
          </ac:spMkLst>
        </pc:spChg>
        <pc:spChg chg="add del mod ord">
          <ac:chgData name="Jeckle, Lukas" userId="8af323fd-999f-415a-b7cf-a75b87c7bd04" providerId="ADAL" clId="{833D3C2E-1F4B-470C-8E66-269327DCF065}" dt="2024-12-04T12:48:50.088" v="1725" actId="478"/>
          <ac:spMkLst>
            <pc:docMk/>
            <pc:sldMk cId="3817168799" sldId="272"/>
            <ac:spMk id="7" creationId="{ACF9F1BF-94B9-2BA0-66C0-401D43624D75}"/>
          </ac:spMkLst>
        </pc:spChg>
        <pc:spChg chg="mod">
          <ac:chgData name="Jeckle, Lukas" userId="8af323fd-999f-415a-b7cf-a75b87c7bd04" providerId="ADAL" clId="{833D3C2E-1F4B-470C-8E66-269327DCF065}" dt="2024-12-04T12:53:44.759" v="1954" actId="14100"/>
          <ac:spMkLst>
            <pc:docMk/>
            <pc:sldMk cId="3817168799" sldId="272"/>
            <ac:spMk id="16" creationId="{8C0A7BEB-D428-8544-0601-BE3B6E9FA7D7}"/>
          </ac:spMkLst>
        </pc:spChg>
        <pc:spChg chg="add del mod">
          <ac:chgData name="Jeckle, Lukas" userId="8af323fd-999f-415a-b7cf-a75b87c7bd04" providerId="ADAL" clId="{833D3C2E-1F4B-470C-8E66-269327DCF065}" dt="2024-12-04T12:55:41.024" v="2011" actId="20577"/>
          <ac:spMkLst>
            <pc:docMk/>
            <pc:sldMk cId="3817168799" sldId="272"/>
            <ac:spMk id="21" creationId="{3498236A-7E7F-9B66-D530-A8CD1E6B7D15}"/>
          </ac:spMkLst>
        </pc:spChg>
        <pc:spChg chg="add del mod ord">
          <ac:chgData name="Jeckle, Lukas" userId="8af323fd-999f-415a-b7cf-a75b87c7bd04" providerId="ADAL" clId="{833D3C2E-1F4B-470C-8E66-269327DCF065}" dt="2024-12-04T12:49:08.917" v="1745" actId="700"/>
          <ac:spMkLst>
            <pc:docMk/>
            <pc:sldMk cId="3817168799" sldId="272"/>
            <ac:spMk id="22" creationId="{88B688C7-6FF5-D7D9-30DA-EDFB302E77F0}"/>
          </ac:spMkLst>
        </pc:spChg>
        <pc:grpChg chg="del">
          <ac:chgData name="Jeckle, Lukas" userId="8af323fd-999f-415a-b7cf-a75b87c7bd04" providerId="ADAL" clId="{833D3C2E-1F4B-470C-8E66-269327DCF065}" dt="2024-12-04T12:22:51.703" v="782" actId="478"/>
          <ac:grpSpMkLst>
            <pc:docMk/>
            <pc:sldMk cId="3817168799" sldId="272"/>
            <ac:grpSpMk id="12" creationId="{700E9E11-70AB-4E0A-A642-8D9B487DE6AC}"/>
          </ac:grpSpMkLst>
        </pc:grpChg>
        <pc:picChg chg="del">
          <ac:chgData name="Jeckle, Lukas" userId="8af323fd-999f-415a-b7cf-a75b87c7bd04" providerId="ADAL" clId="{833D3C2E-1F4B-470C-8E66-269327DCF065}" dt="2024-12-04T12:23:04.974" v="793" actId="478"/>
          <ac:picMkLst>
            <pc:docMk/>
            <pc:sldMk cId="3817168799" sldId="272"/>
            <ac:picMk id="5" creationId="{C5210094-1EC2-E4B2-DB3F-702A7CE5AC8A}"/>
          </ac:picMkLst>
        </pc:picChg>
        <pc:picChg chg="add del mod">
          <ac:chgData name="Jeckle, Lukas" userId="8af323fd-999f-415a-b7cf-a75b87c7bd04" providerId="ADAL" clId="{833D3C2E-1F4B-470C-8E66-269327DCF065}" dt="2024-12-04T12:49:35.603" v="1759" actId="478"/>
          <ac:picMkLst>
            <pc:docMk/>
            <pc:sldMk cId="3817168799" sldId="272"/>
            <ac:picMk id="8" creationId="{F3073FEB-8A7B-9E40-E43C-B2B919EDB2AB}"/>
          </ac:picMkLst>
        </pc:picChg>
        <pc:picChg chg="add mod">
          <ac:chgData name="Jeckle, Lukas" userId="8af323fd-999f-415a-b7cf-a75b87c7bd04" providerId="ADAL" clId="{833D3C2E-1F4B-470C-8E66-269327DCF065}" dt="2024-12-04T12:57:29.884" v="2067" actId="1076"/>
          <ac:picMkLst>
            <pc:docMk/>
            <pc:sldMk cId="3817168799" sldId="272"/>
            <ac:picMk id="11" creationId="{D838116E-66A3-08B4-2894-B6975CC50C97}"/>
          </ac:picMkLst>
        </pc:picChg>
        <pc:picChg chg="del">
          <ac:chgData name="Jeckle, Lukas" userId="8af323fd-999f-415a-b7cf-a75b87c7bd04" providerId="ADAL" clId="{833D3C2E-1F4B-470C-8E66-269327DCF065}" dt="2024-12-04T12:22:53.771" v="786" actId="478"/>
          <ac:picMkLst>
            <pc:docMk/>
            <pc:sldMk cId="3817168799" sldId="272"/>
            <ac:picMk id="15" creationId="{23F6B5BC-05BE-C850-181A-FF0DE4B130D0}"/>
          </ac:picMkLst>
        </pc:picChg>
        <pc:picChg chg="del">
          <ac:chgData name="Jeckle, Lukas" userId="8af323fd-999f-415a-b7cf-a75b87c7bd04" providerId="ADAL" clId="{833D3C2E-1F4B-470C-8E66-269327DCF065}" dt="2024-12-04T12:22:52.935" v="784" actId="478"/>
          <ac:picMkLst>
            <pc:docMk/>
            <pc:sldMk cId="3817168799" sldId="272"/>
            <ac:picMk id="17" creationId="{0A98F63E-CD43-3C5B-3BE1-1098211384A9}"/>
          </ac:picMkLst>
        </pc:picChg>
        <pc:picChg chg="del">
          <ac:chgData name="Jeckle, Lukas" userId="8af323fd-999f-415a-b7cf-a75b87c7bd04" providerId="ADAL" clId="{833D3C2E-1F4B-470C-8E66-269327DCF065}" dt="2024-12-04T12:22:53.408" v="785" actId="478"/>
          <ac:picMkLst>
            <pc:docMk/>
            <pc:sldMk cId="3817168799" sldId="272"/>
            <ac:picMk id="18" creationId="{312F1E4E-2333-B832-3C76-E58B8DE7B3F8}"/>
          </ac:picMkLst>
        </pc:picChg>
        <pc:picChg chg="del">
          <ac:chgData name="Jeckle, Lukas" userId="8af323fd-999f-415a-b7cf-a75b87c7bd04" providerId="ADAL" clId="{833D3C2E-1F4B-470C-8E66-269327DCF065}" dt="2024-12-04T12:22:52.269" v="783" actId="478"/>
          <ac:picMkLst>
            <pc:docMk/>
            <pc:sldMk cId="3817168799" sldId="272"/>
            <ac:picMk id="19" creationId="{F52F5F60-02AD-8264-A520-C5945081A1B8}"/>
          </ac:picMkLst>
        </pc:picChg>
        <pc:picChg chg="del">
          <ac:chgData name="Jeckle, Lukas" userId="8af323fd-999f-415a-b7cf-a75b87c7bd04" providerId="ADAL" clId="{833D3C2E-1F4B-470C-8E66-269327DCF065}" dt="2024-12-04T12:22:54.745" v="788" actId="478"/>
          <ac:picMkLst>
            <pc:docMk/>
            <pc:sldMk cId="3817168799" sldId="272"/>
            <ac:picMk id="23" creationId="{30FCC094-CF74-0286-A84D-AAC1694A8C6E}"/>
          </ac:picMkLst>
        </pc:picChg>
        <pc:picChg chg="del">
          <ac:chgData name="Jeckle, Lukas" userId="8af323fd-999f-415a-b7cf-a75b87c7bd04" providerId="ADAL" clId="{833D3C2E-1F4B-470C-8E66-269327DCF065}" dt="2024-12-04T12:22:55.405" v="790" actId="478"/>
          <ac:picMkLst>
            <pc:docMk/>
            <pc:sldMk cId="3817168799" sldId="272"/>
            <ac:picMk id="25" creationId="{D8CD8619-C2B5-7F86-0724-03E99B4C609D}"/>
          </ac:picMkLst>
        </pc:picChg>
        <pc:picChg chg="add del mod">
          <ac:chgData name="Jeckle, Lukas" userId="8af323fd-999f-415a-b7cf-a75b87c7bd04" providerId="ADAL" clId="{833D3C2E-1F4B-470C-8E66-269327DCF065}" dt="2024-12-04T12:55:30.046" v="2002" actId="478"/>
          <ac:picMkLst>
            <pc:docMk/>
            <pc:sldMk cId="3817168799" sldId="272"/>
            <ac:picMk id="26" creationId="{3DB0DE5D-EAC9-E206-C2B2-0E6F55F646C4}"/>
          </ac:picMkLst>
        </pc:picChg>
        <pc:picChg chg="del">
          <ac:chgData name="Jeckle, Lukas" userId="8af323fd-999f-415a-b7cf-a75b87c7bd04" providerId="ADAL" clId="{833D3C2E-1F4B-470C-8E66-269327DCF065}" dt="2024-12-04T12:22:55.080" v="789" actId="478"/>
          <ac:picMkLst>
            <pc:docMk/>
            <pc:sldMk cId="3817168799" sldId="272"/>
            <ac:picMk id="27" creationId="{27FBB3D3-272C-DBF5-A888-4E3E8E76115F}"/>
          </ac:picMkLst>
        </pc:picChg>
        <pc:picChg chg="del">
          <ac:chgData name="Jeckle, Lukas" userId="8af323fd-999f-415a-b7cf-a75b87c7bd04" providerId="ADAL" clId="{833D3C2E-1F4B-470C-8E66-269327DCF065}" dt="2024-12-04T12:22:54.189" v="787" actId="478"/>
          <ac:picMkLst>
            <pc:docMk/>
            <pc:sldMk cId="3817168799" sldId="272"/>
            <ac:picMk id="29" creationId="{CBCAC711-3420-8C4A-4BA6-E3D63284F1E4}"/>
          </ac:picMkLst>
        </pc:picChg>
        <pc:picChg chg="add del mod modCrop">
          <ac:chgData name="Jeckle, Lukas" userId="8af323fd-999f-415a-b7cf-a75b87c7bd04" providerId="ADAL" clId="{833D3C2E-1F4B-470C-8E66-269327DCF065}" dt="2024-12-04T13:05:18.162" v="2138" actId="478"/>
          <ac:picMkLst>
            <pc:docMk/>
            <pc:sldMk cId="3817168799" sldId="272"/>
            <ac:picMk id="31" creationId="{73B5DE92-C11B-BF4D-7502-3D2B8B12CCB0}"/>
          </ac:picMkLst>
        </pc:picChg>
        <pc:picChg chg="add mod">
          <ac:chgData name="Jeckle, Lukas" userId="8af323fd-999f-415a-b7cf-a75b87c7bd04" providerId="ADAL" clId="{833D3C2E-1F4B-470C-8E66-269327DCF065}" dt="2024-12-04T13:06:26.482" v="2142" actId="14100"/>
          <ac:picMkLst>
            <pc:docMk/>
            <pc:sldMk cId="3817168799" sldId="272"/>
            <ac:picMk id="33" creationId="{4E4D4936-B275-67F4-13B4-945A08B6232A}"/>
          </ac:picMkLst>
        </pc:picChg>
        <pc:cxnChg chg="add del mod">
          <ac:chgData name="Jeckle, Lukas" userId="8af323fd-999f-415a-b7cf-a75b87c7bd04" providerId="ADAL" clId="{833D3C2E-1F4B-470C-8E66-269327DCF065}" dt="2024-12-04T12:48:48.733" v="1724" actId="478"/>
          <ac:cxnSpMkLst>
            <pc:docMk/>
            <pc:sldMk cId="3817168799" sldId="272"/>
            <ac:cxnSpMk id="9" creationId="{B6181764-366E-0F07-43C2-A6D236EE9146}"/>
          </ac:cxnSpMkLst>
        </pc:cxnChg>
        <pc:cxnChg chg="add mod">
          <ac:chgData name="Jeckle, Lukas" userId="8af323fd-999f-415a-b7cf-a75b87c7bd04" providerId="ADAL" clId="{833D3C2E-1F4B-470C-8E66-269327DCF065}" dt="2024-12-04T12:51:27.386" v="1817"/>
          <ac:cxnSpMkLst>
            <pc:docMk/>
            <pc:sldMk cId="3817168799" sldId="272"/>
            <ac:cxnSpMk id="28" creationId="{0A253668-6EE0-F9E5-4C08-3F7DCBD3B417}"/>
          </ac:cxnSpMkLst>
        </pc:cxnChg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  <pc:spChg chg="add mod">
          <ac:chgData name="Jeckle, Lukas" userId="8af323fd-999f-415a-b7cf-a75b87c7bd04" providerId="ADAL" clId="{833D3C2E-1F4B-470C-8E66-269327DCF065}" dt="2024-12-04T12:55:22.374" v="2001" actId="1076"/>
          <ac:spMkLst>
            <pc:docMk/>
            <pc:sldMk cId="3045535258" sldId="273"/>
            <ac:spMk id="5" creationId="{19BE3AE4-8D6C-FD7E-5290-8593F72729C2}"/>
          </ac:spMkLst>
        </pc:spChg>
        <pc:spChg chg="mod">
          <ac:chgData name="Jeckle, Lukas" userId="8af323fd-999f-415a-b7cf-a75b87c7bd04" providerId="ADAL" clId="{833D3C2E-1F4B-470C-8E66-269327DCF065}" dt="2024-12-04T12:24:54.337" v="841" actId="20577"/>
          <ac:spMkLst>
            <pc:docMk/>
            <pc:sldMk cId="3045535258" sldId="273"/>
            <ac:spMk id="16" creationId="{2C216DE8-44FA-1A8D-0415-F106B095E6B9}"/>
          </ac:spMkLst>
        </pc:spChg>
        <pc:picChg chg="add mod">
          <ac:chgData name="Jeckle, Lukas" userId="8af323fd-999f-415a-b7cf-a75b87c7bd04" providerId="ADAL" clId="{833D3C2E-1F4B-470C-8E66-269327DCF065}" dt="2024-12-04T12:54:40.843" v="1965" actId="12788"/>
          <ac:picMkLst>
            <pc:docMk/>
            <pc:sldMk cId="3045535258" sldId="273"/>
            <ac:picMk id="4" creationId="{3D57B45B-B086-8011-BA1D-C1CB9D3C1A5B}"/>
          </ac:picMkLst>
        </pc:picChg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  <pc:spChg chg="add del mod ord">
          <ac:chgData name="Jeckle, Lukas" userId="8af323fd-999f-415a-b7cf-a75b87c7bd04" providerId="ADAL" clId="{833D3C2E-1F4B-470C-8E66-269327DCF065}" dt="2024-12-04T12:28:04.960" v="1011" actId="478"/>
          <ac:spMkLst>
            <pc:docMk/>
            <pc:sldMk cId="661653087" sldId="274"/>
            <ac:spMk id="4" creationId="{E76ECFF4-8D92-2FDC-BF0F-8A69F055C8EF}"/>
          </ac:spMkLst>
        </pc:spChg>
        <pc:spChg chg="add mod ord">
          <ac:chgData name="Jeckle, Lukas" userId="8af323fd-999f-415a-b7cf-a75b87c7bd04" providerId="ADAL" clId="{833D3C2E-1F4B-470C-8E66-269327DCF065}" dt="2024-12-04T12:43:07.809" v="1649" actId="20577"/>
          <ac:spMkLst>
            <pc:docMk/>
            <pc:sldMk cId="661653087" sldId="274"/>
            <ac:spMk id="5" creationId="{B5800F71-9E7F-C661-4AF2-44FB58B57560}"/>
          </ac:spMkLst>
        </pc:spChg>
        <pc:spChg chg="add mod ord">
          <ac:chgData name="Jeckle, Lukas" userId="8af323fd-999f-415a-b7cf-a75b87c7bd04" providerId="ADAL" clId="{833D3C2E-1F4B-470C-8E66-269327DCF065}" dt="2024-12-04T12:58:39.600" v="2124" actId="113"/>
          <ac:spMkLst>
            <pc:docMk/>
            <pc:sldMk cId="661653087" sldId="274"/>
            <ac:spMk id="6" creationId="{F23FBE94-DD19-7D07-C678-C2929E85F412}"/>
          </ac:spMkLst>
        </pc:spChg>
        <pc:spChg chg="mod">
          <ac:chgData name="Jeckle, Lukas" userId="8af323fd-999f-415a-b7cf-a75b87c7bd04" providerId="ADAL" clId="{833D3C2E-1F4B-470C-8E66-269327DCF065}" dt="2024-12-04T12:25:11.371" v="872" actId="313"/>
          <ac:spMkLst>
            <pc:docMk/>
            <pc:sldMk cId="661653087" sldId="274"/>
            <ac:spMk id="16" creationId="{5D82DA88-2936-E326-A3FE-16A6C99EA78D}"/>
          </ac:spMkLst>
        </pc:spChg>
        <pc:picChg chg="add mod">
          <ac:chgData name="Jeckle, Lukas" userId="8af323fd-999f-415a-b7cf-a75b87c7bd04" providerId="ADAL" clId="{833D3C2E-1F4B-470C-8E66-269327DCF065}" dt="2024-12-04T12:42:54.848" v="1614" actId="1076"/>
          <ac:picMkLst>
            <pc:docMk/>
            <pc:sldMk cId="661653087" sldId="274"/>
            <ac:picMk id="8" creationId="{7854BE25-CBED-FB12-7D67-89CEA59BFD60}"/>
          </ac:picMkLst>
        </pc:picChg>
        <pc:picChg chg="add mod">
          <ac:chgData name="Jeckle, Lukas" userId="8af323fd-999f-415a-b7cf-a75b87c7bd04" providerId="ADAL" clId="{833D3C2E-1F4B-470C-8E66-269327DCF065}" dt="2024-12-04T12:57:55.049" v="2070" actId="1076"/>
          <ac:picMkLst>
            <pc:docMk/>
            <pc:sldMk cId="661653087" sldId="274"/>
            <ac:picMk id="10" creationId="{BD44FDF0-52AD-E733-F803-C98B64B710C2}"/>
          </ac:picMkLst>
        </pc:picChg>
        <pc:picChg chg="add mod ord">
          <ac:chgData name="Jeckle, Lukas" userId="8af323fd-999f-415a-b7cf-a75b87c7bd04" providerId="ADAL" clId="{833D3C2E-1F4B-470C-8E66-269327DCF065}" dt="2024-12-04T12:45:13.470" v="1660" actId="166"/>
          <ac:picMkLst>
            <pc:docMk/>
            <pc:sldMk cId="661653087" sldId="274"/>
            <ac:picMk id="12" creationId="{3FC83AAB-4EE1-D71F-E0E0-DF3D08A83C36}"/>
          </ac:picMkLst>
        </pc:picChg>
        <pc:picChg chg="add del mod">
          <ac:chgData name="Jeckle, Lukas" userId="8af323fd-999f-415a-b7cf-a75b87c7bd04" providerId="ADAL" clId="{833D3C2E-1F4B-470C-8E66-269327DCF065}" dt="2024-12-04T12:38:04.919" v="1504" actId="478"/>
          <ac:picMkLst>
            <pc:docMk/>
            <pc:sldMk cId="661653087" sldId="274"/>
            <ac:picMk id="14" creationId="{E46CB8F4-D890-EE21-F03B-ED82A2EAEBD3}"/>
          </ac:picMkLst>
        </pc:picChg>
        <pc:picChg chg="add del mod">
          <ac:chgData name="Jeckle, Lukas" userId="8af323fd-999f-415a-b7cf-a75b87c7bd04" providerId="ADAL" clId="{833D3C2E-1F4B-470C-8E66-269327DCF065}" dt="2024-12-04T12:43:44.230" v="1656" actId="478"/>
          <ac:picMkLst>
            <pc:docMk/>
            <pc:sldMk cId="661653087" sldId="274"/>
            <ac:picMk id="17" creationId="{ED301AFA-24FE-AF53-ACF7-CE45D44E2C13}"/>
          </ac:picMkLst>
        </pc:picChg>
        <pc:picChg chg="add mod">
          <ac:chgData name="Jeckle, Lukas" userId="8af323fd-999f-415a-b7cf-a75b87c7bd04" providerId="ADAL" clId="{833D3C2E-1F4B-470C-8E66-269327DCF065}" dt="2024-12-04T12:45:16.175" v="1661" actId="1076"/>
          <ac:picMkLst>
            <pc:docMk/>
            <pc:sldMk cId="661653087" sldId="274"/>
            <ac:picMk id="23" creationId="{46CB1767-6232-22C2-B743-58A05BB091C1}"/>
          </ac:picMkLst>
        </pc:picChg>
        <pc:cxnChg chg="add mod">
          <ac:chgData name="Jeckle, Lukas" userId="8af323fd-999f-415a-b7cf-a75b87c7bd04" providerId="ADAL" clId="{833D3C2E-1F4B-470C-8E66-269327DCF065}" dt="2024-12-04T12:43:38.224" v="1653" actId="14100"/>
          <ac:cxnSpMkLst>
            <pc:docMk/>
            <pc:sldMk cId="661653087" sldId="274"/>
            <ac:cxnSpMk id="19" creationId="{7945978D-BB55-C015-E8BC-3FDCBB217234}"/>
          </ac:cxnSpMkLst>
        </pc:cxnChg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  <pc:spChg chg="add del mod ord">
          <ac:chgData name="Jeckle, Lukas" userId="8af323fd-999f-415a-b7cf-a75b87c7bd04" providerId="ADAL" clId="{833D3C2E-1F4B-470C-8E66-269327DCF065}" dt="2024-12-04T12:56:11.682" v="2015" actId="478"/>
          <ac:spMkLst>
            <pc:docMk/>
            <pc:sldMk cId="1410503594" sldId="275"/>
            <ac:spMk id="4" creationId="{62840573-0B42-3388-3B39-CE67A13AB805}"/>
          </ac:spMkLst>
        </pc:spChg>
        <pc:spChg chg="add del mod ord">
          <ac:chgData name="Jeckle, Lukas" userId="8af323fd-999f-415a-b7cf-a75b87c7bd04" providerId="ADAL" clId="{833D3C2E-1F4B-470C-8E66-269327DCF065}" dt="2024-12-04T13:50:04.012" v="4317" actId="478"/>
          <ac:spMkLst>
            <pc:docMk/>
            <pc:sldMk cId="1410503594" sldId="275"/>
            <ac:spMk id="5" creationId="{CD862F11-56E9-E60D-1E95-FC84FD4D9C08}"/>
          </ac:spMkLst>
        </pc:spChg>
        <pc:spChg chg="mod">
          <ac:chgData name="Jeckle, Lukas" userId="8af323fd-999f-415a-b7cf-a75b87c7bd04" providerId="ADAL" clId="{833D3C2E-1F4B-470C-8E66-269327DCF065}" dt="2024-12-04T12:25:24.433" v="898" actId="14100"/>
          <ac:spMkLst>
            <pc:docMk/>
            <pc:sldMk cId="1410503594" sldId="275"/>
            <ac:spMk id="16" creationId="{E2F8C310-BDA6-CAC0-A8C2-2D6197182FE6}"/>
          </ac:spMkLst>
        </pc:spChg>
        <pc:graphicFrameChg chg="add mod modGraphic">
          <ac:chgData name="Jeckle, Lukas" userId="8af323fd-999f-415a-b7cf-a75b87c7bd04" providerId="ADAL" clId="{833D3C2E-1F4B-470C-8E66-269327DCF065}" dt="2024-12-04T13:57:35.424" v="4616"/>
          <ac:graphicFrameMkLst>
            <pc:docMk/>
            <pc:sldMk cId="1410503594" sldId="275"/>
            <ac:graphicFrameMk id="6" creationId="{C9995DAC-20D5-D37E-3E83-B17A023145AD}"/>
          </ac:graphicFrameMkLst>
        </pc:graphicFrameChg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  <pc:spChg chg="add del mod ord">
          <ac:chgData name="Jeckle, Lukas" userId="8af323fd-999f-415a-b7cf-a75b87c7bd04" providerId="ADAL" clId="{833D3C2E-1F4B-470C-8E66-269327DCF065}" dt="2024-12-04T13:08:43.619" v="2275" actId="478"/>
          <ac:spMkLst>
            <pc:docMk/>
            <pc:sldMk cId="849519855" sldId="276"/>
            <ac:spMk id="4" creationId="{7C098E3C-BFF1-3386-9775-EF75165351D7}"/>
          </ac:spMkLst>
        </pc:spChg>
        <pc:spChg chg="add mod ord">
          <ac:chgData name="Jeckle, Lukas" userId="8af323fd-999f-415a-b7cf-a75b87c7bd04" providerId="ADAL" clId="{833D3C2E-1F4B-470C-8E66-269327DCF065}" dt="2024-12-04T13:50:57.986" v="4368" actId="20577"/>
          <ac:spMkLst>
            <pc:docMk/>
            <pc:sldMk cId="849519855" sldId="276"/>
            <ac:spMk id="5" creationId="{6DC97C22-75B2-02BC-4634-7C07CE555D5B}"/>
          </ac:spMkLst>
        </pc:spChg>
        <pc:spChg chg="mod">
          <ac:chgData name="Jeckle, Lukas" userId="8af323fd-999f-415a-b7cf-a75b87c7bd04" providerId="ADAL" clId="{833D3C2E-1F4B-470C-8E66-269327DCF065}" dt="2024-12-04T13:20:55.527" v="2645" actId="6549"/>
          <ac:spMkLst>
            <pc:docMk/>
            <pc:sldMk cId="849519855" sldId="276"/>
            <ac:spMk id="16" creationId="{E0C8BC4D-C202-4D1C-0BD4-F84B1E45BFEA}"/>
          </ac:spMkLst>
        </pc:spChg>
        <pc:picChg chg="add mod">
          <ac:chgData name="Jeckle, Lukas" userId="8af323fd-999f-415a-b7cf-a75b87c7bd04" providerId="ADAL" clId="{833D3C2E-1F4B-470C-8E66-269327DCF065}" dt="2024-12-04T13:22:42.363" v="2781" actId="14100"/>
          <ac:picMkLst>
            <pc:docMk/>
            <pc:sldMk cId="849519855" sldId="276"/>
            <ac:picMk id="7" creationId="{BD6B92B6-4643-1A2B-BB54-19007D851F16}"/>
          </ac:picMkLst>
        </pc:picChg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  <pc:spChg chg="add del">
          <ac:chgData name="Jeckle, Lukas" userId="8af323fd-999f-415a-b7cf-a75b87c7bd04" providerId="ADAL" clId="{833D3C2E-1F4B-470C-8E66-269327DCF065}" dt="2024-12-04T13:54:43.888" v="4398" actId="478"/>
          <ac:spMkLst>
            <pc:docMk/>
            <pc:sldMk cId="3774466728" sldId="277"/>
            <ac:spMk id="3" creationId="{237ED200-2D7D-0380-FB66-867E35289944}"/>
          </ac:spMkLst>
        </pc:spChg>
        <pc:spChg chg="mod">
          <ac:chgData name="Jeckle, Lukas" userId="8af323fd-999f-415a-b7cf-a75b87c7bd04" providerId="ADAL" clId="{833D3C2E-1F4B-470C-8E66-269327DCF065}" dt="2024-12-04T12:25:50.046" v="947" actId="20577"/>
          <ac:spMkLst>
            <pc:docMk/>
            <pc:sldMk cId="3774466728" sldId="277"/>
            <ac:spMk id="16" creationId="{21C184BE-C2BC-448A-A5D3-BBA91F08156F}"/>
          </ac:spMkLst>
        </pc:spChg>
        <pc:graphicFrameChg chg="add mod modGraphic">
          <ac:chgData name="Jeckle, Lukas" userId="8af323fd-999f-415a-b7cf-a75b87c7bd04" providerId="ADAL" clId="{833D3C2E-1F4B-470C-8E66-269327DCF065}" dt="2024-12-04T13:57:45.403" v="4618"/>
          <ac:graphicFrameMkLst>
            <pc:docMk/>
            <pc:sldMk cId="3774466728" sldId="277"/>
            <ac:graphicFrameMk id="4" creationId="{01BF3943-087B-30C1-434A-208410B03D87}"/>
          </ac:graphicFrameMkLst>
        </pc:graphicFrameChg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  <pc:spChg chg="add del mod">
          <ac:chgData name="Jeckle, Lukas" userId="8af323fd-999f-415a-b7cf-a75b87c7bd04" providerId="ADAL" clId="{833D3C2E-1F4B-470C-8E66-269327DCF065}" dt="2024-12-04T12:51:37.154" v="1820" actId="478"/>
          <ac:spMkLst>
            <pc:docMk/>
            <pc:sldMk cId="4018529521" sldId="278"/>
            <ac:spMk id="5" creationId="{066A1764-89FD-2407-06FA-17251F365909}"/>
          </ac:spMkLst>
        </pc:spChg>
        <pc:spChg chg="del">
          <ac:chgData name="Jeckle, Lukas" userId="8af323fd-999f-415a-b7cf-a75b87c7bd04" providerId="ADAL" clId="{833D3C2E-1F4B-470C-8E66-269327DCF065}" dt="2024-12-04T12:51:34.615" v="1819" actId="478"/>
          <ac:spMkLst>
            <pc:docMk/>
            <pc:sldMk cId="4018529521" sldId="278"/>
            <ac:spMk id="6" creationId="{03B16F82-01C6-A300-F594-F0BB03639ED1}"/>
          </ac:spMkLst>
        </pc:spChg>
        <pc:spChg chg="mod">
          <ac:chgData name="Jeckle, Lukas" userId="8af323fd-999f-415a-b7cf-a75b87c7bd04" providerId="ADAL" clId="{833D3C2E-1F4B-470C-8E66-269327DCF065}" dt="2024-12-04T12:52:31.735" v="1856" actId="1076"/>
          <ac:spMkLst>
            <pc:docMk/>
            <pc:sldMk cId="4018529521" sldId="278"/>
            <ac:spMk id="7" creationId="{175BDCAC-46D6-978F-ED36-D12EA18D507A}"/>
          </ac:spMkLst>
        </pc:spChg>
        <pc:spChg chg="mod">
          <ac:chgData name="Jeckle, Lukas" userId="8af323fd-999f-415a-b7cf-a75b87c7bd04" providerId="ADAL" clId="{833D3C2E-1F4B-470C-8E66-269327DCF065}" dt="2024-12-04T12:53:17.033" v="1937" actId="1035"/>
          <ac:spMkLst>
            <pc:docMk/>
            <pc:sldMk cId="4018529521" sldId="278"/>
            <ac:spMk id="16" creationId="{9BD7D0F2-4BBA-E38A-42E1-A1848F7F11ED}"/>
          </ac:spMkLst>
        </pc:spChg>
        <pc:picChg chg="mod">
          <ac:chgData name="Jeckle, Lukas" userId="8af323fd-999f-415a-b7cf-a75b87c7bd04" providerId="ADAL" clId="{833D3C2E-1F4B-470C-8E66-269327DCF065}" dt="2024-12-04T12:57:39.820" v="2069" actId="1076"/>
          <ac:picMkLst>
            <pc:docMk/>
            <pc:sldMk cId="4018529521" sldId="278"/>
            <ac:picMk id="8" creationId="{06BC7BB5-BB68-08B0-3EDB-E81A9031ACC5}"/>
          </ac:picMkLst>
        </pc:picChg>
        <pc:picChg chg="del">
          <ac:chgData name="Jeckle, Lukas" userId="8af323fd-999f-415a-b7cf-a75b87c7bd04" providerId="ADAL" clId="{833D3C2E-1F4B-470C-8E66-269327DCF065}" dt="2024-12-04T12:51:31.257" v="1818" actId="478"/>
          <ac:picMkLst>
            <pc:docMk/>
            <pc:sldMk cId="4018529521" sldId="278"/>
            <ac:picMk id="11" creationId="{C02FD2FD-0AF5-07DD-5DAA-0C906EF2472D}"/>
          </ac:picMkLst>
        </pc:picChg>
        <pc:cxnChg chg="del">
          <ac:chgData name="Jeckle, Lukas" userId="8af323fd-999f-415a-b7cf-a75b87c7bd04" providerId="ADAL" clId="{833D3C2E-1F4B-470C-8E66-269327DCF065}" dt="2024-12-04T12:51:38.408" v="1821" actId="478"/>
          <ac:cxnSpMkLst>
            <pc:docMk/>
            <pc:sldMk cId="4018529521" sldId="278"/>
            <ac:cxnSpMk id="9" creationId="{38B53716-62B5-BC8A-0811-C0370141645E}"/>
          </ac:cxnSpMkLst>
        </pc:cxnChg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  <pc:spChg chg="mod">
          <ac:chgData name="Jeckle, Lukas" userId="8af323fd-999f-415a-b7cf-a75b87c7bd04" providerId="ADAL" clId="{833D3C2E-1F4B-470C-8E66-269327DCF065}" dt="2024-12-04T13:52:25.891" v="4381" actId="12788"/>
          <ac:spMkLst>
            <pc:docMk/>
            <pc:sldMk cId="4063537452" sldId="279"/>
            <ac:spMk id="32" creationId="{39BF8D17-325E-D62E-FF6C-ADEF431159D5}"/>
          </ac:spMkLst>
        </pc:spChg>
        <pc:grpChg chg="del">
          <ac:chgData name="Jeckle, Lukas" userId="8af323fd-999f-415a-b7cf-a75b87c7bd04" providerId="ADAL" clId="{833D3C2E-1F4B-470C-8E66-269327DCF065}" dt="2024-12-04T13:51:21.959" v="4370" actId="478"/>
          <ac:grpSpMkLst>
            <pc:docMk/>
            <pc:sldMk cId="4063537452" sldId="279"/>
            <ac:grpSpMk id="30" creationId="{C4BC99E7-90F2-4794-F241-C9ABD1D8765E}"/>
          </ac:grpSpMkLst>
        </pc:grpChg>
        <pc:picChg chg="del">
          <ac:chgData name="Jeckle, Lukas" userId="8af323fd-999f-415a-b7cf-a75b87c7bd04" providerId="ADAL" clId="{833D3C2E-1F4B-470C-8E66-269327DCF065}" dt="2024-12-04T13:51:22.834" v="4371" actId="478"/>
          <ac:picMkLst>
            <pc:docMk/>
            <pc:sldMk cId="4063537452" sldId="279"/>
            <ac:picMk id="5" creationId="{E2942095-76E8-E326-F800-436F3F53F425}"/>
          </ac:picMkLst>
        </pc:picChg>
        <pc:picChg chg="add mod">
          <ac:chgData name="Jeckle, Lukas" userId="8af323fd-999f-415a-b7cf-a75b87c7bd04" providerId="ADAL" clId="{833D3C2E-1F4B-470C-8E66-269327DCF065}" dt="2024-12-04T13:52:09.036" v="4377" actId="1076"/>
          <ac:picMkLst>
            <pc:docMk/>
            <pc:sldMk cId="4063537452" sldId="279"/>
            <ac:picMk id="6" creationId="{6F8D1AC3-D2D7-1DBC-BE23-D1BAA743F41D}"/>
          </ac:picMkLst>
        </pc:picChg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7" creationId="{47942995-B07F-4636-9A06-C6A104B260A8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9" creationId="{B81933D1-5615-42C7-9C0B-4EB7105CCE2D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19" creationId="{19C9EAEA-39D0-4B0E-A0EB-51E7B26740B1}"/>
          </ac:spMkLst>
        </pc:spChg>
        <pc:grpChg chg="del">
          <ac:chgData name="Kasper, Christian" userId="a8343d60-698f-4592-a84b-55d2d7b070c0" providerId="ADAL" clId="{69CA5163-DD49-4EB5-AFA3-11F42A40D766}" dt="2024-10-23T16:05:23.023" v="1722"/>
          <ac:grpSpMkLst>
            <pc:docMk/>
            <pc:sldMk cId="3716837480" sldId="256"/>
            <ac:grpSpMk id="8" creationId="{032D8612-31EB-44CF-A1D0-14FD4C705424}"/>
          </ac:grpSpMkLst>
        </pc:gr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  <pc:spChg chg="mod">
          <ac:chgData name="Kasper, Christian" userId="a8343d60-698f-4592-a84b-55d2d7b070c0" providerId="ADAL" clId="{69CA5163-DD49-4EB5-AFA3-11F42A40D766}" dt="2024-10-23T15:22:27.267" v="1190" actId="1076"/>
          <ac:spMkLst>
            <pc:docMk/>
            <pc:sldMk cId="3567637621" sldId="257"/>
            <ac:spMk id="2" creationId="{00224607-0192-187D-5E41-361FC1468F09}"/>
          </ac:spMkLst>
        </pc:spChg>
        <pc:spChg chg="add mod">
          <ac:chgData name="Kasper, Christian" userId="a8343d60-698f-4592-a84b-55d2d7b070c0" providerId="ADAL" clId="{69CA5163-DD49-4EB5-AFA3-11F42A40D766}" dt="2024-10-23T16:22:00.381" v="2002"/>
          <ac:spMkLst>
            <pc:docMk/>
            <pc:sldMk cId="3567637621" sldId="257"/>
            <ac:spMk id="3" creationId="{274736FF-EA96-CB52-7709-74193024C684}"/>
          </ac:spMkLst>
        </pc:spChg>
        <pc:spChg chg="add mod">
          <ac:chgData name="Kasper, Christian" userId="a8343d60-698f-4592-a84b-55d2d7b070c0" providerId="ADAL" clId="{69CA5163-DD49-4EB5-AFA3-11F42A40D766}" dt="2024-10-23T16:22:00.381" v="2002"/>
          <ac:spMkLst>
            <pc:docMk/>
            <pc:sldMk cId="3567637621" sldId="257"/>
            <ac:spMk id="6" creationId="{532A7030-1E67-9F2F-0EB4-9A564A13068D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7" creationId="{DBC6133C-0615-4CE4-9132-37E609A9BDFA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8" creationId="{169CC832-2974-4E8D-90ED-3E2941BA7336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9" creationId="{55222F96-971A-4F90-B841-6BAB416C7AC1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11" creationId="{08980754-6F4B-43C9-B9BE-127B6BED6586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15" creationId="{2C1BBA94-3F40-40AA-8BB9-E69E25E537C1}"/>
          </ac:spMkLst>
        </pc:spChg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  <pc:spChg chg="mod">
          <ac:chgData name="Kasper, Christian" userId="a8343d60-698f-4592-a84b-55d2d7b070c0" providerId="ADAL" clId="{69CA5163-DD49-4EB5-AFA3-11F42A40D766}" dt="2024-10-23T14:40:01.643" v="500" actId="1076"/>
          <ac:spMkLst>
            <pc:docMk/>
            <pc:sldMk cId="1402474512" sldId="262"/>
            <ac:spMk id="2" creationId="{40CBF676-E425-969E-AFE0-3079F341035D}"/>
          </ac:spMkLst>
        </pc:spChg>
        <pc:spChg chg="del mod">
          <ac:chgData name="Kasper, Christian" userId="a8343d60-698f-4592-a84b-55d2d7b070c0" providerId="ADAL" clId="{69CA5163-DD49-4EB5-AFA3-11F42A40D766}" dt="2024-10-23T14:27:30.821" v="150" actId="478"/>
          <ac:spMkLst>
            <pc:docMk/>
            <pc:sldMk cId="1402474512" sldId="262"/>
            <ac:spMk id="3" creationId="{18D2042A-1422-1684-206D-9ED98992A34B}"/>
          </ac:spMkLst>
        </pc:spChg>
        <pc:spChg chg="add">
          <ac:chgData name="Kasper, Christian" userId="a8343d60-698f-4592-a84b-55d2d7b070c0" providerId="ADAL" clId="{69CA5163-DD49-4EB5-AFA3-11F42A40D766}" dt="2024-10-23T14:27:49.691" v="163" actId="26606"/>
          <ac:spMkLst>
            <pc:docMk/>
            <pc:sldMk cId="1402474512" sldId="262"/>
            <ac:spMk id="1039" creationId="{2111B97A-2FB0-4625-8C2E-CDCB1AF683A2}"/>
          </ac:spMkLst>
        </pc:spChg>
        <pc:spChg chg="add">
          <ac:chgData name="Kasper, Christian" userId="a8343d60-698f-4592-a84b-55d2d7b070c0" providerId="ADAL" clId="{69CA5163-DD49-4EB5-AFA3-11F42A40D766}" dt="2024-10-23T14:27:49.691" v="163" actId="26606"/>
          <ac:spMkLst>
            <pc:docMk/>
            <pc:sldMk cId="1402474512" sldId="262"/>
            <ac:spMk id="1045" creationId="{8ED94938-268E-4C0A-A08A-B3980C78BAEB}"/>
          </ac:spMkLst>
        </pc:spChg>
        <pc:grpChg chg="add">
          <ac:chgData name="Kasper, Christian" userId="a8343d60-698f-4592-a84b-55d2d7b070c0" providerId="ADAL" clId="{69CA5163-DD49-4EB5-AFA3-11F42A40D766}" dt="2024-10-23T14:27:49.691" v="163" actId="26606"/>
          <ac:grpSpMkLst>
            <pc:docMk/>
            <pc:sldMk cId="1402474512" sldId="262"/>
            <ac:grpSpMk id="1041" creationId="{B83D307E-DF68-43F8-97CE-0AAE950A7129}"/>
          </ac:grpSpMkLst>
        </pc:grpChg>
        <pc:picChg chg="add mod">
          <ac:chgData name="Kasper, Christian" userId="a8343d60-698f-4592-a84b-55d2d7b070c0" providerId="ADAL" clId="{69CA5163-DD49-4EB5-AFA3-11F42A40D766}" dt="2024-10-23T14:25:55.744" v="89" actId="14100"/>
          <ac:picMkLst>
            <pc:docMk/>
            <pc:sldMk cId="1402474512" sldId="262"/>
            <ac:picMk id="1026" creationId="{B1233B25-1C30-61C9-4ED3-4FB5AD1F8561}"/>
          </ac:picMkLst>
        </pc:picChg>
        <pc:picChg chg="add mod or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28" creationId="{C018D707-D7EE-9595-1C2C-3E0BBC6BCE39}"/>
          </ac:picMkLst>
        </pc:picChg>
        <pc:picChg chg="add mod or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30" creationId="{3636D5B0-B095-3E3C-7445-5A1834F3B026}"/>
          </ac:picMkLst>
        </pc:picChg>
        <pc:picChg chg="add mod">
          <ac:chgData name="Kasper, Christian" userId="a8343d60-698f-4592-a84b-55d2d7b070c0" providerId="ADAL" clId="{69CA5163-DD49-4EB5-AFA3-11F42A40D766}" dt="2024-10-23T14:27:07.014" v="136" actId="1076"/>
          <ac:picMkLst>
            <pc:docMk/>
            <pc:sldMk cId="1402474512" sldId="262"/>
            <ac:picMk id="1032" creationId="{3E81A40D-7AC2-8946-3D23-FB314FBAEE37}"/>
          </ac:picMkLst>
        </pc:picChg>
        <pc:picChg chg="add mo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34" creationId="{7D10B98B-2975-D298-53C1-56A804ECA604}"/>
          </ac:picMkLst>
        </pc:picChg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  <pc:spChg chg="del mod">
          <ac:chgData name="Kasper, Christian" userId="a8343d60-698f-4592-a84b-55d2d7b070c0" providerId="ADAL" clId="{69CA5163-DD49-4EB5-AFA3-11F42A40D766}" dt="2024-10-23T14:34:30.350" v="319" actId="478"/>
          <ac:spMkLst>
            <pc:docMk/>
            <pc:sldMk cId="2134836587" sldId="263"/>
            <ac:spMk id="2" creationId="{08D99D0D-3032-33A2-5D66-A3F91474883C}"/>
          </ac:spMkLst>
        </pc:spChg>
        <pc:spChg chg="add del">
          <ac:chgData name="Kasper, Christian" userId="a8343d60-698f-4592-a84b-55d2d7b070c0" providerId="ADAL" clId="{69CA5163-DD49-4EB5-AFA3-11F42A40D766}" dt="2024-10-23T14:29:24.017" v="190" actId="3680"/>
          <ac:spMkLst>
            <pc:docMk/>
            <pc:sldMk cId="2134836587" sldId="263"/>
            <ac:spMk id="3" creationId="{E1D7F2B0-DDCC-7BA9-0F83-B1AF2679B9DD}"/>
          </ac:spMkLst>
        </pc:spChg>
        <pc:graphicFrameChg chg="add del mod ord modGraphic">
          <ac:chgData name="Kasper, Christian" userId="a8343d60-698f-4592-a84b-55d2d7b070c0" providerId="ADAL" clId="{69CA5163-DD49-4EB5-AFA3-11F42A40D766}" dt="2024-10-23T14:29:19.110" v="189" actId="3680"/>
          <ac:graphicFrameMkLst>
            <pc:docMk/>
            <pc:sldMk cId="2134836587" sldId="263"/>
            <ac:graphicFrameMk id="4" creationId="{F93C0DF6-0E93-6B1F-954C-F11B2032C0B3}"/>
          </ac:graphicFrameMkLst>
        </pc:graphicFrameChg>
        <pc:graphicFrameChg chg="add mod ord modGraphic">
          <ac:chgData name="Kasper, Christian" userId="a8343d60-698f-4592-a84b-55d2d7b070c0" providerId="ADAL" clId="{69CA5163-DD49-4EB5-AFA3-11F42A40D766}" dt="2024-10-23T15:13:42.281" v="1066" actId="14100"/>
          <ac:graphicFrameMkLst>
            <pc:docMk/>
            <pc:sldMk cId="2134836587" sldId="263"/>
            <ac:graphicFrameMk id="5" creationId="{BD5DD414-A540-C3F6-D8CD-A876EA09E31C}"/>
          </ac:graphicFrameMkLst>
        </pc:graphicFrameChg>
        <pc:picChg chg="add mod">
          <ac:chgData name="Kasper, Christian" userId="a8343d60-698f-4592-a84b-55d2d7b070c0" providerId="ADAL" clId="{69CA5163-DD49-4EB5-AFA3-11F42A40D766}" dt="2024-10-23T15:14:02.665" v="1077" actId="1076"/>
          <ac:picMkLst>
            <pc:docMk/>
            <pc:sldMk cId="2134836587" sldId="263"/>
            <ac:picMk id="6" creationId="{CED7D040-3C62-DC19-DF68-D16C2D1CA45C}"/>
          </ac:picMkLst>
        </pc:picChg>
        <pc:picChg chg="add mod">
          <ac:chgData name="Kasper, Christian" userId="a8343d60-698f-4592-a84b-55d2d7b070c0" providerId="ADAL" clId="{69CA5163-DD49-4EB5-AFA3-11F42A40D766}" dt="2024-10-23T15:13:58.922" v="1075" actId="1076"/>
          <ac:picMkLst>
            <pc:docMk/>
            <pc:sldMk cId="2134836587" sldId="263"/>
            <ac:picMk id="7" creationId="{4A2F58AF-D81B-F490-DAF3-1295D95CEADF}"/>
          </ac:picMkLst>
        </pc:picChg>
        <pc:picChg chg="add mod">
          <ac:chgData name="Kasper, Christian" userId="a8343d60-698f-4592-a84b-55d2d7b070c0" providerId="ADAL" clId="{69CA5163-DD49-4EB5-AFA3-11F42A40D766}" dt="2024-10-23T15:13:54.366" v="1071" actId="1076"/>
          <ac:picMkLst>
            <pc:docMk/>
            <pc:sldMk cId="2134836587" sldId="263"/>
            <ac:picMk id="8" creationId="{F89A907F-0AD5-97F3-A766-4AC80C633548}"/>
          </ac:picMkLst>
        </pc:picChg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  <pc:spChg chg="mod">
          <ac:chgData name="Kasper, Christian" userId="a8343d60-698f-4592-a84b-55d2d7b070c0" providerId="ADAL" clId="{69CA5163-DD49-4EB5-AFA3-11F42A40D766}" dt="2024-10-23T14:35:47.430" v="339" actId="20577"/>
          <ac:spMkLst>
            <pc:docMk/>
            <pc:sldMk cId="1410587198" sldId="264"/>
            <ac:spMk id="2" creationId="{8F5B9951-BAB9-B0F0-3218-FBF7EB9810A6}"/>
          </ac:spMkLst>
        </pc:spChg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  <pc:spChg chg="del mod">
          <ac:chgData name="Kasper, Christian" userId="a8343d60-698f-4592-a84b-55d2d7b070c0" providerId="ADAL" clId="{69CA5163-DD49-4EB5-AFA3-11F42A40D766}" dt="2024-10-23T15:15:35.217" v="1079" actId="478"/>
          <ac:spMkLst>
            <pc:docMk/>
            <pc:sldMk cId="1133103783" sldId="265"/>
            <ac:spMk id="2" creationId="{9D56DE9C-71CD-D125-AD70-8E55CA9188D7}"/>
          </ac:spMkLst>
        </pc:spChg>
        <pc:spChg chg="del mod">
          <ac:chgData name="Kasper, Christian" userId="a8343d60-698f-4592-a84b-55d2d7b070c0" providerId="ADAL" clId="{69CA5163-DD49-4EB5-AFA3-11F42A40D766}" dt="2024-10-23T14:36:24.844" v="358" actId="478"/>
          <ac:spMkLst>
            <pc:docMk/>
            <pc:sldMk cId="1133103783" sldId="265"/>
            <ac:spMk id="3" creationId="{E90C1ABB-6581-2F8D-CAD5-80E8E9865DAA}"/>
          </ac:spMkLst>
        </pc:spChg>
        <pc:spChg chg="add del mod">
          <ac:chgData name="Kasper, Christian" userId="a8343d60-698f-4592-a84b-55d2d7b070c0" providerId="ADAL" clId="{69CA5163-DD49-4EB5-AFA3-11F42A40D766}" dt="2024-10-23T14:36:46.723" v="363" actId="478"/>
          <ac:spMkLst>
            <pc:docMk/>
            <pc:sldMk cId="1133103783" sldId="265"/>
            <ac:spMk id="4" creationId="{53ED0765-FC66-BBB4-5368-7312F33EBF80}"/>
          </ac:spMkLst>
        </pc:spChg>
        <pc:spChg chg="add mod">
          <ac:chgData name="Kasper, Christian" userId="a8343d60-698f-4592-a84b-55d2d7b070c0" providerId="ADAL" clId="{69CA5163-DD49-4EB5-AFA3-11F42A40D766}" dt="2024-10-23T15:15:39.247" v="1083" actId="1076"/>
          <ac:spMkLst>
            <pc:docMk/>
            <pc:sldMk cId="1133103783" sldId="265"/>
            <ac:spMk id="6" creationId="{EDE1EAF0-31A3-3521-AD2C-03DA2C086F9A}"/>
          </ac:spMkLst>
        </pc:spChg>
        <pc:spChg chg="add mod">
          <ac:chgData name="Kasper, Christian" userId="a8343d60-698f-4592-a84b-55d2d7b070c0" providerId="ADAL" clId="{69CA5163-DD49-4EB5-AFA3-11F42A40D766}" dt="2024-10-23T16:21:54.596" v="2000"/>
          <ac:spMkLst>
            <pc:docMk/>
            <pc:sldMk cId="1133103783" sldId="265"/>
            <ac:spMk id="10" creationId="{185089CD-EF9E-6EC9-30E2-4BADE41FBF74}"/>
          </ac:spMkLst>
        </pc:spChg>
        <pc:spChg chg="add mod">
          <ac:chgData name="Kasper, Christian" userId="a8343d60-698f-4592-a84b-55d2d7b070c0" providerId="ADAL" clId="{69CA5163-DD49-4EB5-AFA3-11F42A40D766}" dt="2024-10-23T16:21:54.596" v="2000"/>
          <ac:spMkLst>
            <pc:docMk/>
            <pc:sldMk cId="1133103783" sldId="265"/>
            <ac:spMk id="11" creationId="{DB6FC1A2-8492-57A8-35A0-1DA2AD32E695}"/>
          </ac:spMkLst>
        </pc:spChg>
        <pc:spChg chg="add del">
          <ac:chgData name="Kasper, Christian" userId="a8343d60-698f-4592-a84b-55d2d7b070c0" providerId="ADAL" clId="{69CA5163-DD49-4EB5-AFA3-11F42A40D766}" dt="2024-10-23T14:42:53.407" v="510" actId="26606"/>
          <ac:spMkLst>
            <pc:docMk/>
            <pc:sldMk cId="1133103783" sldId="265"/>
            <ac:spMk id="2061" creationId="{87E5499B-AC4D-4A4A-8703-C49F2827266B}"/>
          </ac:spMkLst>
        </pc:spChg>
        <pc:spChg chg="add del">
          <ac:chgData name="Kasper, Christian" userId="a8343d60-698f-4592-a84b-55d2d7b070c0" providerId="ADAL" clId="{69CA5163-DD49-4EB5-AFA3-11F42A40D766}" dt="2024-10-23T14:42:53.407" v="510" actId="26606"/>
          <ac:spMkLst>
            <pc:docMk/>
            <pc:sldMk cId="1133103783" sldId="265"/>
            <ac:spMk id="2067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2" creationId="{932495F0-C5CB-4823-AE70-EED61EBAB1BD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4" creationId="{CB8B9C25-D80D-48EC-B83A-231219A80C3F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6" creationId="{601CC70B-8875-45A1-8AFD-7D546E3C0C16}"/>
          </ac:spMkLst>
        </pc:spChg>
        <pc:grpChg chg="add mod ord">
          <ac:chgData name="Kasper, Christian" userId="a8343d60-698f-4592-a84b-55d2d7b070c0" providerId="ADAL" clId="{69CA5163-DD49-4EB5-AFA3-11F42A40D766}" dt="2024-10-23T15:16:49.363" v="1089" actId="26606"/>
          <ac:grpSpMkLst>
            <pc:docMk/>
            <pc:sldMk cId="1133103783" sldId="265"/>
            <ac:grpSpMk id="7" creationId="{A3E9A6C3-B785-2CAE-4062-CAE9B430670C}"/>
          </ac:grpSpMkLst>
        </pc:grpChg>
        <pc:grpChg chg="add del">
          <ac:chgData name="Kasper, Christian" userId="a8343d60-698f-4592-a84b-55d2d7b070c0" providerId="ADAL" clId="{69CA5163-DD49-4EB5-AFA3-11F42A40D766}" dt="2024-10-23T14:42:53.407" v="510" actId="26606"/>
          <ac:grpSpMkLst>
            <pc:docMk/>
            <pc:sldMk cId="1133103783" sldId="265"/>
            <ac:grpSpMk id="2063" creationId="{3AF6A671-C637-4547-85F4-51B6D1881399}"/>
          </ac:grpSpMkLst>
        </pc:grpChg>
        <pc:picChg chg="add mod">
          <ac:chgData name="Kasper, Christian" userId="a8343d60-698f-4592-a84b-55d2d7b070c0" providerId="ADAL" clId="{69CA5163-DD49-4EB5-AFA3-11F42A40D766}" dt="2024-10-23T15:15:39.247" v="1083" actId="1076"/>
          <ac:picMkLst>
            <pc:docMk/>
            <pc:sldMk cId="1133103783" sldId="265"/>
            <ac:picMk id="5" creationId="{C9697102-69DA-E339-B2C3-7580A3F1E70C}"/>
          </ac:picMkLst>
        </pc:picChg>
        <pc:picChg chg="add mod">
          <ac:chgData name="Kasper, Christian" userId="a8343d60-698f-4592-a84b-55d2d7b070c0" providerId="ADAL" clId="{69CA5163-DD49-4EB5-AFA3-11F42A40D766}" dt="2024-10-23T15:16:49.363" v="1089" actId="26606"/>
          <ac:picMkLst>
            <pc:docMk/>
            <pc:sldMk cId="1133103783" sldId="265"/>
            <ac:picMk id="9" creationId="{004AF171-7A39-2779-766B-03019F55A1B9}"/>
          </ac:picMkLst>
        </pc:picChg>
        <pc:picChg chg="add">
          <ac:chgData name="Kasper, Christian" userId="a8343d60-698f-4592-a84b-55d2d7b070c0" providerId="ADAL" clId="{69CA5163-DD49-4EB5-AFA3-11F42A40D766}" dt="2024-10-23T14:36:26.409" v="359"/>
          <ac:picMkLst>
            <pc:docMk/>
            <pc:sldMk cId="1133103783" sldId="265"/>
            <ac:picMk id="2050" creationId="{E3DF8CB1-C474-A23C-FA96-21D0CA1A92D2}"/>
          </ac:picMkLst>
        </pc:picChg>
        <pc:picChg chg="add">
          <ac:chgData name="Kasper, Christian" userId="a8343d60-698f-4592-a84b-55d2d7b070c0" providerId="ADAL" clId="{69CA5163-DD49-4EB5-AFA3-11F42A40D766}" dt="2024-10-23T14:36:35.792" v="360"/>
          <ac:picMkLst>
            <pc:docMk/>
            <pc:sldMk cId="1133103783" sldId="265"/>
            <ac:picMk id="2052" creationId="{72B637A1-6B16-FFE7-5B8C-CB0FC37C6997}"/>
          </ac:picMkLst>
        </pc:picChg>
        <pc:picChg chg="add mod">
          <ac:chgData name="Kasper, Christian" userId="a8343d60-698f-4592-a84b-55d2d7b070c0" providerId="ADAL" clId="{69CA5163-DD49-4EB5-AFA3-11F42A40D766}" dt="2024-10-23T15:16:49.363" v="1089" actId="26606"/>
          <ac:picMkLst>
            <pc:docMk/>
            <pc:sldMk cId="1133103783" sldId="265"/>
            <ac:picMk id="2056" creationId="{388DC09C-2622-3E2C-D376-F3736769569E}"/>
          </ac:picMkLst>
        </pc:pic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1133103783" sldId="265"/>
            <ac:cxnSpMk id="2058" creationId="{DCD67800-37AC-4E14-89B0-F79DCB3FB86D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1133103783" sldId="265"/>
            <ac:cxnSpMk id="2059" creationId="{20F1788F-A5AE-4188-8274-F7F2E3833ECD}"/>
          </ac:cxnSpMkLst>
        </pc:cxnChg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  <pc:spChg chg="del mod ord">
          <ac:chgData name="Kasper, Christian" userId="a8343d60-698f-4592-a84b-55d2d7b070c0" providerId="ADAL" clId="{69CA5163-DD49-4EB5-AFA3-11F42A40D766}" dt="2024-10-23T15:20:27.930" v="1132" actId="478"/>
          <ac:spMkLst>
            <pc:docMk/>
            <pc:sldMk cId="295971937" sldId="266"/>
            <ac:spMk id="2" creationId="{6CEA4092-6CB1-C988-7305-689AA7B96ABC}"/>
          </ac:spMkLst>
        </pc:spChg>
        <pc:spChg chg="add del mod">
          <ac:chgData name="Kasper, Christian" userId="a8343d60-698f-4592-a84b-55d2d7b070c0" providerId="ADAL" clId="{69CA5163-DD49-4EB5-AFA3-11F42A40D766}" dt="2024-10-23T15:20:29.556" v="1133" actId="478"/>
          <ac:spMkLst>
            <pc:docMk/>
            <pc:sldMk cId="295971937" sldId="266"/>
            <ac:spMk id="6" creationId="{9ED2A373-C69F-A5BB-151D-E66F5D856880}"/>
          </ac:spMkLst>
        </pc:spChg>
        <pc:spChg chg="del">
          <ac:chgData name="Kasper, Christian" userId="a8343d60-698f-4592-a84b-55d2d7b070c0" providerId="ADAL" clId="{69CA5163-DD49-4EB5-AFA3-11F42A40D766}" dt="2024-10-23T14:46:51.588" v="557" actId="478"/>
          <ac:spMkLst>
            <pc:docMk/>
            <pc:sldMk cId="295971937" sldId="266"/>
            <ac:spMk id="7" creationId="{4E23CA9D-67EA-74EA-154C-ED714DE9AD90}"/>
          </ac:spMkLst>
        </pc:spChg>
        <pc:spChg chg="add mod ord">
          <ac:chgData name="Kasper, Christian" userId="a8343d60-698f-4592-a84b-55d2d7b070c0" providerId="ADAL" clId="{69CA5163-DD49-4EB5-AFA3-11F42A40D766}" dt="2024-10-23T15:21:44.388" v="1188" actId="115"/>
          <ac:spMkLst>
            <pc:docMk/>
            <pc:sldMk cId="295971937" sldId="266"/>
            <ac:spMk id="11" creationId="{69E76C7D-8C9F-F76B-0F58-A99578203893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2" creationId="{327D73B4-9F5C-4A64-A179-51B9500CB8B5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13" creationId="{47942995-B07F-4636-9A06-C6A104B260A8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4" creationId="{C1F06963-6374-4B48-844F-071A9BAAAE02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6" creationId="{6CB927A4-E432-4310-9CD5-E89FF5063179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8" creationId="{1453BF6C-B012-48B7-B4E8-6D7AC7C27D02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20" creationId="{E3020543-B24B-4EC4-8FFC-8DD88EEA91A8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23" creationId="{B81933D1-5615-42C7-9C0B-4EB7105CCE2D}"/>
          </ac:spMkLst>
        </pc:spChg>
        <pc:spChg chg="add mod">
          <ac:chgData name="Kasper, Christian" userId="a8343d60-698f-4592-a84b-55d2d7b070c0" providerId="ADAL" clId="{69CA5163-DD49-4EB5-AFA3-11F42A40D766}" dt="2024-10-23T16:21:35.686" v="1999"/>
          <ac:spMkLst>
            <pc:docMk/>
            <pc:sldMk cId="295971937" sldId="266"/>
            <ac:spMk id="24" creationId="{86A59D10-4F9D-E4A4-4A8F-0FB2099881F7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25" creationId="{19C9EAEA-39D0-4B0E-A0EB-51E7B26740B1}"/>
          </ac:spMkLst>
        </pc:spChg>
        <pc:spChg chg="add mod">
          <ac:chgData name="Kasper, Christian" userId="a8343d60-698f-4592-a84b-55d2d7b070c0" providerId="ADAL" clId="{69CA5163-DD49-4EB5-AFA3-11F42A40D766}" dt="2024-10-23T16:21:35.686" v="1999"/>
          <ac:spMkLst>
            <pc:docMk/>
            <pc:sldMk cId="295971937" sldId="266"/>
            <ac:spMk id="26" creationId="{C05BE86B-CE87-4235-BB81-F694020CEA21}"/>
          </ac:spMkLst>
        </pc:spChg>
        <pc:spChg chg="add del">
          <ac:chgData name="Kasper, Christian" userId="a8343d60-698f-4592-a84b-55d2d7b070c0" providerId="ADAL" clId="{69CA5163-DD49-4EB5-AFA3-11F42A40D766}" dt="2024-10-23T15:20:47.089" v="1140" actId="26606"/>
          <ac:spMkLst>
            <pc:docMk/>
            <pc:sldMk cId="295971937" sldId="266"/>
            <ac:spMk id="3076" creationId="{521C4EA8-6B83-4338-913D-D75D3C4F34D6}"/>
          </ac:spMkLst>
        </pc:spChg>
        <pc:spChg chg="add del">
          <ac:chgData name="Kasper, Christian" userId="a8343d60-698f-4592-a84b-55d2d7b070c0" providerId="ADAL" clId="{69CA5163-DD49-4EB5-AFA3-11F42A40D766}" dt="2024-10-23T15:17:16.968" v="1093" actId="26606"/>
          <ac:spMkLst>
            <pc:docMk/>
            <pc:sldMk cId="295971937" sldId="266"/>
            <ac:spMk id="3079" creationId="{FA69AAE0-49D5-4C8B-8BA2-55898C00E05E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1" creationId="{A68CFF98-17D2-423B-B835-08CCF25C4925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2" creationId="{1FEEE36C-F7BE-4DD0-B2D6-E5D5CE8F5863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3" creationId="{CF8AD9F3-9AF6-494F-83A3-2F677563935C}"/>
          </ac:spMkLst>
        </pc:spChg>
        <pc:spChg chg="add del">
          <ac:chgData name="Kasper, Christian" userId="a8343d60-698f-4592-a84b-55d2d7b070c0" providerId="ADAL" clId="{69CA5163-DD49-4EB5-AFA3-11F42A40D766}" dt="2024-10-23T15:20:47.089" v="1140" actId="26606"/>
          <ac:spMkLst>
            <pc:docMk/>
            <pc:sldMk cId="295971937" sldId="266"/>
            <ac:spMk id="3084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5" creationId="{0DA5DB8B-7E5C-4ABC-8069-A9A8806F3976}"/>
          </ac:spMkLst>
        </pc:spChg>
        <pc:spChg chg="add del">
          <ac:chgData name="Kasper, Christian" userId="a8343d60-698f-4592-a84b-55d2d7b070c0" providerId="ADAL" clId="{69CA5163-DD49-4EB5-AFA3-11F42A40D766}" dt="2024-10-23T15:17:25.423" v="1098" actId="26606"/>
          <ac:spMkLst>
            <pc:docMk/>
            <pc:sldMk cId="295971937" sldId="266"/>
            <ac:spMk id="3087" creationId="{91CFB3E7-D4A0-4ABF-9B0C-2FAEB8C15B84}"/>
          </ac:spMkLst>
        </pc:spChg>
        <pc:spChg chg="add del">
          <ac:chgData name="Kasper, Christian" userId="a8343d60-698f-4592-a84b-55d2d7b070c0" providerId="ADAL" clId="{69CA5163-DD49-4EB5-AFA3-11F42A40D766}" dt="2024-10-23T15:17:25.423" v="1098" actId="26606"/>
          <ac:spMkLst>
            <pc:docMk/>
            <pc:sldMk cId="295971937" sldId="266"/>
            <ac:spMk id="3089" creationId="{CE3C5560-7A9C-489F-9148-18C5E1D0F0B2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3" creationId="{4037C1C0-FADA-40C7-B923-037899A24F09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4" creationId="{E2B33195-5BCA-4BB7-A82D-6739522687DD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5" creationId="{CF8AD9F3-9AF6-494F-83A3-2F677563935C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6" creationId="{0DA5DB8B-7E5C-4ABC-8069-A9A8806F3976}"/>
          </ac:spMkLst>
        </pc:spChg>
        <pc:spChg chg="add del">
          <ac:chgData name="Kasper, Christian" userId="a8343d60-698f-4592-a84b-55d2d7b070c0" providerId="ADAL" clId="{69CA5163-DD49-4EB5-AFA3-11F42A40D766}" dt="2024-10-23T15:18:03.921" v="1109" actId="26606"/>
          <ac:spMkLst>
            <pc:docMk/>
            <pc:sldMk cId="295971937" sldId="266"/>
            <ac:spMk id="3098" creationId="{5B9CE10B-7217-4727-A3A7-5DF664DEB4F7}"/>
          </ac:spMkLst>
        </pc:spChg>
        <pc:spChg chg="add del">
          <ac:chgData name="Kasper, Christian" userId="a8343d60-698f-4592-a84b-55d2d7b070c0" providerId="ADAL" clId="{69CA5163-DD49-4EB5-AFA3-11F42A40D766}" dt="2024-10-23T15:18:03.921" v="1109" actId="26606"/>
          <ac:spMkLst>
            <pc:docMk/>
            <pc:sldMk cId="295971937" sldId="266"/>
            <ac:spMk id="3102" creationId="{04357C93-F0CB-4A1C-8F77-4E9063789819}"/>
          </ac:spMkLst>
        </pc:spChg>
        <pc:grpChg chg="add del">
          <ac:chgData name="Kasper, Christian" userId="a8343d60-698f-4592-a84b-55d2d7b070c0" providerId="ADAL" clId="{69CA5163-DD49-4EB5-AFA3-11F42A40D766}" dt="2024-10-23T16:05:23.023" v="1722"/>
          <ac:grpSpMkLst>
            <pc:docMk/>
            <pc:sldMk cId="295971937" sldId="266"/>
            <ac:grpSpMk id="15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5:20:47.089" v="1140" actId="26606"/>
          <ac:grpSpMkLst>
            <pc:docMk/>
            <pc:sldMk cId="295971937" sldId="266"/>
            <ac:grpSpMk id="3077" creationId="{3AF6A671-C637-4547-85F4-51B6D1881399}"/>
          </ac:grpSpMkLst>
        </pc:grpChg>
        <pc:grpChg chg="add del">
          <ac:chgData name="Kasper, Christian" userId="a8343d60-698f-4592-a84b-55d2d7b070c0" providerId="ADAL" clId="{69CA5163-DD49-4EB5-AFA3-11F42A40D766}" dt="2024-10-23T15:17:25.423" v="1098" actId="26606"/>
          <ac:grpSpMkLst>
            <pc:docMk/>
            <pc:sldMk cId="295971937" sldId="266"/>
            <ac:grpSpMk id="3090" creationId="{D17F93EC-7EAE-49FF-879E-66628D423283}"/>
          </ac:grpSpMkLst>
        </pc:grpChg>
        <pc:grpChg chg="add del">
          <ac:chgData name="Kasper, Christian" userId="a8343d60-698f-4592-a84b-55d2d7b070c0" providerId="ADAL" clId="{69CA5163-DD49-4EB5-AFA3-11F42A40D766}" dt="2024-10-23T15:18:03.921" v="1109" actId="26606"/>
          <ac:grpSpMkLst>
            <pc:docMk/>
            <pc:sldMk cId="295971937" sldId="266"/>
            <ac:grpSpMk id="3099" creationId="{3AF6A671-C637-4547-85F4-51B6D1881399}"/>
          </ac:grpSpMkLst>
        </pc:grpChg>
        <pc:picChg chg="add mod">
          <ac:chgData name="Kasper, Christian" userId="a8343d60-698f-4592-a84b-55d2d7b070c0" providerId="ADAL" clId="{69CA5163-DD49-4EB5-AFA3-11F42A40D766}" dt="2024-10-23T15:20:03.925" v="1130" actId="1076"/>
          <ac:picMkLst>
            <pc:docMk/>
            <pc:sldMk cId="295971937" sldId="266"/>
            <ac:picMk id="3" creationId="{E6AE70A4-7F72-83F7-7CF7-B9A0F72D9110}"/>
          </ac:picMkLst>
        </pc:picChg>
        <pc:picChg chg="del mod ord">
          <ac:chgData name="Kasper, Christian" userId="a8343d60-698f-4592-a84b-55d2d7b070c0" providerId="ADAL" clId="{69CA5163-DD49-4EB5-AFA3-11F42A40D766}" dt="2024-10-23T15:19:58.187" v="1127" actId="478"/>
          <ac:picMkLst>
            <pc:docMk/>
            <pc:sldMk cId="295971937" sldId="266"/>
            <ac:picMk id="5" creationId="{80FBAE81-4897-BDCF-583C-8248CBC82BC3}"/>
          </ac:picMkLst>
        </pc:picChg>
        <pc:picChg chg="add">
          <ac:chgData name="Kasper, Christian" userId="a8343d60-698f-4592-a84b-55d2d7b070c0" providerId="ADAL" clId="{69CA5163-DD49-4EB5-AFA3-11F42A40D766}" dt="2024-10-23T15:20:33.914" v="1135"/>
          <ac:picMkLst>
            <pc:docMk/>
            <pc:sldMk cId="295971937" sldId="266"/>
            <ac:picMk id="8" creationId="{73664441-9D7F-A189-45B6-9888784F34CF}"/>
          </ac:picMkLst>
        </pc:picChg>
        <pc:picChg chg="add mod ord">
          <ac:chgData name="Kasper, Christian" userId="a8343d60-698f-4592-a84b-55d2d7b070c0" providerId="ADAL" clId="{69CA5163-DD49-4EB5-AFA3-11F42A40D766}" dt="2024-10-23T15:21:18.250" v="1169" actId="26606"/>
          <ac:picMkLst>
            <pc:docMk/>
            <pc:sldMk cId="295971937" sldId="266"/>
            <ac:picMk id="10" creationId="{274D3938-6308-7F34-D65E-66BAFE905B12}"/>
          </ac:picMkLst>
        </pc:picChg>
        <pc:picChg chg="add del mod">
          <ac:chgData name="Kasper, Christian" userId="a8343d60-698f-4592-a84b-55d2d7b070c0" providerId="ADAL" clId="{69CA5163-DD49-4EB5-AFA3-11F42A40D766}" dt="2024-10-23T15:20:31.115" v="1134" actId="478"/>
          <ac:picMkLst>
            <pc:docMk/>
            <pc:sldMk cId="295971937" sldId="266"/>
            <ac:picMk id="3074" creationId="{914A9898-10D2-412A-4156-156D4FC31357}"/>
          </ac:picMkLst>
        </pc:picChg>
        <pc:cxnChg chg="del">
          <ac:chgData name="Kasper, Christian" userId="a8343d60-698f-4592-a84b-55d2d7b070c0" providerId="ADAL" clId="{69CA5163-DD49-4EB5-AFA3-11F42A40D766}" dt="2024-10-23T14:46:47.248" v="556"/>
          <ac:cxnSpMkLst>
            <pc:docMk/>
            <pc:sldMk cId="295971937" sldId="266"/>
            <ac:cxnSpMk id="22" creationId="{C49DA8F6-BCC1-4447-B54C-57856834B94B}"/>
          </ac:cxnSpMkLst>
        </pc:cxnChg>
        <pc:cxnChg chg="add del">
          <ac:chgData name="Kasper, Christian" userId="a8343d60-698f-4592-a84b-55d2d7b070c0" providerId="ADAL" clId="{69CA5163-DD49-4EB5-AFA3-11F42A40D766}" dt="2024-10-23T15:17:25.423" v="1098" actId="26606"/>
          <ac:cxnSpMkLst>
            <pc:docMk/>
            <pc:sldMk cId="295971937" sldId="266"/>
            <ac:cxnSpMk id="3088" creationId="{56020367-4FD5-4596-8E10-C5F095CD8DBF}"/>
          </ac:cxnSpMkLst>
        </pc:cxnChg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  <pc:spChg chg="mo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2" creationId="{6CEA4092-6CB1-C988-7305-689AA7B96ABC}"/>
          </ac:spMkLst>
        </pc:spChg>
        <pc:spChg chg="del">
          <ac:chgData name="Kasper, Christian" userId="a8343d60-698f-4592-a84b-55d2d7b070c0" providerId="ADAL" clId="{69CA5163-DD49-4EB5-AFA3-11F42A40D766}" dt="2024-10-23T14:45:16.378" v="523"/>
          <ac:spMkLst>
            <pc:docMk/>
            <pc:sldMk cId="2791775628" sldId="266"/>
            <ac:spMk id="3" creationId="{202BE35C-2AF3-EBD0-9B38-2FACF517ED69}"/>
          </ac:spMkLst>
        </pc:spChg>
        <pc:spChg chg="add mod">
          <ac:chgData name="Kasper, Christian" userId="a8343d60-698f-4592-a84b-55d2d7b070c0" providerId="ADAL" clId="{69CA5163-DD49-4EB5-AFA3-11F42A40D766}" dt="2024-10-23T14:46:19.250" v="553" actId="478"/>
          <ac:spMkLst>
            <pc:docMk/>
            <pc:sldMk cId="2791775628" sldId="266"/>
            <ac:spMk id="7" creationId="{4E23CA9D-67EA-74EA-154C-ED714DE9AD90}"/>
          </ac:spMkLst>
        </pc:spChg>
        <pc:spChg chg="add del mod">
          <ac:chgData name="Kasper, Christian" userId="a8343d60-698f-4592-a84b-55d2d7b070c0" providerId="ADAL" clId="{69CA5163-DD49-4EB5-AFA3-11F42A40D766}" dt="2024-10-23T14:46:19.250" v="553" actId="478"/>
          <ac:spMkLst>
            <pc:docMk/>
            <pc:sldMk cId="2791775628" sldId="266"/>
            <ac:spMk id="9" creationId="{47736CBE-A96C-FB24-2F5A-59215ECA39D5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2" creationId="{327D73B4-9F5C-4A64-A179-51B9500CB8B5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4" creationId="{C1F06963-6374-4B48-844F-071A9BAAAE02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6" creationId="{6CB927A4-E432-4310-9CD5-E89FF5063179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8" creationId="{1453BF6C-B012-48B7-B4E8-6D7AC7C27D02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20" creationId="{E3020543-B24B-4EC4-8FFC-8DD88EEA91A8}"/>
          </ac:spMkLst>
        </pc:spChg>
        <pc:picChg chg="add mod">
          <ac:chgData name="Kasper, Christian" userId="a8343d60-698f-4592-a84b-55d2d7b070c0" providerId="ADAL" clId="{69CA5163-DD49-4EB5-AFA3-11F42A40D766}" dt="2024-10-23T14:45:29.882" v="526" actId="26606"/>
          <ac:picMkLst>
            <pc:docMk/>
            <pc:sldMk cId="2791775628" sldId="266"/>
            <ac:picMk id="5" creationId="{80FBAE81-4897-BDCF-583C-8248CBC82BC3}"/>
          </ac:picMkLst>
        </pc:picChg>
        <pc:cxnChg chg="add">
          <ac:chgData name="Kasper, Christian" userId="a8343d60-698f-4592-a84b-55d2d7b070c0" providerId="ADAL" clId="{69CA5163-DD49-4EB5-AFA3-11F42A40D766}" dt="2024-10-23T14:45:29.882" v="526" actId="26606"/>
          <ac:cxnSpMkLst>
            <pc:docMk/>
            <pc:sldMk cId="2791775628" sldId="266"/>
            <ac:cxnSpMk id="22" creationId="{C49DA8F6-BCC1-4447-B54C-57856834B94B}"/>
          </ac:cxnSpMkLst>
        </pc:cxnChg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  <pc:spChg chg="mod ord">
          <ac:chgData name="Kasper, Christian" userId="a8343d60-698f-4592-a84b-55d2d7b070c0" providerId="ADAL" clId="{69CA5163-DD49-4EB5-AFA3-11F42A40D766}" dt="2024-10-23T15:54:40.541" v="1621" actId="26606"/>
          <ac:spMkLst>
            <pc:docMk/>
            <pc:sldMk cId="3250150850" sldId="267"/>
            <ac:spMk id="2" creationId="{8EC92B04-B434-5995-3278-503C29F01997}"/>
          </ac:spMkLst>
        </pc:spChg>
        <pc:spChg chg="del mod">
          <ac:chgData name="Kasper, Christian" userId="a8343d60-698f-4592-a84b-55d2d7b070c0" providerId="ADAL" clId="{69CA5163-DD49-4EB5-AFA3-11F42A40D766}" dt="2024-10-23T14:49:30.472" v="632" actId="478"/>
          <ac:spMkLst>
            <pc:docMk/>
            <pc:sldMk cId="3250150850" sldId="267"/>
            <ac:spMk id="3" creationId="{F41962CB-3A09-36BB-07B8-1775D41EC7F4}"/>
          </ac:spMkLst>
        </pc:spChg>
        <pc:spChg chg="add del mod">
          <ac:chgData name="Kasper, Christian" userId="a8343d60-698f-4592-a84b-55d2d7b070c0" providerId="ADAL" clId="{69CA5163-DD49-4EB5-AFA3-11F42A40D766}" dt="2024-10-23T15:04:11.269" v="675" actId="11529"/>
          <ac:spMkLst>
            <pc:docMk/>
            <pc:sldMk cId="3250150850" sldId="267"/>
            <ac:spMk id="10" creationId="{F2E35124-1BD6-83F5-7299-18C0024700EE}"/>
          </ac:spMkLst>
        </pc:spChg>
        <pc:spChg chg="add">
          <ac:chgData name="Kasper, Christian" userId="a8343d60-698f-4592-a84b-55d2d7b070c0" providerId="ADAL" clId="{69CA5163-DD49-4EB5-AFA3-11F42A40D766}" dt="2024-10-23T15:34:41.988" v="1324"/>
          <ac:spMkLst>
            <pc:docMk/>
            <pc:sldMk cId="3250150850" sldId="267"/>
            <ac:spMk id="11" creationId="{CB6D5466-5731-B04F-6FB2-937F6BA584DB}"/>
          </ac:spMkLst>
        </pc:spChg>
        <pc:spChg chg="add mod">
          <ac:chgData name="Kasper, Christian" userId="a8343d60-698f-4592-a84b-55d2d7b070c0" providerId="ADAL" clId="{69CA5163-DD49-4EB5-AFA3-11F42A40D766}" dt="2024-10-23T15:41:20.002" v="1480" actId="122"/>
          <ac:spMkLst>
            <pc:docMk/>
            <pc:sldMk cId="3250150850" sldId="267"/>
            <ac:spMk id="16" creationId="{83367B6D-EA43-EB73-865A-DC71B7B1B2D0}"/>
          </ac:spMkLst>
        </pc:spChg>
        <pc:spChg chg="add mod">
          <ac:chgData name="Kasper, Christian" userId="a8343d60-698f-4592-a84b-55d2d7b070c0" providerId="ADAL" clId="{69CA5163-DD49-4EB5-AFA3-11F42A40D766}" dt="2024-10-23T15:41:22.355" v="1481" actId="122"/>
          <ac:spMkLst>
            <pc:docMk/>
            <pc:sldMk cId="3250150850" sldId="267"/>
            <ac:spMk id="18" creationId="{A1952360-222C-870F-303F-3A565896151D}"/>
          </ac:spMkLst>
        </pc:spChg>
        <pc:spChg chg="add del mod">
          <ac:chgData name="Kasper, Christian" userId="a8343d60-698f-4592-a84b-55d2d7b070c0" providerId="ADAL" clId="{69CA5163-DD49-4EB5-AFA3-11F42A40D766}" dt="2024-10-23T15:38:25.128" v="1444"/>
          <ac:spMkLst>
            <pc:docMk/>
            <pc:sldMk cId="3250150850" sldId="267"/>
            <ac:spMk id="20" creationId="{53C1F2FA-EC9F-305F-A453-71FA445DF8AF}"/>
          </ac:spMkLst>
        </pc:spChg>
        <pc:spChg chg="add mod">
          <ac:chgData name="Kasper, Christian" userId="a8343d60-698f-4592-a84b-55d2d7b070c0" providerId="ADAL" clId="{69CA5163-DD49-4EB5-AFA3-11F42A40D766}" dt="2024-10-23T15:57:11.027" v="1651" actId="255"/>
          <ac:spMkLst>
            <pc:docMk/>
            <pc:sldMk cId="3250150850" sldId="267"/>
            <ac:spMk id="21" creationId="{F1DB5027-3AC3-7F5A-74D4-CADD14DA0C2D}"/>
          </ac:spMkLst>
        </pc:spChg>
        <pc:spChg chg="add mod">
          <ac:chgData name="Kasper, Christian" userId="a8343d60-698f-4592-a84b-55d2d7b070c0" providerId="ADAL" clId="{69CA5163-DD49-4EB5-AFA3-11F42A40D766}" dt="2024-10-23T15:57:19.747" v="1653" actId="255"/>
          <ac:spMkLst>
            <pc:docMk/>
            <pc:sldMk cId="3250150850" sldId="267"/>
            <ac:spMk id="23" creationId="{5FAF4F6F-80BC-3CAE-9BA6-5E8F7345E2A2}"/>
          </ac:spMkLst>
        </pc:spChg>
        <pc:spChg chg="add mod">
          <ac:chgData name="Kasper, Christian" userId="a8343d60-698f-4592-a84b-55d2d7b070c0" providerId="ADAL" clId="{69CA5163-DD49-4EB5-AFA3-11F42A40D766}" dt="2024-10-23T15:57:01.724" v="1649" actId="255"/>
          <ac:spMkLst>
            <pc:docMk/>
            <pc:sldMk cId="3250150850" sldId="267"/>
            <ac:spMk id="25" creationId="{37567EC8-1A8A-8467-70AA-94FCEDD4FDA7}"/>
          </ac:spMkLst>
        </pc:spChg>
        <pc:spChg chg="add del">
          <ac:chgData name="Kasper, Christian" userId="a8343d60-698f-4592-a84b-55d2d7b070c0" providerId="ADAL" clId="{69CA5163-DD49-4EB5-AFA3-11F42A40D766}" dt="2024-10-23T15:45:00.469" v="1496" actId="21"/>
          <ac:spMkLst>
            <pc:docMk/>
            <pc:sldMk cId="3250150850" sldId="267"/>
            <ac:spMk id="27" creationId="{A12DA02F-F9E2-A20D-3DC6-E45FEC6C2AB2}"/>
          </ac:spMkLst>
        </pc:spChg>
        <pc:spChg chg="add del mod ord">
          <ac:chgData name="Kasper, Christian" userId="a8343d60-698f-4592-a84b-55d2d7b070c0" providerId="ADAL" clId="{69CA5163-DD49-4EB5-AFA3-11F42A40D766}" dt="2024-10-23T15:45:36.108" v="1501" actId="478"/>
          <ac:spMkLst>
            <pc:docMk/>
            <pc:sldMk cId="3250150850" sldId="267"/>
            <ac:spMk id="28" creationId="{A12DA02F-F9E2-A20D-3DC6-E45FEC6C2AB2}"/>
          </ac:spMkLst>
        </pc:spChg>
        <pc:spChg chg="add del mod ord">
          <ac:chgData name="Kasper, Christian" userId="a8343d60-698f-4592-a84b-55d2d7b070c0" providerId="ADAL" clId="{69CA5163-DD49-4EB5-AFA3-11F42A40D766}" dt="2024-10-23T15:53:56.246" v="1614" actId="478"/>
          <ac:spMkLst>
            <pc:docMk/>
            <pc:sldMk cId="3250150850" sldId="267"/>
            <ac:spMk id="29" creationId="{E1C1286E-A6CB-E20E-F5EF-DC94E585C8DC}"/>
          </ac:spMkLst>
        </pc:spChg>
        <pc:spChg chg="add del mod">
          <ac:chgData name="Kasper, Christian" userId="a8343d60-698f-4592-a84b-55d2d7b070c0" providerId="ADAL" clId="{69CA5163-DD49-4EB5-AFA3-11F42A40D766}" dt="2024-10-23T15:53:22.160" v="1599" actId="11529"/>
          <ac:spMkLst>
            <pc:docMk/>
            <pc:sldMk cId="3250150850" sldId="267"/>
            <ac:spMk id="30" creationId="{7DDA3436-D4B3-6DAB-9921-C4F6284D50DF}"/>
          </ac:spMkLst>
        </pc:spChg>
        <pc:spChg chg="add mod">
          <ac:chgData name="Kasper, Christian" userId="a8343d60-698f-4592-a84b-55d2d7b070c0" providerId="ADAL" clId="{69CA5163-DD49-4EB5-AFA3-11F42A40D766}" dt="2024-10-23T15:53:21.447" v="1596" actId="1076"/>
          <ac:spMkLst>
            <pc:docMk/>
            <pc:sldMk cId="3250150850" sldId="267"/>
            <ac:spMk id="31" creationId="{42AF16FB-521A-584B-22A4-8F0350AD86C8}"/>
          </ac:spMkLst>
        </pc:spChg>
        <pc:spChg chg="add del mod">
          <ac:chgData name="Kasper, Christian" userId="a8343d60-698f-4592-a84b-55d2d7b070c0" providerId="ADAL" clId="{69CA5163-DD49-4EB5-AFA3-11F42A40D766}" dt="2024-10-23T15:53:21.264" v="1595" actId="11529"/>
          <ac:spMkLst>
            <pc:docMk/>
            <pc:sldMk cId="3250150850" sldId="267"/>
            <ac:spMk id="4096" creationId="{69BE9C68-1DB7-7A11-B80E-DDAD70618C26}"/>
          </ac:spMkLst>
        </pc:spChg>
        <pc:spChg chg="add mod">
          <ac:chgData name="Kasper, Christian" userId="a8343d60-698f-4592-a84b-55d2d7b070c0" providerId="ADAL" clId="{69CA5163-DD49-4EB5-AFA3-11F42A40D766}" dt="2024-10-23T15:53:20.551" v="1592" actId="1076"/>
          <ac:spMkLst>
            <pc:docMk/>
            <pc:sldMk cId="3250150850" sldId="267"/>
            <ac:spMk id="4097" creationId="{50448421-A29C-9FEF-68AD-6876AED0410E}"/>
          </ac:spMkLst>
        </pc:spChg>
        <pc:spChg chg="add mod">
          <ac:chgData name="Kasper, Christian" userId="a8343d60-698f-4592-a84b-55d2d7b070c0" providerId="ADAL" clId="{69CA5163-DD49-4EB5-AFA3-11F42A40D766}" dt="2024-10-23T15:52:27.560" v="1590"/>
          <ac:spMkLst>
            <pc:docMk/>
            <pc:sldMk cId="3250150850" sldId="267"/>
            <ac:spMk id="4099" creationId="{A2CC35FE-2774-CFB3-6E94-B58B69A78D5D}"/>
          </ac:spMkLst>
        </pc:spChg>
        <pc:spChg chg="add del mod">
          <ac:chgData name="Kasper, Christian" userId="a8343d60-698f-4592-a84b-55d2d7b070c0" providerId="ADAL" clId="{69CA5163-DD49-4EB5-AFA3-11F42A40D766}" dt="2024-10-23T16:21:07.141" v="1996" actId="21"/>
          <ac:spMkLst>
            <pc:docMk/>
            <pc:sldMk cId="3250150850" sldId="267"/>
            <ac:spMk id="4101" creationId="{14844A3A-58C9-1143-906E-2197963DD673}"/>
          </ac:spMkLst>
        </pc:spChg>
        <pc:spChg chg="add del">
          <ac:chgData name="Kasper, Christian" userId="a8343d60-698f-4592-a84b-55d2d7b070c0" providerId="ADAL" clId="{69CA5163-DD49-4EB5-AFA3-11F42A40D766}" dt="2024-10-23T15:54:00.403" v="1615" actId="26606"/>
          <ac:spMkLst>
            <pc:docMk/>
            <pc:sldMk cId="3250150850" sldId="267"/>
            <ac:spMk id="4103" creationId="{A5A17FC0-D416-4C8B-A9E6-5924D352B986}"/>
          </ac:spMkLst>
        </pc:spChg>
        <pc:spChg chg="add del">
          <ac:chgData name="Kasper, Christian" userId="a8343d60-698f-4592-a84b-55d2d7b070c0" providerId="ADAL" clId="{69CA5163-DD49-4EB5-AFA3-11F42A40D766}" dt="2024-10-23T15:44:22.324" v="1494" actId="26606"/>
          <ac:spMkLst>
            <pc:docMk/>
            <pc:sldMk cId="3250150850" sldId="267"/>
            <ac:spMk id="4114" creationId="{A5A17FC0-D416-4C8B-A9E6-5924D352B986}"/>
          </ac:spMkLst>
        </pc:spChg>
        <pc:spChg chg="add del mod">
          <ac:chgData name="Kasper, Christian" userId="a8343d60-698f-4592-a84b-55d2d7b070c0" providerId="ADAL" clId="{69CA5163-DD49-4EB5-AFA3-11F42A40D766}" dt="2024-10-23T16:21:07.141" v="1996" actId="21"/>
          <ac:spMkLst>
            <pc:docMk/>
            <pc:sldMk cId="3250150850" sldId="267"/>
            <ac:spMk id="4120" creationId="{AB98F1B3-600B-1813-EFCA-76D38BC7302E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27" creationId="{26882C51-76F9-4F99-997D-31FA6242A805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29" creationId="{61FFFC16-86E2-4B9A-BC6D-213DC2654765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31" creationId="{D8350E6D-CBC9-4A26-B84F-7145FDC9F5FB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2" creationId="{A1DABD52-05DF-4F31-AFB9-B330D8BE46FD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3" creationId="{2E2D6188-24E5-426A-BB2A-3FA2D6B9C3EF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4" creationId="{78418A25-6EAC-4140-BFE6-284E1925B5EE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5" creationId="{F6E384F5-137A-40B1-97F0-694CC6ECD59C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6" creationId="{6B9D64DB-4D5C-4A91-B45F-F301E3174F9F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7" creationId="{9DBC4630-03DA-474F-BBCB-BA3AE6B317A4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8" creationId="{8E4F04B5-4D4A-4F70-8549-384AF535134B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9" creationId="{1208BC59-C84F-483F-80CD-FAEC74229B97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40" creationId="{0D14DB62-3EB3-452E-89EE-30B0CDB0C8F4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1" creationId="{DD3524E0-C87C-4F38-9FC7-E969C15A7906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42" creationId="{CB14CE1B-4BC5-4EF2-BE3D-05E4F580B3DB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3" creationId="{F1ED1DF4-DDDE-4464-8ABC-ED1F633CCEC1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4" creationId="{F6FE5468-759E-4E83-828A-5587C7F58873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5" creationId="{5CB4E315-91F2-4710-B866-B119037ED97C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6" creationId="{569BABC0-B0CC-4E7B-838A-F6E644779E18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7" creationId="{DCBE1B01-A27C-45C2-ADA4-AA13C3AC1F6A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8" creationId="{BE7E1DAA-43FB-4446-A354-9283DE6686C8}"/>
          </ac:spMkLst>
        </pc:spChg>
        <pc:spChg chg="add del">
          <ac:chgData name="Kasper, Christian" userId="a8343d60-698f-4592-a84b-55d2d7b070c0" providerId="ADAL" clId="{69CA5163-DD49-4EB5-AFA3-11F42A40D766}" dt="2024-10-23T15:54:40.541" v="1621" actId="26606"/>
          <ac:spMkLst>
            <pc:docMk/>
            <pc:sldMk cId="3250150850" sldId="267"/>
            <ac:spMk id="4149" creationId="{33E72FA3-BD00-444A-AD9B-E6C3D069CDE3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0" creationId="{99FE99BC-5F7D-47C3-AA1E-16D7DBDBD18F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2" creationId="{27400BAF-FCE6-4296-8A0E-9B595ADC09A4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4" creationId="{F2FC5C7B-261A-4268-BA85-C29488A8BED3}"/>
          </ac:spMkLst>
        </pc:spChg>
        <pc:spChg chg="add mod">
          <ac:chgData name="Kasper, Christian" userId="a8343d60-698f-4592-a84b-55d2d7b070c0" providerId="ADAL" clId="{69CA5163-DD49-4EB5-AFA3-11F42A40D766}" dt="2024-10-23T16:21:13.468" v="1998"/>
          <ac:spMkLst>
            <pc:docMk/>
            <pc:sldMk cId="3250150850" sldId="267"/>
            <ac:spMk id="4161" creationId="{14844A3A-58C9-1143-906E-2197963DD673}"/>
          </ac:spMkLst>
        </pc:spChg>
        <pc:spChg chg="add mod">
          <ac:chgData name="Kasper, Christian" userId="a8343d60-698f-4592-a84b-55d2d7b070c0" providerId="ADAL" clId="{69CA5163-DD49-4EB5-AFA3-11F42A40D766}" dt="2024-10-23T16:21:13.468" v="1998"/>
          <ac:spMkLst>
            <pc:docMk/>
            <pc:sldMk cId="3250150850" sldId="267"/>
            <ac:spMk id="4162" creationId="{AB98F1B3-600B-1813-EFCA-76D38BC7302E}"/>
          </ac:spMkLst>
        </pc:s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17" creationId="{E1A8E83A-67A2-19E3-A764-11CC3235B0DA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19" creationId="{9B8E7DD3-1027-A424-D412-499263A3D0AC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2" creationId="{E9E28542-BBE6-E1B5-868F-8D33B6FAB13B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4" creationId="{ACB68124-38E4-BB30-BBA7-88183C52544F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6" creationId="{9B2507CC-B40C-78F2-1ECA-8B8C80DCF458}"/>
          </ac:grpSpMkLst>
        </pc:grpChg>
        <pc:picChg chg="add mod">
          <ac:chgData name="Kasper, Christian" userId="a8343d60-698f-4592-a84b-55d2d7b070c0" providerId="ADAL" clId="{69CA5163-DD49-4EB5-AFA3-11F42A40D766}" dt="2024-10-23T15:37:36.177" v="1412" actId="164"/>
          <ac:picMkLst>
            <pc:docMk/>
            <pc:sldMk cId="3250150850" sldId="267"/>
            <ac:picMk id="5" creationId="{85C5D36B-24A2-EA7F-7DAA-B4C883777B4F}"/>
          </ac:picMkLst>
        </pc:picChg>
        <pc:picChg chg="add mod">
          <ac:chgData name="Kasper, Christian" userId="a8343d60-698f-4592-a84b-55d2d7b070c0" providerId="ADAL" clId="{69CA5163-DD49-4EB5-AFA3-11F42A40D766}" dt="2024-10-23T15:38:15.854" v="1441" actId="164"/>
          <ac:picMkLst>
            <pc:docMk/>
            <pc:sldMk cId="3250150850" sldId="267"/>
            <ac:picMk id="7" creationId="{C9480E63-4398-CBD0-6CB1-979DCAC58FA2}"/>
          </ac:picMkLst>
        </pc:picChg>
        <pc:picChg chg="add del mod">
          <ac:chgData name="Kasper, Christian" userId="a8343d60-698f-4592-a84b-55d2d7b070c0" providerId="ADAL" clId="{69CA5163-DD49-4EB5-AFA3-11F42A40D766}" dt="2024-10-23T15:04:14.770" v="682" actId="478"/>
          <ac:picMkLst>
            <pc:docMk/>
            <pc:sldMk cId="3250150850" sldId="267"/>
            <ac:picMk id="9" creationId="{3D94DEB9-DD40-A3CF-A4CC-77799F99A754}"/>
          </ac:picMkLst>
        </pc:picChg>
        <pc:picChg chg="add mod">
          <ac:chgData name="Kasper, Christian" userId="a8343d60-698f-4592-a84b-55d2d7b070c0" providerId="ADAL" clId="{69CA5163-DD49-4EB5-AFA3-11F42A40D766}" dt="2024-10-23T15:39:34.709" v="1458" actId="164"/>
          <ac:picMkLst>
            <pc:docMk/>
            <pc:sldMk cId="3250150850" sldId="267"/>
            <ac:picMk id="13" creationId="{8282EE83-A06C-963D-CF9F-F2D172126F5A}"/>
          </ac:picMkLst>
        </pc:picChg>
        <pc:picChg chg="add mod">
          <ac:chgData name="Kasper, Christian" userId="a8343d60-698f-4592-a84b-55d2d7b070c0" providerId="ADAL" clId="{69CA5163-DD49-4EB5-AFA3-11F42A40D766}" dt="2024-10-23T15:41:03.302" v="1473" actId="164"/>
          <ac:picMkLst>
            <pc:docMk/>
            <pc:sldMk cId="3250150850" sldId="267"/>
            <ac:picMk id="15" creationId="{C61EAF06-9B93-6A5E-8896-778A6D132B24}"/>
          </ac:picMkLst>
        </pc:picChg>
        <pc:picChg chg="add">
          <ac:chgData name="Kasper, Christian" userId="a8343d60-698f-4592-a84b-55d2d7b070c0" providerId="ADAL" clId="{69CA5163-DD49-4EB5-AFA3-11F42A40D766}" dt="2024-10-23T14:49:57.830" v="633"/>
          <ac:picMkLst>
            <pc:docMk/>
            <pc:sldMk cId="3250150850" sldId="267"/>
            <ac:picMk id="4098" creationId="{EFA8A7CB-AEE3-AB2F-4A99-0A6592D70485}"/>
          </ac:picMkLst>
        </pc:picChg>
        <pc:picChg chg="add mod">
          <ac:chgData name="Kasper, Christian" userId="a8343d60-698f-4592-a84b-55d2d7b070c0" providerId="ADAL" clId="{69CA5163-DD49-4EB5-AFA3-11F42A40D766}" dt="2024-10-23T15:41:36.787" v="1487" actId="1076"/>
          <ac:picMkLst>
            <pc:docMk/>
            <pc:sldMk cId="3250150850" sldId="267"/>
            <ac:picMk id="4100" creationId="{D1FB4FC2-2C90-2FDB-A057-60FFC3A22D83}"/>
          </ac:picMkLst>
        </pc:picChg>
        <pc:picChg chg="add del">
          <ac:chgData name="Kasper, Christian" userId="a8343d60-698f-4592-a84b-55d2d7b070c0" providerId="ADAL" clId="{69CA5163-DD49-4EB5-AFA3-11F42A40D766}" dt="2024-10-23T14:54:27.524" v="654" actId="478"/>
          <ac:picMkLst>
            <pc:docMk/>
            <pc:sldMk cId="3250150850" sldId="267"/>
            <ac:picMk id="4102" creationId="{ACE8E75B-D094-48D2-0AD0-B833151C023D}"/>
          </ac:picMkLst>
        </pc:picChg>
        <pc:picChg chg="add del mod">
          <ac:chgData name="Kasper, Christian" userId="a8343d60-698f-4592-a84b-55d2d7b070c0" providerId="ADAL" clId="{69CA5163-DD49-4EB5-AFA3-11F42A40D766}" dt="2024-10-23T15:35:55.157" v="1342" actId="478"/>
          <ac:picMkLst>
            <pc:docMk/>
            <pc:sldMk cId="3250150850" sldId="267"/>
            <ac:picMk id="4106" creationId="{41C081FA-117A-2BB7-250B-4CAB8C6C6591}"/>
          </ac:picMkLst>
        </pc:pic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04" creationId="{982DC870-E8E5-4050-B10C-CC24FC67E50A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5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7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08" creationId="{FF76A74F-C283-4DED-BD4D-086753B7CB00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9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0" creationId="{3B2791FB-B2F7-4BBE-B8D8-74C37FF9E85C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11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2" creationId="{9891B5DE-6811-4844-BB18-472A3F360EE5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3" creationId="{9891B5DE-6811-4844-BB18-472A3F360EE5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5" creationId="{77A9CA3A-7216-41E0-B3CD-058077FD396D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6" creationId="{982DC870-E8E5-4050-B10C-CC24FC67E50A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7" creationId="{FF76A74F-C283-4DED-BD4D-086753B7CB00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8" creationId="{3B2791FB-B2F7-4BBE-B8D8-74C37FF9E85C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9" creationId="{77A9CA3A-7216-41E0-B3CD-058077FD396D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1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2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3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4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5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6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8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30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1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3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5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6" creationId="{FA92245C-961F-47D5-9691-272D28692D45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7" creationId="{DC034BB4-8B50-4484-85C4-0CE4699284D7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8" creationId="{81B200F7-B57A-4824-BB91-B6624450A5AC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9" creationId="{1902062F-7F47-41E5-8574-2D1492D58ED3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60" creationId="{FA92245C-961F-47D5-9691-272D28692D45}"/>
          </ac:cxnSpMkLst>
        </pc:cxnChg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  <pc:spChg chg="del">
          <ac:chgData name="Kasper, Christian" userId="a8343d60-698f-4592-a84b-55d2d7b070c0" providerId="ADAL" clId="{69CA5163-DD49-4EB5-AFA3-11F42A40D766}" dt="2024-10-23T15:23:44.002" v="1231" actId="478"/>
          <ac:spMkLst>
            <pc:docMk/>
            <pc:sldMk cId="726327748" sldId="268"/>
            <ac:spMk id="2" creationId="{7AB0C415-0B8B-139E-5C04-0FF75B1E9E24}"/>
          </ac:spMkLst>
        </pc:spChg>
        <pc:spChg chg="del mod">
          <ac:chgData name="Kasper, Christian" userId="a8343d60-698f-4592-a84b-55d2d7b070c0" providerId="ADAL" clId="{69CA5163-DD49-4EB5-AFA3-11F42A40D766}" dt="2024-10-23T15:23:42.895" v="1230" actId="478"/>
          <ac:spMkLst>
            <pc:docMk/>
            <pc:sldMk cId="726327748" sldId="268"/>
            <ac:spMk id="3" creationId="{D829A5D3-F3BD-7B7F-24C7-5FEB791F5C17}"/>
          </ac:spMkLst>
        </pc:spChg>
        <pc:spChg chg="add del mod">
          <ac:chgData name="Kasper, Christian" userId="a8343d60-698f-4592-a84b-55d2d7b070c0" providerId="ADAL" clId="{69CA5163-DD49-4EB5-AFA3-11F42A40D766}" dt="2024-10-23T15:23:45.105" v="1232" actId="478"/>
          <ac:spMkLst>
            <pc:docMk/>
            <pc:sldMk cId="726327748" sldId="268"/>
            <ac:spMk id="5" creationId="{F05541DF-B79A-BC2B-F062-FAAE5164B6C1}"/>
          </ac:spMkLst>
        </pc:spChg>
        <pc:spChg chg="add del mod">
          <ac:chgData name="Kasper, Christian" userId="a8343d60-698f-4592-a84b-55d2d7b070c0" providerId="ADAL" clId="{69CA5163-DD49-4EB5-AFA3-11F42A40D766}" dt="2024-10-23T15:25:12.543" v="1248" actId="478"/>
          <ac:spMkLst>
            <pc:docMk/>
            <pc:sldMk cId="726327748" sldId="268"/>
            <ac:spMk id="6" creationId="{2AA378A3-5A51-F6C6-EB8C-36E3589D8C7A}"/>
          </ac:spMkLst>
        </pc:spChg>
        <pc:spChg chg="add del mod">
          <ac:chgData name="Kasper, Christian" userId="a8343d60-698f-4592-a84b-55d2d7b070c0" providerId="ADAL" clId="{69CA5163-DD49-4EB5-AFA3-11F42A40D766}" dt="2024-10-23T15:27:58.030" v="1264" actId="478"/>
          <ac:spMkLst>
            <pc:docMk/>
            <pc:sldMk cId="726327748" sldId="268"/>
            <ac:spMk id="10" creationId="{1969F7BF-F1D4-393A-6267-825F2559DE3D}"/>
          </ac:spMkLst>
        </pc:spChg>
        <pc:spChg chg="add del mod">
          <ac:chgData name="Kasper, Christian" userId="a8343d60-698f-4592-a84b-55d2d7b070c0" providerId="ADAL" clId="{69CA5163-DD49-4EB5-AFA3-11F42A40D766}" dt="2024-10-23T15:29:37.523" v="1281" actId="478"/>
          <ac:spMkLst>
            <pc:docMk/>
            <pc:sldMk cId="726327748" sldId="268"/>
            <ac:spMk id="11" creationId="{17E96135-CFDA-AC75-C9B9-4E2A4B76D2AE}"/>
          </ac:spMkLst>
        </pc:spChg>
        <pc:spChg chg="add mod">
          <ac:chgData name="Kasper, Christian" userId="a8343d60-698f-4592-a84b-55d2d7b070c0" providerId="ADAL" clId="{69CA5163-DD49-4EB5-AFA3-11F42A40D766}" dt="2024-10-23T15:31:07.899" v="1307" actId="767"/>
          <ac:spMkLst>
            <pc:docMk/>
            <pc:sldMk cId="726327748" sldId="268"/>
            <ac:spMk id="14" creationId="{68933F8C-B2B7-BA9B-392F-716B088121CB}"/>
          </ac:spMkLst>
        </pc:spChg>
        <pc:picChg chg="add del mod ord">
          <ac:chgData name="Kasper, Christian" userId="a8343d60-698f-4592-a84b-55d2d7b070c0" providerId="ADAL" clId="{69CA5163-DD49-4EB5-AFA3-11F42A40D766}" dt="2024-10-23T15:26:58.358" v="1259" actId="478"/>
          <ac:picMkLst>
            <pc:docMk/>
            <pc:sldMk cId="726327748" sldId="268"/>
            <ac:picMk id="8" creationId="{5529022F-2AE4-7532-F250-11A9A15D9176}"/>
          </ac:picMkLst>
        </pc:picChg>
        <pc:picChg chg="add mod">
          <ac:chgData name="Kasper, Christian" userId="a8343d60-698f-4592-a84b-55d2d7b070c0" providerId="ADAL" clId="{69CA5163-DD49-4EB5-AFA3-11F42A40D766}" dt="2024-10-23T15:26:08.332" v="1254"/>
          <ac:picMkLst>
            <pc:docMk/>
            <pc:sldMk cId="726327748" sldId="268"/>
            <ac:picMk id="9" creationId="{08D93C3B-9839-CD6D-E237-EBBC4E8C7EC7}"/>
          </ac:picMkLst>
        </pc:picChg>
        <pc:picChg chg="add mod">
          <ac:chgData name="Kasper, Christian" userId="a8343d60-698f-4592-a84b-55d2d7b070c0" providerId="ADAL" clId="{69CA5163-DD49-4EB5-AFA3-11F42A40D766}" dt="2024-10-23T15:29:46.841" v="1284" actId="962"/>
          <ac:picMkLst>
            <pc:docMk/>
            <pc:sldMk cId="726327748" sldId="268"/>
            <ac:picMk id="13" creationId="{D50C2183-7E8A-F5E5-0A5C-E6866F2F3CC3}"/>
          </ac:picMkLst>
        </pc:picChg>
        <pc:picChg chg="add del mod">
          <ac:chgData name="Kasper, Christian" userId="a8343d60-698f-4592-a84b-55d2d7b070c0" providerId="ADAL" clId="{69CA5163-DD49-4EB5-AFA3-11F42A40D766}" dt="2024-10-23T15:24:51.287" v="1245" actId="478"/>
          <ac:picMkLst>
            <pc:docMk/>
            <pc:sldMk cId="726327748" sldId="268"/>
            <ac:picMk id="6146" creationId="{C9D3EEC3-980D-5FA4-4816-202F754D5F9A}"/>
          </ac:picMkLst>
        </pc:picChg>
        <pc:picChg chg="add del mod">
          <ac:chgData name="Kasper, Christian" userId="a8343d60-698f-4592-a84b-55d2d7b070c0" providerId="ADAL" clId="{69CA5163-DD49-4EB5-AFA3-11F42A40D766}" dt="2024-10-23T15:29:37.115" v="1280" actId="478"/>
          <ac:picMkLst>
            <pc:docMk/>
            <pc:sldMk cId="726327748" sldId="268"/>
            <ac:picMk id="6150" creationId="{7266B0B5-6ED1-6FA2-9E80-2FA07D53512A}"/>
          </ac:picMkLst>
        </pc:picChg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  <pc:spChg chg="mod">
          <ac:chgData name="Kasper, Christian" userId="a8343d60-698f-4592-a84b-55d2d7b070c0" providerId="ADAL" clId="{69CA5163-DD49-4EB5-AFA3-11F42A40D766}" dt="2024-10-23T16:19:23.885" v="1984" actId="1076"/>
          <ac:spMkLst>
            <pc:docMk/>
            <pc:sldMk cId="3495534188" sldId="269"/>
            <ac:spMk id="2" creationId="{871EB858-F175-E6AC-337E-D5156AB19A16}"/>
          </ac:spMkLst>
        </pc:spChg>
        <pc:spChg chg="mod">
          <ac:chgData name="Kasper, Christian" userId="a8343d60-698f-4592-a84b-55d2d7b070c0" providerId="ADAL" clId="{69CA5163-DD49-4EB5-AFA3-11F42A40D766}" dt="2024-10-23T16:20:07.560" v="1995" actId="1076"/>
          <ac:spMkLst>
            <pc:docMk/>
            <pc:sldMk cId="3495534188" sldId="269"/>
            <ac:spMk id="3" creationId="{1BB53943-D017-C635-68DF-02E2F33B4CC1}"/>
          </ac:spMkLst>
        </pc:spChg>
        <pc:spChg chg="add">
          <ac:chgData name="Kasper, Christian" userId="a8343d60-698f-4592-a84b-55d2d7b070c0" providerId="ADAL" clId="{69CA5163-DD49-4EB5-AFA3-11F42A40D766}" dt="2024-10-23T16:19:19.588" v="1983" actId="26606"/>
          <ac:spMkLst>
            <pc:docMk/>
            <pc:sldMk cId="3495534188" sldId="269"/>
            <ac:spMk id="8" creationId="{4DA718D0-4865-4629-8134-44F68D41D574}"/>
          </ac:spMkLst>
        </pc:spChg>
        <pc:spChg chg="add">
          <ac:chgData name="Kasper, Christian" userId="a8343d60-698f-4592-a84b-55d2d7b070c0" providerId="ADAL" clId="{69CA5163-DD49-4EB5-AFA3-11F42A40D766}" dt="2024-10-23T16:19:19.588" v="1983" actId="26606"/>
          <ac:spMkLst>
            <pc:docMk/>
            <pc:sldMk cId="3495534188" sldId="269"/>
            <ac:spMk id="14" creationId="{CBC4F608-B4B8-48C3-9572-C0F061B1CD99}"/>
          </ac:spMkLst>
        </pc:spChg>
        <pc:grpChg chg="add">
          <ac:chgData name="Kasper, Christian" userId="a8343d60-698f-4592-a84b-55d2d7b070c0" providerId="ADAL" clId="{69CA5163-DD49-4EB5-AFA3-11F42A40D766}" dt="2024-10-23T16:19:19.588" v="1983" actId="26606"/>
          <ac:grpSpMkLst>
            <pc:docMk/>
            <pc:sldMk cId="3495534188" sldId="269"/>
            <ac:grpSpMk id="10" creationId="{65167ED7-6315-43AB-B1B6-C326D5FD8F84}"/>
          </ac:grpSpMkLst>
        </pc:grpChg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  <pc:spChg chg="mod ord">
          <ac:chgData name="Kasper, Christian" userId="a8343d60-698f-4592-a84b-55d2d7b070c0" providerId="ADAL" clId="{69CA5163-DD49-4EB5-AFA3-11F42A40D766}" dt="2024-10-23T16:07:44.962" v="1734" actId="1076"/>
          <ac:spMkLst>
            <pc:docMk/>
            <pc:sldMk cId="371361907" sldId="270"/>
            <ac:spMk id="2" creationId="{B7D7ED84-B20A-F399-FFE5-5C6898E12D7B}"/>
          </ac:spMkLst>
        </pc:spChg>
        <pc:spChg chg="del">
          <ac:chgData name="Kasper, Christian" userId="a8343d60-698f-4592-a84b-55d2d7b070c0" providerId="ADAL" clId="{69CA5163-DD49-4EB5-AFA3-11F42A40D766}" dt="2024-10-23T16:00:00.257" v="1683"/>
          <ac:spMkLst>
            <pc:docMk/>
            <pc:sldMk cId="371361907" sldId="270"/>
            <ac:spMk id="3" creationId="{B78AB8E0-9208-D22D-14E4-74CC1C14DE4C}"/>
          </ac:spMkLst>
        </pc:spChg>
        <pc:spChg chg="add mod">
          <ac:chgData name="Kasper, Christian" userId="a8343d60-698f-4592-a84b-55d2d7b070c0" providerId="ADAL" clId="{69CA5163-DD49-4EB5-AFA3-11F42A40D766}" dt="2024-10-23T16:05:54.357" v="1727"/>
          <ac:spMkLst>
            <pc:docMk/>
            <pc:sldMk cId="371361907" sldId="270"/>
            <ac:spMk id="6" creationId="{2DBF0D9D-C5C8-BA63-5582-AADA3BB581EA}"/>
          </ac:spMkLst>
        </pc:spChg>
        <pc:spChg chg="add del mod ord">
          <ac:chgData name="Kasper, Christian" userId="a8343d60-698f-4592-a84b-55d2d7b070c0" providerId="ADAL" clId="{69CA5163-DD49-4EB5-AFA3-11F42A40D766}" dt="2024-10-23T16:06:29.065" v="1732" actId="478"/>
          <ac:spMkLst>
            <pc:docMk/>
            <pc:sldMk cId="371361907" sldId="270"/>
            <ac:spMk id="7" creationId="{B81AA1DA-2CB2-0AF6-D84D-1C8344EDA9FB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8" creationId="{2C319CFA-1FA2-F67B-953D-BB9FC8440AC0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1" creationId="{058A14AF-9FB5-4CC7-BA35-E8E85D3EDF0E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3" creationId="{3A9A4357-BD1D-4622-A4FE-766E6AB8DE84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5" creationId="{E659831F-0D9A-4C63-9EBB-8435B85A440F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7" creationId="{E6995CE5-F890-4ABA-82A2-26507CE8D2A3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19" creationId="{2C1BBA94-3F40-40AA-8BB9-E69E25E537C1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0" creationId="{DBC6133C-0615-4CE4-9132-37E609A9BDFA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1" creationId="{169CC832-2974-4E8D-90ED-3E2941BA7336}"/>
          </ac:spMkLst>
        </pc:spChg>
        <pc:spChg chg="add del">
          <ac:chgData name="Kasper, Christian" userId="a8343d60-698f-4592-a84b-55d2d7b070c0" providerId="ADAL" clId="{69CA5163-DD49-4EB5-AFA3-11F42A40D766}" dt="2024-10-23T16:00:31.847" v="1690" actId="478"/>
          <ac:spMkLst>
            <pc:docMk/>
            <pc:sldMk cId="371361907" sldId="270"/>
            <ac:spMk id="22" creationId="{57939C37-FD66-A7E4-7FCE-A0BB1A1CEBD8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3" creationId="{55222F96-971A-4F90-B841-6BAB416C7AC1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4" creationId="{08980754-6F4B-43C9-B9BE-127B6BED6586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29" creationId="{50CEED20-A22C-4FC3-BC0E-F4FE53FDEB97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36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38" creationId="{3873B707-463F-40B0-8227-E8CC6C67EB25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0" creationId="{47942995-B07F-4636-9A06-C6A104B260A8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5" creationId="{B81933D1-5615-42C7-9C0B-4EB7105CCE2D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6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1" creationId="{E45B1D5C-0827-4AF0-8186-11FC5A8B8B92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3" creationId="{99413ED5-9ED4-4772-BCE4-2BCAE6B12E35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5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7" creationId="{90F533E9-6690-41A8-A372-4C6C622D028D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2" creationId="{B9D7E975-9161-4F2D-AC53-69E1912F6B5D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4" creationId="{827DC2C4-B485-428A-BF4A-472D2967F47F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6" creationId="{463E6235-1649-4B47-9862-4026FC473B6F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71" creationId="{47942995-B07F-4636-9A06-C6A104B260A8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78" creationId="{B81933D1-5615-42C7-9C0B-4EB7105CCE2D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80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2" creationId="{19D32F93-50AC-4C46-A5DB-291C60DDB7BD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3" creationId="{827DC2C4-B485-428A-BF4A-472D2967F47F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4" creationId="{EE04B5EB-F158-4507-90DD-BD23620C7CC9}"/>
          </ac:spMkLst>
        </pc:spChg>
        <pc:grpChg chg="add del">
          <ac:chgData name="Kasper, Christian" userId="a8343d60-698f-4592-a84b-55d2d7b070c0" providerId="ADAL" clId="{69CA5163-DD49-4EB5-AFA3-11F42A40D766}" dt="2024-10-23T16:00:36.867" v="1692" actId="26606"/>
          <ac:grpSpMkLst>
            <pc:docMk/>
            <pc:sldMk cId="371361907" sldId="270"/>
            <ac:grpSpMk id="31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6:01:23.724" v="1697" actId="26606"/>
          <ac:grpSpMkLst>
            <pc:docMk/>
            <pc:sldMk cId="371361907" sldId="270"/>
            <ac:grpSpMk id="41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6:02:21.173" v="1702" actId="26606"/>
          <ac:grpSpMkLst>
            <pc:docMk/>
            <pc:sldMk cId="371361907" sldId="270"/>
            <ac:grpSpMk id="73" creationId="{032D8612-31EB-44CF-A1D0-14FD4C705424}"/>
          </ac:grpSpMkLst>
        </pc:grpChg>
        <pc:picChg chg="add del mod ord">
          <ac:chgData name="Kasper, Christian" userId="a8343d60-698f-4592-a84b-55d2d7b070c0" providerId="ADAL" clId="{69CA5163-DD49-4EB5-AFA3-11F42A40D766}" dt="2024-10-23T16:02:34.501" v="1708" actId="478"/>
          <ac:picMkLst>
            <pc:docMk/>
            <pc:sldMk cId="371361907" sldId="270"/>
            <ac:picMk id="4" creationId="{27739D53-A1EE-2428-4F46-3E2E42C55E4F}"/>
          </ac:picMkLst>
        </pc:picChg>
        <pc:picChg chg="add mod">
          <ac:chgData name="Kasper, Christian" userId="a8343d60-698f-4592-a84b-55d2d7b070c0" providerId="ADAL" clId="{69CA5163-DD49-4EB5-AFA3-11F42A40D766}" dt="2024-10-23T16:06:20.668" v="1731" actId="14100"/>
          <ac:picMkLst>
            <pc:docMk/>
            <pc:sldMk cId="371361907" sldId="270"/>
            <ac:picMk id="5" creationId="{C46C7599-B1F9-A58A-47CB-2376FA66A430}"/>
          </ac:picMkLst>
        </pc:picChg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  <pc:spChg chg="add del mod">
          <ac:chgData name="Kasper, Christian" userId="a8343d60-698f-4592-a84b-55d2d7b070c0" providerId="ADAL" clId="{69CA5163-DD49-4EB5-AFA3-11F42A40D766}" dt="2024-10-23T15:55:54.100" v="1632" actId="478"/>
          <ac:spMkLst>
            <pc:docMk/>
            <pc:sldMk cId="886621488" sldId="270"/>
            <ac:spMk id="3" creationId="{A267CCC9-7D57-991D-9987-14B707771183}"/>
          </ac:spMkLst>
        </pc:spChg>
        <pc:spChg chg="add 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4" creationId="{84CABBD7-0310-07FF-7E8E-5CC11A4F5C0B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7" creationId="{F7A151E4-2A72-4395-AD99-ABDD6127EF32}"/>
          </ac:spMkLst>
        </pc:spChg>
        <pc:spChg chg="del">
          <ac:chgData name="Kasper, Christian" userId="a8343d60-698f-4592-a84b-55d2d7b070c0" providerId="ADAL" clId="{69CA5163-DD49-4EB5-AFA3-11F42A40D766}" dt="2024-10-23T15:55:52.498" v="1631" actId="478"/>
          <ac:spMkLst>
            <pc:docMk/>
            <pc:sldMk cId="886621488" sldId="270"/>
            <ac:spMk id="11" creationId="{69E76C7D-8C9F-F76B-0F58-A99578203893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12" creationId="{35CAA75E-0109-9E3A-A715-15BDEAD48003}"/>
          </ac:spMkLst>
        </pc:spChg>
        <pc:spChg chg="mod">
          <ac:chgData name="Kasper, Christian" userId="a8343d60-698f-4592-a84b-55d2d7b070c0" providerId="ADAL" clId="{69CA5163-DD49-4EB5-AFA3-11F42A40D766}" dt="2024-10-23T15:56:30.222" v="1641" actId="1076"/>
          <ac:spMkLst>
            <pc:docMk/>
            <pc:sldMk cId="886621488" sldId="270"/>
            <ac:spMk id="18" creationId="{78BDF70F-14A6-DCFF-15DF-96516EFF248F}"/>
          </ac:spMkLst>
        </pc:spChg>
        <pc:spChg chg="mod">
          <ac:chgData name="Kasper, Christian" userId="a8343d60-698f-4592-a84b-55d2d7b070c0" providerId="ADAL" clId="{69CA5163-DD49-4EB5-AFA3-11F42A40D766}" dt="2024-10-23T15:56:40.486" v="1648" actId="1076"/>
          <ac:spMkLst>
            <pc:docMk/>
            <pc:sldMk cId="886621488" sldId="270"/>
            <ac:spMk id="24" creationId="{C5EC539E-A517-6565-6E75-822359C6EE20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28" creationId="{DBEA81F9-F89C-AC33-E4F6-F7816EC7FA90}"/>
          </ac:spMkLst>
        </pc:spChg>
        <pc:grpChg chg="add mod">
          <ac:chgData name="Kasper, Christian" userId="a8343d60-698f-4592-a84b-55d2d7b070c0" providerId="ADAL" clId="{69CA5163-DD49-4EB5-AFA3-11F42A40D766}" dt="2024-10-23T15:56:20.375" v="1634" actId="1076"/>
          <ac:grpSpMkLst>
            <pc:docMk/>
            <pc:sldMk cId="886621488" sldId="270"/>
            <ac:grpSpMk id="5" creationId="{D26724D4-9B9D-915E-1FB2-B43F9328BCB8}"/>
          </ac:grpSpMkLst>
        </pc:grpChg>
        <pc:grpChg chg="add mod">
          <ac:chgData name="Kasper, Christian" userId="a8343d60-698f-4592-a84b-55d2d7b070c0" providerId="ADAL" clId="{69CA5163-DD49-4EB5-AFA3-11F42A40D766}" dt="2024-10-23T15:56:26.764" v="1638" actId="1076"/>
          <ac:grpSpMkLst>
            <pc:docMk/>
            <pc:sldMk cId="886621488" sldId="270"/>
            <ac:grpSpMk id="8" creationId="{7DC5848F-5D1F-ED26-C855-3ED6A3008162}"/>
          </ac:grpSpMkLst>
        </pc:grpChg>
        <pc:grpChg chg="add mod">
          <ac:chgData name="Kasper, Christian" userId="a8343d60-698f-4592-a84b-55d2d7b070c0" providerId="ADAL" clId="{69CA5163-DD49-4EB5-AFA3-11F42A40D766}" dt="2024-10-23T15:56:30.222" v="1641" actId="1076"/>
          <ac:grpSpMkLst>
            <pc:docMk/>
            <pc:sldMk cId="886621488" sldId="270"/>
            <ac:grpSpMk id="14" creationId="{626B2491-3686-07F9-AE8E-0F376DBA758B}"/>
          </ac:grpSpMkLst>
        </pc:grpChg>
        <pc:grpChg chg="add mod">
          <ac:chgData name="Kasper, Christian" userId="a8343d60-698f-4592-a84b-55d2d7b070c0" providerId="ADAL" clId="{69CA5163-DD49-4EB5-AFA3-11F42A40D766}" dt="2024-10-23T15:56:36.889" v="1647" actId="14100"/>
          <ac:grpSpMkLst>
            <pc:docMk/>
            <pc:sldMk cId="886621488" sldId="270"/>
            <ac:grpSpMk id="20" creationId="{80F7A88F-9B5C-14E2-C9B5-9BE84116C9F8}"/>
          </ac:grpSpMkLst>
        </pc:grpChg>
        <pc:grpChg chg="add mod">
          <ac:chgData name="Kasper, Christian" userId="a8343d60-698f-4592-a84b-55d2d7b070c0" providerId="ADAL" clId="{69CA5163-DD49-4EB5-AFA3-11F42A40D766}" dt="2024-10-23T15:56:24.534" v="1637" actId="14100"/>
          <ac:grpSpMkLst>
            <pc:docMk/>
            <pc:sldMk cId="886621488" sldId="270"/>
            <ac:grpSpMk id="26" creationId="{F4558066-E35D-2574-BF30-0EAF95A858F8}"/>
          </ac:grpSpMkLst>
        </pc:grp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6" creationId="{86C6422C-0FF4-13E4-774B-7EBD70BBD6B5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9" creationId="{456FD99A-86EA-7608-87ED-15A5685FF964}"/>
          </ac:picMkLst>
        </pc:picChg>
        <pc:picChg chg="del">
          <ac:chgData name="Kasper, Christian" userId="a8343d60-698f-4592-a84b-55d2d7b070c0" providerId="ADAL" clId="{69CA5163-DD49-4EB5-AFA3-11F42A40D766}" dt="2024-10-23T15:55:52.498" v="1631" actId="478"/>
          <ac:picMkLst>
            <pc:docMk/>
            <pc:sldMk cId="886621488" sldId="270"/>
            <ac:picMk id="10" creationId="{274D3938-6308-7F34-D65E-66BAFE905B12}"/>
          </ac:picMkLst>
        </pc:picChg>
        <pc:picChg chg="mod">
          <ac:chgData name="Kasper, Christian" userId="a8343d60-698f-4592-a84b-55d2d7b070c0" providerId="ADAL" clId="{69CA5163-DD49-4EB5-AFA3-11F42A40D766}" dt="2024-10-23T15:56:30.222" v="1641" actId="1076"/>
          <ac:picMkLst>
            <pc:docMk/>
            <pc:sldMk cId="886621488" sldId="270"/>
            <ac:picMk id="16" creationId="{32569300-1C00-82F2-B87D-154B9976EB3B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22" creationId="{4E8A70F8-C0C1-05D3-3CE0-DA0DFC98D713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27" creationId="{8D1F26ED-100C-E641-5273-32521CC22937}"/>
          </ac:picMkLst>
        </pc:picChg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  <pc:spChg chg="del">
          <ac:chgData name="Kasper, Christian" userId="a8343d60-698f-4592-a84b-55d2d7b070c0" providerId="ADAL" clId="{69CA5163-DD49-4EB5-AFA3-11F42A40D766}" dt="2024-10-23T15:55:12.916" v="1627" actId="478"/>
          <ac:spMkLst>
            <pc:docMk/>
            <pc:sldMk cId="4164146276" sldId="270"/>
            <ac:spMk id="2" creationId="{F0468B58-C863-2DC8-5022-1F1ED2B01019}"/>
          </ac:spMkLst>
        </pc:spChg>
        <pc:spChg chg="del">
          <ac:chgData name="Kasper, Christian" userId="a8343d60-698f-4592-a84b-55d2d7b070c0" providerId="ADAL" clId="{69CA5163-DD49-4EB5-AFA3-11F42A40D766}" dt="2024-10-23T15:55:11.540" v="1626" actId="478"/>
          <ac:spMkLst>
            <pc:docMk/>
            <pc:sldMk cId="4164146276" sldId="270"/>
            <ac:spMk id="3" creationId="{F63196E5-0E08-AE9C-F7D2-E544B1574937}"/>
          </ac:spMkLst>
        </pc:spChg>
        <pc:spChg chg="add 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4" creationId="{7CC5845F-610F-B4D1-3B35-DF74A2CF2D6D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7" creationId="{0861DABC-AB70-5A27-3861-6D534F81FB14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0" creationId="{516CE969-009D-7E94-6E13-3E21753017BD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3" creationId="{35D563B3-D414-8BFA-339A-E70DD0CA44C7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6" creationId="{31537C44-9DDA-6A8B-348B-08E85814AD95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9" creationId="{E72688CE-18CD-A3B9-50A7-EC94C8CDDEA4}"/>
          </ac:spMkLst>
        </pc:s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5" creationId="{20E6E636-C14C-6F36-E4B4-C571C3CFCD1D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8" creationId="{99247230-AD42-7629-2304-EA13214A52ED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1" creationId="{016899DF-CFC3-051D-93C4-2D84FE102202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4" creationId="{870C566E-5739-7EA8-02C9-2E57F92F7343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7" creationId="{68DC90BC-A88C-F1ED-58AB-99DA25FFB3D2}"/>
          </ac:grpSpMkLst>
        </pc:grp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6" creationId="{578E221A-3EED-B887-33F4-22D37F6E95B5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9" creationId="{77C794D8-EEAE-3FAA-2130-7745DDEDFCDE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2" creationId="{EF6D7668-2BF8-BEE3-34DD-F479FD5B69FA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5" creationId="{530678EF-558D-E582-799A-2ED174EE2442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8" creationId="{C64C6997-F026-A25E-6C90-4254FAF44BDA}"/>
          </ac:picMkLst>
        </pc:picChg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spChg chg="mo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" creationId="{E0669A56-8835-BC0D-AB56-DC3E3D85A43A}"/>
          </ac:spMkLst>
        </pc:spChg>
        <pc:spChg chg="mod or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3" creationId="{5DB8B5A8-7591-A0A4-1844-E60E8491FA56}"/>
          </ac:spMkLst>
        </pc:spChg>
        <pc:spChg chg="add del">
          <ac:chgData name="Kasper, Christian" userId="a8343d60-698f-4592-a84b-55d2d7b070c0" providerId="ADAL" clId="{11C3C4E9-0B42-4E84-BB0D-717071B246A7}" dt="2024-10-21T16:38:37.199" v="6" actId="26606"/>
          <ac:spMkLst>
            <pc:docMk/>
            <pc:sldMk cId="3716837480" sldId="256"/>
            <ac:spMk id="10" creationId="{23E547B5-89CF-4EC0-96DE-25771AED0799}"/>
          </ac:spMkLst>
        </pc:spChg>
        <pc:spChg chg="add del">
          <ac:chgData name="Kasper, Christian" userId="a8343d60-698f-4592-a84b-55d2d7b070c0" providerId="ADAL" clId="{11C3C4E9-0B42-4E84-BB0D-717071B246A7}" dt="2024-10-21T16:38:37.199" v="6" actId="26606"/>
          <ac:spMkLst>
            <pc:docMk/>
            <pc:sldMk cId="3716837480" sldId="256"/>
            <ac:spMk id="12" creationId="{3F0B8CEB-8279-4E5E-A0CE-1FC9F71736F2}"/>
          </ac:spMkLst>
        </pc:spChg>
        <pc:spChg chg="add del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17" creationId="{79BB35BC-D5C2-4C8B-A22A-A71E6191913B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2" creationId="{47942995-B07F-4636-9A06-C6A104B260A8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9" creationId="{B81933D1-5615-42C7-9C0B-4EB7105CCE2D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31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5:03.027" v="35" actId="26606"/>
          <ac:grpSpMkLst>
            <pc:docMk/>
            <pc:sldMk cId="3716837480" sldId="256"/>
            <ac:grpSpMk id="24" creationId="{032D8612-31EB-44CF-A1D0-14FD4C705424}"/>
          </ac:grpSpMkLst>
        </pc:grpChg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  <pc:spChg chg="mo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2" creationId="{00224607-0192-187D-5E41-361FC1468F09}"/>
          </ac:spMkLst>
        </pc:spChg>
        <pc:spChg chg="mod">
          <ac:chgData name="Kasper, Christian" userId="a8343d60-698f-4592-a84b-55d2d7b070c0" providerId="ADAL" clId="{11C3C4E9-0B42-4E84-BB0D-717071B246A7}" dt="2024-10-21T16:43:39.995" v="29" actId="27636"/>
          <ac:spMkLst>
            <pc:docMk/>
            <pc:sldMk cId="3567637621" sldId="257"/>
            <ac:spMk id="3" creationId="{870E109D-13F2-9535-4B95-719CEEECEFEF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0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6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8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20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0:17.497" v="16" actId="26606"/>
          <ac:grpSpMkLst>
            <pc:docMk/>
            <pc:sldMk cId="3567637621" sldId="257"/>
            <ac:grpSpMk id="12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0:17.497" v="16" actId="26606"/>
          <ac:picMkLst>
            <pc:docMk/>
            <pc:sldMk cId="3567637621" sldId="257"/>
            <ac:picMk id="5" creationId="{B237ABA1-D94F-F594-B9FC-72339AB6705C}"/>
          </ac:picMkLst>
        </pc:picChg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  <pc:spChg chg="mod">
          <ac:chgData name="Kasper, Christian" userId="a8343d60-698f-4592-a84b-55d2d7b070c0" providerId="ADAL" clId="{11C3C4E9-0B42-4E84-BB0D-717071B246A7}" dt="2024-10-21T16:40:33.511" v="17" actId="115"/>
          <ac:spMkLst>
            <pc:docMk/>
            <pc:sldMk cId="202209929" sldId="258"/>
            <ac:spMk id="2" creationId="{7CCD0C9A-9855-C8E1-3AE8-D4D11A42868D}"/>
          </ac:spMkLst>
        </pc:spChg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  <pc:spChg chg="mo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" creationId="{D1D0E90E-EA40-B22A-6811-F0F7AC0A0C8A}"/>
          </ac:spMkLst>
        </pc:spChg>
        <pc:spChg chg="mo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3" creationId="{56584B73-4CB3-2D82-FD95-136C747C9912}"/>
          </ac:spMkLst>
        </pc:spChg>
        <pc:spChg chg="add">
          <ac:chgData name="Kasper, Christian" userId="a8343d60-698f-4592-a84b-55d2d7b070c0" providerId="ADAL" clId="{11C3C4E9-0B42-4E84-BB0D-717071B246A7}" dt="2024-10-21T16:44:24.138" v="30"/>
          <ac:spMkLst>
            <pc:docMk/>
            <pc:sldMk cId="1162133758" sldId="259"/>
            <ac:spMk id="5" creationId="{F481FEC6-15CF-7018-B17B-5984E330CE25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12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18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0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2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4:56.683" v="34" actId="26606"/>
          <ac:grpSpMkLst>
            <pc:docMk/>
            <pc:sldMk cId="1162133758" sldId="259"/>
            <ac:grpSpMk id="14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4:56.683" v="34" actId="26606"/>
          <ac:picMkLst>
            <pc:docMk/>
            <pc:sldMk cId="1162133758" sldId="259"/>
            <ac:picMk id="7" creationId="{5192E562-C6CF-5D77-874F-D692EBBF8AE7}"/>
          </ac:picMkLst>
        </pc:picChg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  <pc:spChg chg="mo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" creationId="{7E3C39E2-8979-519C-EBF7-7FF21D9942AD}"/>
          </ac:spMkLst>
        </pc:spChg>
        <pc:spChg chg="mo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" creationId="{8DD34DF7-74CD-75D6-F477-A259AE4BF5FC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1" creationId="{201CC55D-ED54-4C5C-95E6-10947BD1103B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7" creationId="{3873B707-463F-40B0-8227-E8CC6C67EB25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9" creationId="{C13237C8-E62C-4F0D-A318-BD6FB6C2D138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1" creationId="{19C9EAEA-39D0-4B0E-A0EB-51E7B26740B1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6" creationId="{DBC6133C-0615-4CE4-9132-37E609A9BDFA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8" creationId="{169CC832-2974-4E8D-90ED-3E2941BA7336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0" creationId="{55222F96-971A-4F90-B841-6BAB416C7AC1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2" creationId="{08980754-6F4B-43C9-B9BE-127B6BED6586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4" creationId="{2C1BBA94-3F40-40AA-8BB9-E69E25E537C1}"/>
          </ac:spMkLst>
        </pc:spChg>
        <pc:grpChg chg="add del">
          <ac:chgData name="Kasper, Christian" userId="a8343d60-698f-4592-a84b-55d2d7b070c0" providerId="ADAL" clId="{11C3C4E9-0B42-4E84-BB0D-717071B246A7}" dt="2024-10-21T16:48:21.745" v="48" actId="26606"/>
          <ac:grpSpMkLst>
            <pc:docMk/>
            <pc:sldMk cId="1373624388" sldId="260"/>
            <ac:grpSpMk id="13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8:21.745" v="48" actId="26606"/>
          <ac:picMkLst>
            <pc:docMk/>
            <pc:sldMk cId="1373624388" sldId="260"/>
            <ac:picMk id="6" creationId="{0354EAA7-6941-DAC8-D4FD-7FDCB73EE3AB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  <pc:spChg chg="mo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2" creationId="{77B5B8C0-97D2-C7DE-6974-38E6784778DC}"/>
          </ac:spMkLst>
        </pc:spChg>
        <pc:spChg chg="mo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3" creationId="{D9C56F7B-51AB-4B92-CA1D-C8705ED64635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1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7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9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21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1:28.619" v="24" actId="26606"/>
          <ac:grpSpMkLst>
            <pc:docMk/>
            <pc:sldMk cId="1072942791" sldId="261"/>
            <ac:grpSpMk id="13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1:28.619" v="24" actId="26606"/>
          <ac:picMkLst>
            <pc:docMk/>
            <pc:sldMk cId="1072942791" sldId="261"/>
            <ac:picMk id="6" creationId="{2A2B2BEF-6D95-66BC-4470-623AE97987C6}"/>
          </ac:picMkLst>
        </pc:picChg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  <pc:spChg chg="mod">
          <ac:chgData name="Kasper, Christian" userId="a8343d60-698f-4592-a84b-55d2d7b070c0" providerId="ADAL" clId="{11C3C4E9-0B42-4E84-BB0D-717071B246A7}" dt="2024-10-21T16:45:22.044" v="42" actId="20577"/>
          <ac:spMkLst>
            <pc:docMk/>
            <pc:sldMk cId="2031179271" sldId="262"/>
            <ac:spMk id="2" creationId="{35FF4C83-C0D9-48C1-4984-C4D15F49E9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egg.com/en/png-yogek" TargetMode="External"/><Relationship Id="rId3" Type="http://schemas.openxmlformats.org/officeDocument/2006/relationships/hyperlink" Target="https://cdn-icons-png.flaticon.com/512/25/25231.png" TargetMode="External"/><Relationship Id="rId7" Type="http://schemas.openxmlformats.org/officeDocument/2006/relationships/hyperlink" Target="https://icons8.de/icons/set/discord-logo" TargetMode="External"/><Relationship Id="rId2" Type="http://schemas.openxmlformats.org/officeDocument/2006/relationships/hyperlink" Target="https://chatgpt.com/g/g-9i7ARxKhj-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ickpng.com/de/img/karikaturen/handy-manny/microsoft-teams-logo" TargetMode="External"/><Relationship Id="rId5" Type="http://schemas.openxmlformats.org/officeDocument/2006/relationships/hyperlink" Target="https://www.pngwing.com/en/free-png-nwvsu" TargetMode="External"/><Relationship Id="rId10" Type="http://schemas.openxmlformats.org/officeDocument/2006/relationships/hyperlink" Target="https://raw.githubusercontent.com/boostorg/Artwork/refs/heads/master/boost-277x86-white.png" TargetMode="External"/><Relationship Id="rId4" Type="http://schemas.openxmlformats.org/officeDocument/2006/relationships/hyperlink" Target="https://itsopensource.com/static/42143b9a1f8f163ccc6f87d27cc83674/ee604/github-actions.png" TargetMode="External"/><Relationship Id="rId9" Type="http://schemas.openxmlformats.org/officeDocument/2006/relationships/hyperlink" Target="https://www.pngkit.com/png/detail/183-1831304_sdl-logo-image-credit-simple-directmedia-layer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gndluke/RaytRaz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lgndluke/RaytRazor/releases/lates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 Bild, das Text, Poster, Grafikdesign, Grafiken enthält.&#10;&#10;Automatisch generierte Beschreibung">
            <a:extLst>
              <a:ext uri="{FF2B5EF4-FFF2-40B4-BE49-F238E27FC236}">
                <a16:creationId xmlns:a16="http://schemas.microsoft.com/office/drawing/2014/main" id="{54BABAE7-FA2D-7C1E-8103-605F8FB4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9AEDF7E-8FE1-7004-C7D8-794A8D004B77}"/>
              </a:ext>
            </a:extLst>
          </p:cNvPr>
          <p:cNvSpPr txBox="1"/>
          <p:nvPr/>
        </p:nvSpPr>
        <p:spPr>
          <a:xfrm>
            <a:off x="58420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Team: RayForge: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D2989-4379-D60A-C9C3-ECDB4C98464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5F599-27D0-17E6-E4DC-6191BF75B46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6777846-D5D3-9531-1D10-01060F11B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13135"/>
              </p:ext>
            </p:extLst>
          </p:nvPr>
        </p:nvGraphicFramePr>
        <p:xfrm>
          <a:off x="584200" y="2121083"/>
          <a:ext cx="55118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39027006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52985369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Rolle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8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Florian Bertscher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8947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Lukas Jeckle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Product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Owner</a:t>
                      </a:r>
                      <a:endParaRPr lang="de-D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753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Christian Kasper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Scrum</a:t>
                      </a:r>
                      <a:r>
                        <a:rPr lang="de-DE" sz="2000" dirty="0"/>
                        <a:t>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87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Leon Musliu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1328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Dennis Welsch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3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71F2B-19D8-5397-5594-A63A97E6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21C184BE-C2BC-448A-A5D3-BBA91F08156F}"/>
              </a:ext>
            </a:extLst>
          </p:cNvPr>
          <p:cNvSpPr txBox="1"/>
          <p:nvPr/>
        </p:nvSpPr>
        <p:spPr>
          <a:xfrm>
            <a:off x="799850" y="723878"/>
            <a:ext cx="536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Ausblick Features: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28367B-0130-E06C-FB92-ED9D407A41A1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ED200-2D7D-0380-FB66-867E3528994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BF3943-087B-30C1-434A-208410B0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88403"/>
              </p:ext>
            </p:extLst>
          </p:nvPr>
        </p:nvGraphicFramePr>
        <p:xfrm>
          <a:off x="799850" y="1549400"/>
          <a:ext cx="10668249" cy="468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83">
                  <a:extLst>
                    <a:ext uri="{9D8B030D-6E8A-4147-A177-3AD203B41FA5}">
                      <a16:colId xmlns:a16="http://schemas.microsoft.com/office/drawing/2014/main" val="326771416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95046651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240559516"/>
                    </a:ext>
                  </a:extLst>
                </a:gridCol>
              </a:tblGrid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 geplant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958491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3D-Szenen-Preview in OpenGL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44902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3D-Szenen Übersicht als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716450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3D-Szenen Import + Export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916184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Multi-</a:t>
                      </a:r>
                      <a:r>
                        <a:rPr lang="de-DE" dirty="0" err="1"/>
                        <a:t>Threaded</a:t>
                      </a:r>
                      <a:r>
                        <a:rPr lang="de-DE" dirty="0"/>
                        <a:t> Raytracing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48897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Export der gerenderten Bilder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628694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Mehrere Raytracing </a:t>
                      </a:r>
                      <a:r>
                        <a:rPr lang="de-DE" dirty="0" err="1"/>
                        <a:t>Engines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(unwahrscheinlich)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539992"/>
                  </a:ext>
                </a:extLst>
              </a:tr>
              <a:tr h="713898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Benutzerdefinierte Layout Speicher-Dateien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61511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Code-</a:t>
                      </a:r>
                      <a:r>
                        <a:rPr lang="de-DE" dirty="0" err="1"/>
                        <a:t>Signing</a:t>
                      </a:r>
                      <a:r>
                        <a:rPr lang="de-DE" dirty="0"/>
                        <a:t> Zertifikat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(unwahrscheinlich)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93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6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858-F175-E6AC-337E-D5156AB1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7940"/>
            <a:ext cx="9849751" cy="1349671"/>
          </a:xfrm>
        </p:spPr>
        <p:txBody>
          <a:bodyPr anchor="b">
            <a:normAutofit/>
          </a:bodyPr>
          <a:lstStyle/>
          <a:p>
            <a:r>
              <a:rPr lang="de-DE" sz="5400" u="sng" dirty="0"/>
              <a:t>Bild-Quellen:</a:t>
            </a:r>
            <a:endParaRPr lang="en-US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943-D017-C635-68DF-02E2F33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36" y="2049667"/>
            <a:ext cx="10232275" cy="4571101"/>
          </a:xfrm>
        </p:spPr>
        <p:txBody>
          <a:bodyPr anchor="ctr">
            <a:noAutofit/>
          </a:bodyPr>
          <a:lstStyle/>
          <a:p>
            <a:r>
              <a:rPr lang="en-US" sz="1600" dirty="0"/>
              <a:t>RayForge / RaytRazor-Logos: </a:t>
            </a:r>
            <a:r>
              <a:rPr lang="en-US" sz="1600" dirty="0">
                <a:hlinkClick r:id="rId2"/>
              </a:rPr>
              <a:t>https://chatgpt.com/g/g-9i7ARxKhj-logo</a:t>
            </a:r>
            <a:endParaRPr lang="en-US" sz="1600" dirty="0"/>
          </a:p>
          <a:p>
            <a:r>
              <a:rPr lang="en-US" sz="1600" dirty="0"/>
              <a:t>GitHub: </a:t>
            </a:r>
            <a:r>
              <a:rPr lang="en-US" sz="1600" dirty="0">
                <a:hlinkClick r:id="rId3"/>
              </a:rPr>
              <a:t>https://cdn-icons-png.flaticon.com/512/25/25231.png</a:t>
            </a:r>
            <a:r>
              <a:rPr lang="en-US" sz="1600" dirty="0"/>
              <a:t> </a:t>
            </a:r>
          </a:p>
          <a:p>
            <a:r>
              <a:rPr lang="en-US" sz="1600" dirty="0"/>
              <a:t>GitHub Actions: </a:t>
            </a:r>
            <a:r>
              <a:rPr lang="en-US" sz="1600" dirty="0">
                <a:hlinkClick r:id="rId4"/>
              </a:rPr>
              <a:t>https://itsopensource.com/static/42143b9a1f8f163ccc6f87d27cc83674/ee604/github-actions.png</a:t>
            </a:r>
            <a:r>
              <a:rPr lang="en-US" sz="1600" dirty="0"/>
              <a:t> </a:t>
            </a:r>
          </a:p>
          <a:p>
            <a:r>
              <a:rPr lang="en-US" sz="1600" dirty="0"/>
              <a:t>C++: </a:t>
            </a:r>
            <a:r>
              <a:rPr lang="en-US" sz="1600" dirty="0">
                <a:hlinkClick r:id="rId5"/>
              </a:rPr>
              <a:t>https://www.pngwing.com/en/free-png-nwvsu</a:t>
            </a:r>
            <a:r>
              <a:rPr lang="en-US" sz="1600" dirty="0"/>
              <a:t> </a:t>
            </a:r>
          </a:p>
          <a:p>
            <a:r>
              <a:rPr lang="en-US" sz="1600" dirty="0"/>
              <a:t>Teams: </a:t>
            </a:r>
            <a:r>
              <a:rPr lang="en-US" sz="1600" dirty="0">
                <a:hlinkClick r:id="rId6"/>
              </a:rPr>
              <a:t>https://www.stickpng.com/de/img/karikaturen/handy-manny/microsoft-teams-logo</a:t>
            </a:r>
            <a:r>
              <a:rPr lang="en-US" sz="1600" dirty="0"/>
              <a:t> </a:t>
            </a:r>
          </a:p>
          <a:p>
            <a:r>
              <a:rPr lang="en-US" sz="1600" dirty="0"/>
              <a:t>Discord: </a:t>
            </a:r>
            <a:r>
              <a:rPr lang="en-US" sz="1600" dirty="0">
                <a:hlinkClick r:id="rId7"/>
              </a:rPr>
              <a:t>https://icons8.de/icons/set/discord-logo</a:t>
            </a:r>
            <a:endParaRPr lang="en-US" sz="1600" dirty="0"/>
          </a:p>
          <a:p>
            <a:r>
              <a:rPr lang="en-US" sz="1600" dirty="0"/>
              <a:t>OpenGL: </a:t>
            </a:r>
            <a:r>
              <a:rPr lang="en-US" sz="1600" dirty="0">
                <a:hlinkClick r:id="rId8"/>
              </a:rPr>
              <a:t>https://www.pngegg.com/en/png-yogek</a:t>
            </a:r>
            <a:endParaRPr lang="en-US" sz="1600" dirty="0"/>
          </a:p>
          <a:p>
            <a:r>
              <a:rPr lang="en-US" sz="1600" dirty="0"/>
              <a:t>SDL: </a:t>
            </a:r>
            <a:r>
              <a:rPr lang="en-US" sz="1600" dirty="0">
                <a:hlinkClick r:id="rId9"/>
              </a:rPr>
              <a:t>https://www.pngkit.com/png/detail/183-1831304_sdl-logo-image-credit-simple-directmedia-layer.png</a:t>
            </a:r>
            <a:endParaRPr lang="en-US" sz="1600" dirty="0"/>
          </a:p>
          <a:p>
            <a:r>
              <a:rPr lang="en-US" sz="1600" dirty="0"/>
              <a:t>Boost: </a:t>
            </a:r>
            <a:r>
              <a:rPr lang="en-US" sz="1600" dirty="0">
                <a:hlinkClick r:id="rId10"/>
              </a:rPr>
              <a:t>https://raw.githubusercontent.com/boostorg/Artwork/refs/heads/master/boost-277x86-white.png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553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82BB-81D0-BB11-199E-204F24B68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B24A0D4E-4E44-851E-A82B-3E38A168DDF8}"/>
              </a:ext>
            </a:extLst>
          </p:cNvPr>
          <p:cNvSpPr txBox="1"/>
          <p:nvPr/>
        </p:nvSpPr>
        <p:spPr>
          <a:xfrm>
            <a:off x="799850" y="596878"/>
            <a:ext cx="5031907" cy="68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Projekt: RaytRazor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9330D9-E4A5-DC51-AB7A-95FAECB7174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898BD-0219-377C-3DA2-E8DAC70C6D4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BF8D17-325E-D62E-FF6C-ADEF431159D5}"/>
              </a:ext>
            </a:extLst>
          </p:cNvPr>
          <p:cNvSpPr txBox="1"/>
          <p:nvPr/>
        </p:nvSpPr>
        <p:spPr>
          <a:xfrm>
            <a:off x="4063065" y="6300604"/>
            <a:ext cx="406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https://github.com/lgndluke/RaytRazor</a:t>
            </a:r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8D1AC3-D2D7-1DBC-BE23-D1BAA743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275" y="1325764"/>
            <a:ext cx="6241449" cy="49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BE0F-BF53-24EF-EC9A-2578C88E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D0885-1280-9494-0744-A0ADC1BB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0A235CB-7DDE-1592-B891-93A024E5D54A}"/>
              </a:ext>
            </a:extLst>
          </p:cNvPr>
          <p:cNvSpPr txBox="1"/>
          <p:nvPr/>
        </p:nvSpPr>
        <p:spPr>
          <a:xfrm>
            <a:off x="799850" y="596878"/>
            <a:ext cx="5031907" cy="68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Projekt: RaytRazor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00928-FDF3-8511-FABF-B0E60436EBE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0CAD5-60B7-CBF1-6496-D4475546C36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E34582B-2C39-9F55-029A-A917B7D9BDF8}"/>
              </a:ext>
            </a:extLst>
          </p:cNvPr>
          <p:cNvGrpSpPr/>
          <p:nvPr/>
        </p:nvGrpSpPr>
        <p:grpSpPr>
          <a:xfrm>
            <a:off x="519216" y="1614207"/>
            <a:ext cx="5576784" cy="4646915"/>
            <a:chOff x="378530" y="1439147"/>
            <a:chExt cx="5874548" cy="4893299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9A3ED264-D177-193E-4499-C1F7B5DBA7E3}"/>
                </a:ext>
              </a:extLst>
            </p:cNvPr>
            <p:cNvGrpSpPr/>
            <p:nvPr/>
          </p:nvGrpSpPr>
          <p:grpSpPr>
            <a:xfrm>
              <a:off x="485415" y="1625989"/>
              <a:ext cx="1617751" cy="1861453"/>
              <a:chOff x="9010776" y="3606801"/>
              <a:chExt cx="2411821" cy="2775144"/>
            </a:xfrm>
          </p:grpSpPr>
          <p:pic>
            <p:nvPicPr>
              <p:cNvPr id="13" name="Picture 1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7B96528-1A80-A258-87A7-7381724A9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207547" y="3606801"/>
                <a:ext cx="2015943" cy="2015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A49E98E5-B555-56DA-6607-E895CE51F97B}"/>
                  </a:ext>
                </a:extLst>
              </p:cNvPr>
              <p:cNvSpPr txBox="1"/>
              <p:nvPr/>
            </p:nvSpPr>
            <p:spPr>
              <a:xfrm>
                <a:off x="9010776" y="5601902"/>
                <a:ext cx="2411821" cy="780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7709">
                  <a:spcAft>
                    <a:spcPts val="765"/>
                  </a:spcAft>
                </a:pPr>
                <a:r>
                  <a:rPr lang="de-DE" sz="2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NanoGUI</a:t>
                </a:r>
                <a:endParaRPr lang="en-US" sz="900" dirty="0"/>
              </a:p>
            </p:txBody>
          </p:sp>
        </p:grp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9EE827B1-1525-11BC-DFA3-17A9CB4CE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6349" y="3598658"/>
              <a:ext cx="2228365" cy="93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A blue hexagon with white letters and white crosses&#10;&#10;Description automatically generated">
              <a:extLst>
                <a:ext uri="{FF2B5EF4-FFF2-40B4-BE49-F238E27FC236}">
                  <a16:creationId xmlns:a16="http://schemas.microsoft.com/office/drawing/2014/main" id="{38E10656-A15F-EE9F-6289-1AACF26B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995" y="1439147"/>
              <a:ext cx="1509592" cy="1509592"/>
            </a:xfrm>
            <a:prstGeom prst="rect">
              <a:avLst/>
            </a:prstGeom>
          </p:spPr>
        </p:pic>
        <p:pic>
          <p:nvPicPr>
            <p:cNvPr id="18" name="Picture 4" descr="Microsoft Teams Logo - PNG and Vector - Logo Download">
              <a:extLst>
                <a:ext uri="{FF2B5EF4-FFF2-40B4-BE49-F238E27FC236}">
                  <a16:creationId xmlns:a16="http://schemas.microsoft.com/office/drawing/2014/main" id="{EEDE9860-5A9F-43F2-E3A2-2E551CDED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24829" y="3059748"/>
              <a:ext cx="1628249" cy="164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Discord logo Icons, Logos, Symbole – Kostenloser Download ...">
              <a:extLst>
                <a:ext uri="{FF2B5EF4-FFF2-40B4-BE49-F238E27FC236}">
                  <a16:creationId xmlns:a16="http://schemas.microsoft.com/office/drawing/2014/main" id="{D63D83F3-1C6B-FF7A-6D87-8B79EBDFD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668" y="1750997"/>
              <a:ext cx="1509591" cy="150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C70FFA8-DFAE-C735-5624-19A5B9BB4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5416" y="5175092"/>
              <a:ext cx="1157354" cy="1157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Grafik 24" descr="Ein Bild, das Schrift, Grafiken, Logo, Text enthält.&#10;&#10;Automatisch generierte Beschreibung">
              <a:extLst>
                <a:ext uri="{FF2B5EF4-FFF2-40B4-BE49-F238E27FC236}">
                  <a16:creationId xmlns:a16="http://schemas.microsoft.com/office/drawing/2014/main" id="{90AEA371-F313-8180-4DD3-CA9B0569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19" t="2010" r="21447" b="5678"/>
            <a:stretch/>
          </p:blipFill>
          <p:spPr>
            <a:xfrm>
              <a:off x="4189965" y="4617305"/>
              <a:ext cx="1987747" cy="1654825"/>
            </a:xfrm>
            <a:prstGeom prst="rect">
              <a:avLst/>
            </a:prstGeom>
          </p:spPr>
        </p:pic>
        <p:pic>
          <p:nvPicPr>
            <p:cNvPr id="27" name="Grafik 26" descr="Ein Bild, das Text, Logo, Schrift, Grafiken enthält.&#10;&#10;Automatisch generierte Beschreibung">
              <a:extLst>
                <a:ext uri="{FF2B5EF4-FFF2-40B4-BE49-F238E27FC236}">
                  <a16:creationId xmlns:a16="http://schemas.microsoft.com/office/drawing/2014/main" id="{48029628-B097-0C88-EC82-98986CBF4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7" t="11426" r="22601" b="7232"/>
            <a:stretch/>
          </p:blipFill>
          <p:spPr>
            <a:xfrm>
              <a:off x="2148666" y="5115639"/>
              <a:ext cx="1879585" cy="1075633"/>
            </a:xfrm>
            <a:prstGeom prst="rect">
              <a:avLst/>
            </a:prstGeom>
          </p:spPr>
        </p:pic>
        <p:pic>
          <p:nvPicPr>
            <p:cNvPr id="29" name="Grafik 28" descr="Ein Bild, das Schrift, Logo, Grafiken, Marke enthält.&#10;&#10;Automatisch generierte Beschreibung">
              <a:extLst>
                <a:ext uri="{FF2B5EF4-FFF2-40B4-BE49-F238E27FC236}">
                  <a16:creationId xmlns:a16="http://schemas.microsoft.com/office/drawing/2014/main" id="{00B97798-315C-399A-C352-E754F1BE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0" y="4079407"/>
              <a:ext cx="1949978" cy="605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5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7A40-C796-2255-0D89-4A258156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8C0A7BEB-D428-8544-0601-BE3B6E9FA7D7}"/>
              </a:ext>
            </a:extLst>
          </p:cNvPr>
          <p:cNvSpPr txBox="1"/>
          <p:nvPr/>
        </p:nvSpPr>
        <p:spPr>
          <a:xfrm>
            <a:off x="799850" y="596878"/>
            <a:ext cx="736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Aktueller Stand - Management: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D2E8D-05A8-C606-BD30-2D6FBE7B617E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10BFDE-BAEE-F72A-E898-5718D4C3A18F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665458-4BE0-C2C0-23E9-CDC400E3D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Lastenheft: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38116E-66A3-08B4-2894-B6975CC5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7" y="2395238"/>
            <a:ext cx="4575175" cy="3577060"/>
          </a:xfrm>
          <a:prstGeom prst="rect">
            <a:avLst/>
          </a:prstGeom>
        </p:spPr>
      </p:pic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98236A-7E7F-9B66-D530-A8CD1E6B7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Aufgaben: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A253668-6EE0-F9E5-4C08-3F7DCBD3B417}"/>
              </a:ext>
            </a:extLst>
          </p:cNvPr>
          <p:cNvCxnSpPr>
            <a:cxnSpLocks/>
          </p:cNvCxnSpPr>
          <p:nvPr/>
        </p:nvCxnSpPr>
        <p:spPr>
          <a:xfrm>
            <a:off x="6019800" y="1727200"/>
            <a:ext cx="0" cy="444976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4E4D4936-B275-67F4-13B4-945A08B6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58" y="2321144"/>
            <a:ext cx="4147601" cy="41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033E-AD64-F2B8-1664-17B8A6B9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9BD7D0F2-4BBA-E38A-42E1-A1848F7F11ED}"/>
              </a:ext>
            </a:extLst>
          </p:cNvPr>
          <p:cNvSpPr txBox="1"/>
          <p:nvPr/>
        </p:nvSpPr>
        <p:spPr>
          <a:xfrm>
            <a:off x="799850" y="596878"/>
            <a:ext cx="650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Aktueller Stand - Demo: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C70B5-F5D2-C94A-2D15-2A88CF9A200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BD766-27E8-8A31-E25F-459934D5D1AA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5BDCAC-46D6-978F-ED36-D12EA18D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4849" y="5956964"/>
            <a:ext cx="8782300" cy="48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https://github.com/lgndluke/RaytRazor/releases/latest/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BC7BB5-BB68-08B0-3EDB-E81A9031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04" y="1459649"/>
            <a:ext cx="7994590" cy="43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69AB5-1159-D5C0-B57B-598D9832B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2C216DE8-44FA-1A8D-0415-F106B095E6B9}"/>
              </a:ext>
            </a:extLst>
          </p:cNvPr>
          <p:cNvSpPr txBox="1"/>
          <p:nvPr/>
        </p:nvSpPr>
        <p:spPr>
          <a:xfrm>
            <a:off x="799850" y="723878"/>
            <a:ext cx="5031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Einblick Architektur: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D4D3B-E2BA-7AB5-9ECD-F2E9FFE95BA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AEC5A-FB9F-A999-5577-27B8B4DB6AB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Diagramm, Text, Screenshot, Plan enthält.&#10;&#10;Automatisch generierte Beschreibung">
            <a:extLst>
              <a:ext uri="{FF2B5EF4-FFF2-40B4-BE49-F238E27FC236}">
                <a16:creationId xmlns:a16="http://schemas.microsoft.com/office/drawing/2014/main" id="{3D57B45B-B086-8011-BA1D-C1CB9D3C1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95" y="1431765"/>
            <a:ext cx="8433011" cy="432133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BE3AE4-8D6C-FD7E-5290-8593F72729C2}"/>
              </a:ext>
            </a:extLst>
          </p:cNvPr>
          <p:cNvSpPr txBox="1"/>
          <p:nvPr/>
        </p:nvSpPr>
        <p:spPr>
          <a:xfrm>
            <a:off x="1775875" y="5764790"/>
            <a:ext cx="307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Stand: </a:t>
            </a:r>
            <a:r>
              <a:rPr lang="de-DE" dirty="0"/>
              <a:t>Ende Sprint Review #2</a:t>
            </a:r>
          </a:p>
        </p:txBody>
      </p:sp>
    </p:spTree>
    <p:extLst>
      <p:ext uri="{BB962C8B-B14F-4D97-AF65-F5344CB8AC3E}">
        <p14:creationId xmlns:p14="http://schemas.microsoft.com/office/powerpoint/2010/main" val="304553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C3F0C-A981-9283-5DAB-2FA974BF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5D82DA88-2936-E326-A3FE-16A6C99EA78D}"/>
              </a:ext>
            </a:extLst>
          </p:cNvPr>
          <p:cNvSpPr txBox="1"/>
          <p:nvPr/>
        </p:nvSpPr>
        <p:spPr>
          <a:xfrm>
            <a:off x="799850" y="723878"/>
            <a:ext cx="5031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Anteil letzter Sprint: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B18FFB-F9CD-776D-EC87-61314CFEE15E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AD662C-EA8E-657E-CF86-E94B286822CF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800F71-9E7F-C661-4AF2-44FB58B575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    Ende Sprint #2</a:t>
            </a:r>
          </a:p>
          <a:p>
            <a:r>
              <a:rPr lang="de-DE" dirty="0"/>
              <a:t> Größtenteils offene TODOs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3FBE94-DD19-7D07-C678-C2929E85F4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    Ende Sprint #3</a:t>
            </a:r>
            <a:endParaRPr lang="de-DE" dirty="0"/>
          </a:p>
          <a:p>
            <a:r>
              <a:rPr lang="de-DE" b="1" dirty="0"/>
              <a:t>Ziel:</a:t>
            </a:r>
            <a:r>
              <a:rPr lang="de-DE" dirty="0"/>
              <a:t> Funktionale Demo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54BE25-CBED-FB12-7D67-89CEA59B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" y="3155950"/>
            <a:ext cx="2204198" cy="30210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D44FDF0-52AD-E733-F803-C98B64B7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55950"/>
            <a:ext cx="2214805" cy="2463592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945978D-BB55-C015-E8BC-3FDCBB217234}"/>
              </a:ext>
            </a:extLst>
          </p:cNvPr>
          <p:cNvCxnSpPr>
            <a:cxnSpLocks/>
          </p:cNvCxnSpPr>
          <p:nvPr/>
        </p:nvCxnSpPr>
        <p:spPr>
          <a:xfrm>
            <a:off x="6019800" y="1727200"/>
            <a:ext cx="0" cy="444976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46CB1767-6232-22C2-B743-58A05BB0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3688850"/>
            <a:ext cx="5219204" cy="28349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C83AAB-4EE1-D71F-E0E0-DF3D08A83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8298" y="2883695"/>
            <a:ext cx="2171869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5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82218-F6D5-3987-2378-BFF31B6B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8C310-BDA6-CAC0-A8C2-2D6197182FE6}"/>
              </a:ext>
            </a:extLst>
          </p:cNvPr>
          <p:cNvSpPr txBox="1"/>
          <p:nvPr/>
        </p:nvSpPr>
        <p:spPr>
          <a:xfrm>
            <a:off x="799850" y="723878"/>
            <a:ext cx="536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Probleme / Lösungen: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5613F-1921-4B7A-7234-B5BAB633D802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166E50-0A2B-9FC8-302A-281C741AD260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9995DAC-20D5-D37E-3E83-B17A02314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38906"/>
              </p:ext>
            </p:extLst>
          </p:nvPr>
        </p:nvGraphicFramePr>
        <p:xfrm>
          <a:off x="799850" y="1779760"/>
          <a:ext cx="10668249" cy="431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83">
                  <a:extLst>
                    <a:ext uri="{9D8B030D-6E8A-4147-A177-3AD203B41FA5}">
                      <a16:colId xmlns:a16="http://schemas.microsoft.com/office/drawing/2014/main" val="326771416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95046651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240559516"/>
                    </a:ext>
                  </a:extLst>
                </a:gridCol>
              </a:tblGrid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Aufgabe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Problemstellung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Lösungsansatz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958491"/>
                  </a:ext>
                </a:extLst>
              </a:tr>
              <a:tr h="114353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Deployment Prozess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RaytRazor.exe benötigt Abhängigkeiten und Ressourcen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Automatisierte Releases als      .</a:t>
                      </a:r>
                      <a:r>
                        <a:rPr lang="de-DE" dirty="0" err="1"/>
                        <a:t>zip</a:t>
                      </a:r>
                      <a:r>
                        <a:rPr lang="de-DE" dirty="0"/>
                        <a:t>-Archive über GitHub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44902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 Qualität &amp; Sicherheit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C++ anfällig für Unsicherheiten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Code-Scanning mittels </a:t>
                      </a:r>
                      <a:r>
                        <a:rPr lang="de-DE" dirty="0" err="1"/>
                        <a:t>CodeQL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716450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Raytracing Ansatz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OpenGL arbeitet Buffer basiert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SDL2 für Raytracing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48897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Raytracing </a:t>
                      </a:r>
                      <a:r>
                        <a:rPr lang="de-DE" dirty="0" err="1"/>
                        <a:t>clashes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OpenGL und SDL2 </a:t>
                      </a:r>
                      <a:r>
                        <a:rPr lang="de-DE" dirty="0" err="1"/>
                        <a:t>loops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clashen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Separater Thread für SDL2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62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50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7059C-8970-107F-F01F-409068D32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0C8BC4D-C202-4D1C-0BD4-F84B1E45BFEA}"/>
              </a:ext>
            </a:extLst>
          </p:cNvPr>
          <p:cNvSpPr txBox="1"/>
          <p:nvPr/>
        </p:nvSpPr>
        <p:spPr>
          <a:xfrm>
            <a:off x="799850" y="723878"/>
            <a:ext cx="945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Aufgeschobene Probleme: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3DA54-7F00-BDF9-1C93-BA7907F474C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06932-A1EE-4C4C-8961-2EEB6ECD37EA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C97C22-75B2-02BC-4634-7C07CE55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Unbekannter Herausgeber -&gt; Fehlendes Code-</a:t>
            </a:r>
            <a:r>
              <a:rPr lang="de-DE" dirty="0" err="1"/>
              <a:t>Signing</a:t>
            </a:r>
            <a:r>
              <a:rPr lang="de-DE" dirty="0"/>
              <a:t> Zertifikat</a:t>
            </a:r>
          </a:p>
          <a:p>
            <a:endParaRPr lang="de-DE" dirty="0"/>
          </a:p>
          <a:p>
            <a:r>
              <a:rPr lang="de-DE" dirty="0"/>
              <a:t>Potenzielle Bugfixes</a:t>
            </a:r>
          </a:p>
          <a:p>
            <a:endParaRPr lang="de-DE" dirty="0"/>
          </a:p>
          <a:p>
            <a:r>
              <a:rPr lang="de-DE" dirty="0"/>
              <a:t>Wiki / Dokumentations-Website</a:t>
            </a:r>
          </a:p>
          <a:p>
            <a:endParaRPr lang="de-DE" dirty="0"/>
          </a:p>
          <a:p>
            <a:r>
              <a:rPr lang="de-DE" dirty="0"/>
              <a:t>Quality of Live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6B92B6-4643-1A2B-BB54-19007D85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17" y="3094751"/>
            <a:ext cx="3379833" cy="31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Breitbild</PresentationFormat>
  <Paragraphs>85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Bild-Quellen: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Jeckle, Lukas</cp:lastModifiedBy>
  <cp:revision>1</cp:revision>
  <dcterms:created xsi:type="dcterms:W3CDTF">2024-10-21T16:00:24Z</dcterms:created>
  <dcterms:modified xsi:type="dcterms:W3CDTF">2024-12-04T13:57:53Z</dcterms:modified>
</cp:coreProperties>
</file>