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ckle, Lukas" userId="8af323fd-999f-415a-b7cf-a75b87c7bd04" providerId="ADAL" clId="{1E40712B-75F9-4204-BAC2-1D224ABAF16F}"/>
    <pc:docChg chg="modSld">
      <pc:chgData name="Jeckle, Lukas" userId="8af323fd-999f-415a-b7cf-a75b87c7bd04" providerId="ADAL" clId="{1E40712B-75F9-4204-BAC2-1D224ABAF16F}" dt="2024-12-04T18:50:41.453" v="0" actId="14826"/>
      <pc:docMkLst>
        <pc:docMk/>
      </pc:docMkLst>
      <pc:sldChg chg="modSp mod">
        <pc:chgData name="Jeckle, Lukas" userId="8af323fd-999f-415a-b7cf-a75b87c7bd04" providerId="ADAL" clId="{1E40712B-75F9-4204-BAC2-1D224ABAF16F}" dt="2024-12-04T18:50:41.453" v="0" actId="14826"/>
        <pc:sldMkLst>
          <pc:docMk/>
          <pc:sldMk cId="4018529521" sldId="278"/>
        </pc:sldMkLst>
      </pc:sldChg>
    </pc:docChg>
  </pc:docChgLst>
  <pc:docChgLst>
    <pc:chgData name="Kasper, Christian" userId="a8343d60-698f-4592-a84b-55d2d7b070c0" providerId="ADAL" clId="{11C3C4E9-0B42-4E84-BB0D-717071B246A7}"/>
    <pc:docChg chg="undo custSel addSld delSld modSld">
      <pc:chgData name="Kasper, Christian" userId="a8343d60-698f-4592-a84b-55d2d7b070c0" providerId="ADAL" clId="{11C3C4E9-0B42-4E84-BB0D-717071B246A7}" dt="2024-10-21T16:48:32.351" v="49" actId="2696"/>
      <pc:docMkLst>
        <pc:docMk/>
      </pc:docMkLst>
      <pc:sldChg chg="addSp delSp modSp mod setBg">
        <pc:chgData name="Kasper, Christian" userId="a8343d60-698f-4592-a84b-55d2d7b070c0" providerId="ADAL" clId="{11C3C4E9-0B42-4E84-BB0D-717071B246A7}" dt="2024-10-21T16:45:03.027" v="35" actId="26606"/>
        <pc:sldMkLst>
          <pc:docMk/>
          <pc:sldMk cId="3716837480" sldId="256"/>
        </pc:sldMkLst>
        <pc:picChg chg="add mod ord">
          <ac:chgData name="Kasper, Christian" userId="a8343d60-698f-4592-a84b-55d2d7b070c0" providerId="ADAL" clId="{11C3C4E9-0B42-4E84-BB0D-717071B246A7}" dt="2024-10-21T16:45:03.027" v="35" actId="26606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modSp mod setBg">
        <pc:chgData name="Kasper, Christian" userId="a8343d60-698f-4592-a84b-55d2d7b070c0" providerId="ADAL" clId="{11C3C4E9-0B42-4E84-BB0D-717071B246A7}" dt="2024-10-21T16:43:39.995" v="29" actId="27636"/>
        <pc:sldMkLst>
          <pc:docMk/>
          <pc:sldMk cId="3567637621" sldId="257"/>
        </pc:sldMkLst>
      </pc:sldChg>
      <pc:sldChg chg="modSp del mod">
        <pc:chgData name="Kasper, Christian" userId="a8343d60-698f-4592-a84b-55d2d7b070c0" providerId="ADAL" clId="{11C3C4E9-0B42-4E84-BB0D-717071B246A7}" dt="2024-10-21T16:48:32.351" v="49" actId="2696"/>
        <pc:sldMkLst>
          <pc:docMk/>
          <pc:sldMk cId="202209929" sldId="258"/>
        </pc:sldMkLst>
      </pc:sldChg>
      <pc:sldChg chg="addSp modSp mod setBg">
        <pc:chgData name="Kasper, Christian" userId="a8343d60-698f-4592-a84b-55d2d7b070c0" providerId="ADAL" clId="{11C3C4E9-0B42-4E84-BB0D-717071B246A7}" dt="2024-10-21T16:44:56.683" v="34" actId="26606"/>
        <pc:sldMkLst>
          <pc:docMk/>
          <pc:sldMk cId="1162133758" sldId="259"/>
        </pc:sldMkLst>
      </pc:sldChg>
      <pc:sldChg chg="addSp delSp modSp mod setBg">
        <pc:chgData name="Kasper, Christian" userId="a8343d60-698f-4592-a84b-55d2d7b070c0" providerId="ADAL" clId="{11C3C4E9-0B42-4E84-BB0D-717071B246A7}" dt="2024-10-21T16:48:21.745" v="48" actId="26606"/>
        <pc:sldMkLst>
          <pc:docMk/>
          <pc:sldMk cId="1373624388" sldId="260"/>
        </pc:sldMkLst>
      </pc:sldChg>
      <pc:sldChg chg="addSp modSp mod setBg">
        <pc:chgData name="Kasper, Christian" userId="a8343d60-698f-4592-a84b-55d2d7b070c0" providerId="ADAL" clId="{11C3C4E9-0B42-4E84-BB0D-717071B246A7}" dt="2024-10-21T16:41:28.619" v="24" actId="26606"/>
        <pc:sldMkLst>
          <pc:docMk/>
          <pc:sldMk cId="1072942791" sldId="261"/>
        </pc:sldMkLst>
      </pc:sldChg>
      <pc:sldChg chg="modSp new del mod">
        <pc:chgData name="Kasper, Christian" userId="a8343d60-698f-4592-a84b-55d2d7b070c0" providerId="ADAL" clId="{11C3C4E9-0B42-4E84-BB0D-717071B246A7}" dt="2024-10-21T16:45:46.713" v="43" actId="2696"/>
        <pc:sldMkLst>
          <pc:docMk/>
          <pc:sldMk cId="2031179271" sldId="262"/>
        </pc:sldMkLst>
      </pc:sldChg>
    </pc:docChg>
  </pc:docChgLst>
  <pc:docChgLst>
    <pc:chgData name="Jeckle, Lukas" userId="8af323fd-999f-415a-b7cf-a75b87c7bd04" providerId="ADAL" clId="{833D3C2E-1F4B-470C-8E66-269327DCF065}"/>
    <pc:docChg chg="undo custSel addSld delSld modSld sldOrd">
      <pc:chgData name="Jeckle, Lukas" userId="8af323fd-999f-415a-b7cf-a75b87c7bd04" providerId="ADAL" clId="{833D3C2E-1F4B-470C-8E66-269327DCF065}" dt="2024-12-04T13:57:45.403" v="4618"/>
      <pc:docMkLst>
        <pc:docMk/>
      </pc:docMkLst>
      <pc:sldChg chg="addSp delSp modSp mod">
        <pc:chgData name="Jeckle, Lukas" userId="8af323fd-999f-415a-b7cf-a75b87c7bd04" providerId="ADAL" clId="{833D3C2E-1F4B-470C-8E66-269327DCF065}" dt="2024-12-04T12:52:53.742" v="1877" actId="1035"/>
        <pc:sldMkLst>
          <pc:docMk/>
          <pc:sldMk cId="3716837480" sldId="256"/>
        </pc:sldMkLst>
        <pc:spChg chg="mod topLvl">
          <ac:chgData name="Jeckle, Lukas" userId="8af323fd-999f-415a-b7cf-a75b87c7bd04" providerId="ADAL" clId="{833D3C2E-1F4B-470C-8E66-269327DCF065}" dt="2024-12-04T12:52:53.742" v="1877" actId="1035"/>
          <ac:spMkLst>
            <pc:docMk/>
            <pc:sldMk cId="3716837480" sldId="256"/>
            <ac:spMk id="16" creationId="{E9AEDF7E-8FE1-7004-C7D8-794A8D004B77}"/>
          </ac:spMkLst>
        </pc:spChg>
        <pc:graphicFrameChg chg="add mod modGraphic">
          <ac:chgData name="Jeckle, Lukas" userId="8af323fd-999f-415a-b7cf-a75b87c7bd04" providerId="ADAL" clId="{833D3C2E-1F4B-470C-8E66-269327DCF065}" dt="2024-12-04T12:17:24.403" v="705" actId="1076"/>
          <ac:graphicFrameMkLst>
            <pc:docMk/>
            <pc:sldMk cId="3716837480" sldId="256"/>
            <ac:graphicFrameMk id="6" creationId="{D6777846-D5D3-9531-1D10-01060F11B54F}"/>
          </ac:graphicFrameMkLst>
        </pc:graphicFrameChg>
      </pc:sldChg>
      <pc:sldChg chg="del">
        <pc:chgData name="Jeckle, Lukas" userId="8af323fd-999f-415a-b7cf-a75b87c7bd04" providerId="ADAL" clId="{833D3C2E-1F4B-470C-8E66-269327DCF065}" dt="2024-12-04T12:16:53.983" v="699" actId="47"/>
        <pc:sldMkLst>
          <pc:docMk/>
          <pc:sldMk cId="3567637621" sldId="257"/>
        </pc:sldMkLst>
      </pc:sldChg>
      <pc:sldChg chg="modSp del mod">
        <pc:chgData name="Jeckle, Lukas" userId="8af323fd-999f-415a-b7cf-a75b87c7bd04" providerId="ADAL" clId="{833D3C2E-1F4B-470C-8E66-269327DCF065}" dt="2024-12-04T12:16:53.282" v="698" actId="47"/>
        <pc:sldMkLst>
          <pc:docMk/>
          <pc:sldMk cId="2134836587" sldId="263"/>
        </pc:sldMkLst>
      </pc:sldChg>
      <pc:sldChg chg="del">
        <pc:chgData name="Jeckle, Lukas" userId="8af323fd-999f-415a-b7cf-a75b87c7bd04" providerId="ADAL" clId="{833D3C2E-1F4B-470C-8E66-269327DCF065}" dt="2024-12-04T12:10:12.655" v="630" actId="47"/>
        <pc:sldMkLst>
          <pc:docMk/>
          <pc:sldMk cId="1133103783" sldId="265"/>
        </pc:sldMkLst>
      </pc:sldChg>
      <pc:sldChg chg="del">
        <pc:chgData name="Jeckle, Lukas" userId="8af323fd-999f-415a-b7cf-a75b87c7bd04" providerId="ADAL" clId="{833D3C2E-1F4B-470C-8E66-269327DCF065}" dt="2024-12-04T12:09:23.029" v="623" actId="47"/>
        <pc:sldMkLst>
          <pc:docMk/>
          <pc:sldMk cId="295971937" sldId="266"/>
        </pc:sldMkLst>
      </pc:sldChg>
      <pc:sldChg chg="del">
        <pc:chgData name="Jeckle, Lukas" userId="8af323fd-999f-415a-b7cf-a75b87c7bd04" providerId="ADAL" clId="{833D3C2E-1F4B-470C-8E66-269327DCF065}" dt="2024-12-04T12:16:54.606" v="700" actId="47"/>
        <pc:sldMkLst>
          <pc:docMk/>
          <pc:sldMk cId="3250150850" sldId="267"/>
        </pc:sldMkLst>
      </pc:sldChg>
      <pc:sldChg chg="modSp mod">
        <pc:chgData name="Jeckle, Lukas" userId="8af323fd-999f-415a-b7cf-a75b87c7bd04" providerId="ADAL" clId="{833D3C2E-1F4B-470C-8E66-269327DCF065}" dt="2024-12-04T12:21:50.230" v="755" actId="20577"/>
        <pc:sldMkLst>
          <pc:docMk/>
          <pc:sldMk cId="3495534188" sldId="269"/>
        </pc:sldMkLst>
      </pc:sldChg>
      <pc:sldChg chg="del">
        <pc:chgData name="Jeckle, Lukas" userId="8af323fd-999f-415a-b7cf-a75b87c7bd04" providerId="ADAL" clId="{833D3C2E-1F4B-470C-8E66-269327DCF065}" dt="2024-12-04T12:16:55.191" v="701" actId="47"/>
        <pc:sldMkLst>
          <pc:docMk/>
          <pc:sldMk cId="371361907" sldId="270"/>
        </pc:sldMkLst>
      </pc:sldChg>
      <pc:sldChg chg="addSp delSp modSp add mod">
        <pc:chgData name="Jeckle, Lukas" userId="8af323fd-999f-415a-b7cf-a75b87c7bd04" providerId="ADAL" clId="{833D3C2E-1F4B-470C-8E66-269327DCF065}" dt="2024-12-04T13:52:55.616" v="4387" actId="1076"/>
        <pc:sldMkLst>
          <pc:docMk/>
          <pc:sldMk cId="3784528720" sldId="271"/>
        </pc:sldMkLst>
      </pc:sldChg>
      <pc:sldChg chg="addSp delSp modSp add mod ord modClrScheme chgLayout">
        <pc:chgData name="Jeckle, Lukas" userId="8af323fd-999f-415a-b7cf-a75b87c7bd04" providerId="ADAL" clId="{833D3C2E-1F4B-470C-8E66-269327DCF065}" dt="2024-12-04T13:06:26.482" v="2142" actId="14100"/>
        <pc:sldMkLst>
          <pc:docMk/>
          <pc:sldMk cId="3817168799" sldId="272"/>
        </pc:sldMkLst>
      </pc:sldChg>
      <pc:sldChg chg="addSp modSp add mod">
        <pc:chgData name="Jeckle, Lukas" userId="8af323fd-999f-415a-b7cf-a75b87c7bd04" providerId="ADAL" clId="{833D3C2E-1F4B-470C-8E66-269327DCF065}" dt="2024-12-04T12:55:22.374" v="2001" actId="1076"/>
        <pc:sldMkLst>
          <pc:docMk/>
          <pc:sldMk cId="3045535258" sldId="273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2:58:39.600" v="2124" actId="113"/>
        <pc:sldMkLst>
          <pc:docMk/>
          <pc:sldMk cId="661653087" sldId="274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3:57:35.424" v="4616"/>
        <pc:sldMkLst>
          <pc:docMk/>
          <pc:sldMk cId="1410503594" sldId="275"/>
        </pc:sldMkLst>
      </pc:sldChg>
      <pc:sldChg chg="addSp delSp modSp add mod modClrScheme chgLayout">
        <pc:chgData name="Jeckle, Lukas" userId="8af323fd-999f-415a-b7cf-a75b87c7bd04" providerId="ADAL" clId="{833D3C2E-1F4B-470C-8E66-269327DCF065}" dt="2024-12-04T13:50:57.986" v="4368" actId="20577"/>
        <pc:sldMkLst>
          <pc:docMk/>
          <pc:sldMk cId="849519855" sldId="276"/>
        </pc:sldMkLst>
      </pc:sldChg>
      <pc:sldChg chg="addSp delSp modSp add mod">
        <pc:chgData name="Jeckle, Lukas" userId="8af323fd-999f-415a-b7cf-a75b87c7bd04" providerId="ADAL" clId="{833D3C2E-1F4B-470C-8E66-269327DCF065}" dt="2024-12-04T13:57:45.403" v="4618"/>
        <pc:sldMkLst>
          <pc:docMk/>
          <pc:sldMk cId="3774466728" sldId="277"/>
        </pc:sldMkLst>
      </pc:sldChg>
      <pc:sldChg chg="addSp delSp modSp add mod">
        <pc:chgData name="Jeckle, Lukas" userId="8af323fd-999f-415a-b7cf-a75b87c7bd04" providerId="ADAL" clId="{833D3C2E-1F4B-470C-8E66-269327DCF065}" dt="2024-12-04T12:57:39.820" v="2069" actId="1076"/>
        <pc:sldMkLst>
          <pc:docMk/>
          <pc:sldMk cId="4018529521" sldId="278"/>
        </pc:sldMkLst>
      </pc:sldChg>
      <pc:sldChg chg="new del">
        <pc:chgData name="Jeckle, Lukas" userId="8af323fd-999f-415a-b7cf-a75b87c7bd04" providerId="ADAL" clId="{833D3C2E-1F4B-470C-8E66-269327DCF065}" dt="2024-12-04T12:56:07.629" v="2013" actId="680"/>
        <pc:sldMkLst>
          <pc:docMk/>
          <pc:sldMk cId="737514335" sldId="279"/>
        </pc:sldMkLst>
      </pc:sldChg>
      <pc:sldChg chg="addSp delSp modSp add mod">
        <pc:chgData name="Jeckle, Lukas" userId="8af323fd-999f-415a-b7cf-a75b87c7bd04" providerId="ADAL" clId="{833D3C2E-1F4B-470C-8E66-269327DCF065}" dt="2024-12-04T13:52:25.891" v="4381" actId="12788"/>
        <pc:sldMkLst>
          <pc:docMk/>
          <pc:sldMk cId="4063537452" sldId="279"/>
        </pc:sldMkLst>
      </pc:sldChg>
    </pc:docChg>
  </pc:docChgLst>
  <pc:docChgLst>
    <pc:chgData name="Kasper, Christian" userId="a8343d60-698f-4592-a84b-55d2d7b070c0" providerId="ADAL" clId="{69CA5163-DD49-4EB5-AFA3-11F42A40D766}"/>
    <pc:docChg chg="undo custSel addSld delSld modSld sldOrd modMainMaster">
      <pc:chgData name="Kasper, Christian" userId="a8343d60-698f-4592-a84b-55d2d7b070c0" providerId="ADAL" clId="{69CA5163-DD49-4EB5-AFA3-11F42A40D766}" dt="2024-10-23T16:22:00.381" v="2002"/>
      <pc:docMkLst>
        <pc:docMk/>
      </pc:docMkLst>
      <pc:sldChg chg="addSp delSp modSp setBg delDesignElem">
        <pc:chgData name="Kasper, Christian" userId="a8343d60-698f-4592-a84b-55d2d7b070c0" providerId="ADAL" clId="{69CA5163-DD49-4EB5-AFA3-11F42A40D766}" dt="2024-10-23T16:21:56.813" v="2001"/>
        <pc:sldMkLst>
          <pc:docMk/>
          <pc:sldMk cId="3716837480" sldId="256"/>
        </pc:sldMkLst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2" creationId="{4F8D2989-4379-D60A-C9C3-ECDB4C984645}"/>
          </ac:spMkLst>
        </pc:spChg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3" creationId="{1D65F599-27D0-17E6-E4DC-6191BF75B469}"/>
          </ac:spMkLst>
        </pc:spChg>
      </pc:sldChg>
      <pc:sldChg chg="addSp delSp modSp mod setBg delDesignElem">
        <pc:chgData name="Kasper, Christian" userId="a8343d60-698f-4592-a84b-55d2d7b070c0" providerId="ADAL" clId="{69CA5163-DD49-4EB5-AFA3-11F42A40D766}" dt="2024-10-23T16:22:00.381" v="2002"/>
        <pc:sldMkLst>
          <pc:docMk/>
          <pc:sldMk cId="3567637621" sldId="257"/>
        </pc:sldMkLst>
      </pc:sldChg>
      <pc:sldChg chg="del setBg">
        <pc:chgData name="Kasper, Christian" userId="a8343d60-698f-4592-a84b-55d2d7b070c0" providerId="ADAL" clId="{69CA5163-DD49-4EB5-AFA3-11F42A40D766}" dt="2024-10-23T15:59:02.912" v="1662" actId="2696"/>
        <pc:sldMkLst>
          <pc:docMk/>
          <pc:sldMk cId="1162133758" sldId="259"/>
        </pc:sldMkLst>
      </pc:sldChg>
      <pc:sldChg chg="del setBg">
        <pc:chgData name="Kasper, Christian" userId="a8343d60-698f-4592-a84b-55d2d7b070c0" providerId="ADAL" clId="{69CA5163-DD49-4EB5-AFA3-11F42A40D766}" dt="2024-10-23T15:59:10.884" v="1663" actId="2696"/>
        <pc:sldMkLst>
          <pc:docMk/>
          <pc:sldMk cId="1373624388" sldId="260"/>
        </pc:sldMkLst>
      </pc:sldChg>
      <pc:sldChg chg="del setBg">
        <pc:chgData name="Kasper, Christian" userId="a8343d60-698f-4592-a84b-55d2d7b070c0" providerId="ADAL" clId="{69CA5163-DD49-4EB5-AFA3-11F42A40D766}" dt="2024-10-23T15:59:15.643" v="1664" actId="2696"/>
        <pc:sldMkLst>
          <pc:docMk/>
          <pc:sldMk cId="1072942791" sldId="261"/>
        </pc:sldMkLst>
      </pc:sldChg>
      <pc:sldChg chg="addSp delSp modSp new del mod setBg">
        <pc:chgData name="Kasper, Christian" userId="a8343d60-698f-4592-a84b-55d2d7b070c0" providerId="ADAL" clId="{69CA5163-DD49-4EB5-AFA3-11F42A40D766}" dt="2024-10-23T15:13:24.508" v="1062" actId="2696"/>
        <pc:sldMkLst>
          <pc:docMk/>
          <pc:sldMk cId="1402474512" sldId="262"/>
        </pc:sldMkLst>
      </pc:sldChg>
      <pc:sldChg chg="addSp delSp modSp new mod">
        <pc:chgData name="Kasper, Christian" userId="a8343d60-698f-4592-a84b-55d2d7b070c0" providerId="ADAL" clId="{69CA5163-DD49-4EB5-AFA3-11F42A40D766}" dt="2024-10-23T15:14:02.665" v="1077" actId="1076"/>
        <pc:sldMkLst>
          <pc:docMk/>
          <pc:sldMk cId="2134836587" sldId="263"/>
        </pc:sldMkLst>
      </pc:sldChg>
      <pc:sldChg chg="modSp new del mod">
        <pc:chgData name="Kasper, Christian" userId="a8343d60-698f-4592-a84b-55d2d7b070c0" providerId="ADAL" clId="{69CA5163-DD49-4EB5-AFA3-11F42A40D766}" dt="2024-10-23T14:48:26.480" v="591" actId="2696"/>
        <pc:sldMkLst>
          <pc:docMk/>
          <pc:sldMk cId="1410587198" sldId="264"/>
        </pc:sldMkLst>
      </pc:sldChg>
      <pc:sldChg chg="addSp delSp modSp new mod setBg delDesignElem">
        <pc:chgData name="Kasper, Christian" userId="a8343d60-698f-4592-a84b-55d2d7b070c0" providerId="ADAL" clId="{69CA5163-DD49-4EB5-AFA3-11F42A40D766}" dt="2024-10-23T16:21:54.596" v="2000"/>
        <pc:sldMkLst>
          <pc:docMk/>
          <pc:sldMk cId="1133103783" sldId="265"/>
        </pc:sldMkLst>
      </pc:sldChg>
      <pc:sldChg chg="addSp delSp modSp add mod setBg modClrScheme addAnim delAnim delDesignElem chgLayout">
        <pc:chgData name="Kasper, Christian" userId="a8343d60-698f-4592-a84b-55d2d7b070c0" providerId="ADAL" clId="{69CA5163-DD49-4EB5-AFA3-11F42A40D766}" dt="2024-10-23T16:21:35.686" v="1999"/>
        <pc:sldMkLst>
          <pc:docMk/>
          <pc:sldMk cId="295971937" sldId="266"/>
        </pc:sldMkLst>
      </pc:sldChg>
      <pc:sldChg chg="addSp delSp modSp new del mod setBg">
        <pc:chgData name="Kasper, Christian" userId="a8343d60-698f-4592-a84b-55d2d7b070c0" providerId="ADAL" clId="{69CA5163-DD49-4EB5-AFA3-11F42A40D766}" dt="2024-10-23T14:46:45.485" v="554" actId="2696"/>
        <pc:sldMkLst>
          <pc:docMk/>
          <pc:sldMk cId="2791775628" sldId="266"/>
        </pc:sldMkLst>
      </pc:sldChg>
      <pc:sldChg chg="addSp delSp modSp new mod setBg setFolMasterObjs setClrOvrMap delDesignElem">
        <pc:chgData name="Kasper, Christian" userId="a8343d60-698f-4592-a84b-55d2d7b070c0" providerId="ADAL" clId="{69CA5163-DD49-4EB5-AFA3-11F42A40D766}" dt="2024-10-23T16:21:13.468" v="1998"/>
        <pc:sldMkLst>
          <pc:docMk/>
          <pc:sldMk cId="3250150850" sldId="267"/>
        </pc:sldMkLst>
      </pc:sldChg>
      <pc:sldChg chg="addSp delSp modSp new del mod">
        <pc:chgData name="Kasper, Christian" userId="a8343d60-698f-4592-a84b-55d2d7b070c0" providerId="ADAL" clId="{69CA5163-DD49-4EB5-AFA3-11F42A40D766}" dt="2024-10-23T15:31:46.830" v="1308" actId="47"/>
        <pc:sldMkLst>
          <pc:docMk/>
          <pc:sldMk cId="726327748" sldId="268"/>
        </pc:sldMkLst>
      </pc:sldChg>
      <pc:sldChg chg="addSp modSp new mod setBg">
        <pc:chgData name="Kasper, Christian" userId="a8343d60-698f-4592-a84b-55d2d7b070c0" providerId="ADAL" clId="{69CA5163-DD49-4EB5-AFA3-11F42A40D766}" dt="2024-10-23T16:20:07.560" v="1995" actId="1076"/>
        <pc:sldMkLst>
          <pc:docMk/>
          <pc:sldMk cId="3495534188" sldId="269"/>
        </pc:sldMkLst>
      </pc:sldChg>
      <pc:sldChg chg="addSp delSp modSp new mod setBg addAnim modAnim delDesignElem">
        <pc:chgData name="Kasper, Christian" userId="a8343d60-698f-4592-a84b-55d2d7b070c0" providerId="ADAL" clId="{69CA5163-DD49-4EB5-AFA3-11F42A40D766}" dt="2024-10-23T16:07:44.962" v="1734" actId="1076"/>
        <pc:sldMkLst>
          <pc:docMk/>
          <pc:sldMk cId="371361907" sldId="270"/>
        </pc:sldMkLst>
      </pc:sldChg>
      <pc:sldChg chg="addSp delSp modSp add del mod">
        <pc:chgData name="Kasper, Christian" userId="a8343d60-698f-4592-a84b-55d2d7b070c0" providerId="ADAL" clId="{69CA5163-DD49-4EB5-AFA3-11F42A40D766}" dt="2024-10-23T15:57:32.918" v="1655" actId="2696"/>
        <pc:sldMkLst>
          <pc:docMk/>
          <pc:sldMk cId="886621488" sldId="270"/>
        </pc:sldMkLst>
      </pc:sldChg>
      <pc:sldChg chg="addSp delSp modSp new del mod ord">
        <pc:chgData name="Kasper, Christian" userId="a8343d60-698f-4592-a84b-55d2d7b070c0" providerId="ADAL" clId="{69CA5163-DD49-4EB5-AFA3-11F42A40D766}" dt="2024-10-23T15:55:32.293" v="1629" actId="2696"/>
        <pc:sldMkLst>
          <pc:docMk/>
          <pc:sldMk cId="4164146276" sldId="270"/>
        </pc:sldMkLst>
      </pc:sldChg>
      <pc:sldMasterChg chg="setBg">
        <pc:chgData name="Kasper, Christian" userId="a8343d60-698f-4592-a84b-55d2d7b070c0" providerId="ADAL" clId="{69CA5163-DD49-4EB5-AFA3-11F42A40D766}" dt="2024-10-23T15:47:43.928" v="1555"/>
        <pc:sldMasterMkLst>
          <pc:docMk/>
          <pc:sldMasterMk cId="3401132940" sldId="2147483660"/>
        </pc:sldMasterMkLst>
      </pc:sldMasterChg>
    </pc:docChg>
  </pc:docChgLst>
  <pc:docChgLst>
    <pc:chgData name="Jeckle, Lukas" userId="8af323fd-999f-415a-b7cf-a75b87c7bd04" providerId="ADAL" clId="{32D13225-55F4-4C7B-9805-AA36D8261CD3}"/>
    <pc:docChg chg="delSld">
      <pc:chgData name="Jeckle, Lukas" userId="8af323fd-999f-415a-b7cf-a75b87c7bd04" providerId="ADAL" clId="{32D13225-55F4-4C7B-9805-AA36D8261CD3}" dt="2025-01-13T13:42:57.178" v="0" actId="47"/>
      <pc:docMkLst>
        <pc:docMk/>
      </pc:docMkLst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3495534188" sldId="269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3784528720" sldId="271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3817168799" sldId="272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3045535258" sldId="273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661653087" sldId="274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1410503594" sldId="275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849519855" sldId="276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3774466728" sldId="277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4018529521" sldId="278"/>
        </pc:sldMkLst>
      </pc:sldChg>
      <pc:sldChg chg="del">
        <pc:chgData name="Jeckle, Lukas" userId="8af323fd-999f-415a-b7cf-a75b87c7bd04" providerId="ADAL" clId="{32D13225-55F4-4C7B-9805-AA36D8261CD3}" dt="2025-01-13T13:42:57.178" v="0" actId="47"/>
        <pc:sldMkLst>
          <pc:docMk/>
          <pc:sldMk cId="4063537452" sldId="279"/>
        </pc:sldMkLst>
      </pc:sldChg>
    </pc:docChg>
  </pc:docChgLst>
  <pc:docChgLst>
    <pc:chgData name="Kasper, Christian" userId="a8343d60-698f-4592-a84b-55d2d7b070c0" providerId="ADAL" clId="{999327B7-0BC4-467C-9AFA-C27CD50B7940}"/>
    <pc:docChg chg="undo redo custSel modSld">
      <pc:chgData name="Kasper, Christian" userId="a8343d60-698f-4592-a84b-55d2d7b070c0" providerId="ADAL" clId="{999327B7-0BC4-467C-9AFA-C27CD50B7940}" dt="2024-10-22T12:05:57.428" v="202" actId="113"/>
      <pc:docMkLst>
        <pc:docMk/>
      </pc:docMkLst>
      <pc:sldChg chg="modSp mod">
        <pc:chgData name="Kasper, Christian" userId="a8343d60-698f-4592-a84b-55d2d7b070c0" providerId="ADAL" clId="{999327B7-0BC4-467C-9AFA-C27CD50B7940}" dt="2024-10-22T12:04:15.723" v="192" actId="113"/>
        <pc:sldMkLst>
          <pc:docMk/>
          <pc:sldMk cId="3567637621" sldId="257"/>
        </pc:sldMkLst>
      </pc:sldChg>
      <pc:sldChg chg="modSp mod">
        <pc:chgData name="Kasper, Christian" userId="a8343d60-698f-4592-a84b-55d2d7b070c0" providerId="ADAL" clId="{999327B7-0BC4-467C-9AFA-C27CD50B7940}" dt="2024-10-22T12:05:16.310" v="199" actId="113"/>
        <pc:sldMkLst>
          <pc:docMk/>
          <pc:sldMk cId="1162133758" sldId="259"/>
        </pc:sldMkLst>
      </pc:sldChg>
      <pc:sldChg chg="modSp mod">
        <pc:chgData name="Kasper, Christian" userId="a8343d60-698f-4592-a84b-55d2d7b070c0" providerId="ADAL" clId="{999327B7-0BC4-467C-9AFA-C27CD50B7940}" dt="2024-10-22T12:03:21.167" v="165" actId="20577"/>
        <pc:sldMkLst>
          <pc:docMk/>
          <pc:sldMk cId="1373624388" sldId="260"/>
        </pc:sldMkLst>
      </pc:sldChg>
      <pc:sldChg chg="modSp mod">
        <pc:chgData name="Kasper, Christian" userId="a8343d60-698f-4592-a84b-55d2d7b070c0" providerId="ADAL" clId="{999327B7-0BC4-467C-9AFA-C27CD50B7940}" dt="2024-10-22T12:05:57.428" v="202" actId="113"/>
        <pc:sldMkLst>
          <pc:docMk/>
          <pc:sldMk cId="1072942791" sldId="261"/>
        </pc:sldMkLst>
      </pc:sldChg>
    </pc:docChg>
  </pc:docChgLst>
  <pc:docChgLst>
    <pc:chgData name="Jeckle, Lukas" userId="8af323fd-999f-415a-b7cf-a75b87c7bd04" providerId="ADAL" clId="{9C0C6A7A-C424-4BDF-9E1C-29322942ECC4}"/>
    <pc:docChg chg="undo custSel modSld">
      <pc:chgData name="Jeckle, Lukas" userId="8af323fd-999f-415a-b7cf-a75b87c7bd04" providerId="ADAL" clId="{9C0C6A7A-C424-4BDF-9E1C-29322942ECC4}" dt="2024-10-21T18:49:47.479" v="936" actId="20577"/>
      <pc:docMkLst>
        <pc:docMk/>
      </pc:docMkLst>
      <pc:sldChg chg="addSp delSp modSp mod delDesignElem chgLayout">
        <pc:chgData name="Jeckle, Lukas" userId="8af323fd-999f-415a-b7cf-a75b87c7bd04" providerId="ADAL" clId="{9C0C6A7A-C424-4BDF-9E1C-29322942ECC4}" dt="2024-10-21T18:41:09.326" v="311" actId="115"/>
        <pc:sldMkLst>
          <pc:docMk/>
          <pc:sldMk cId="3716837480" sldId="256"/>
        </pc:sldMkLst>
        <pc:spChg chg="add mod">
          <ac:chgData name="Jeckle, Lukas" userId="8af323fd-999f-415a-b7cf-a75b87c7bd04" providerId="ADAL" clId="{9C0C6A7A-C424-4BDF-9E1C-29322942ECC4}" dt="2024-10-21T18:41:09.326" v="311" actId="115"/>
          <ac:spMkLst>
            <pc:docMk/>
            <pc:sldMk cId="3716837480" sldId="256"/>
            <ac:spMk id="16" creationId="{E9AEDF7E-8FE1-7004-C7D8-794A8D004B77}"/>
          </ac:spMkLst>
        </pc:spChg>
        <pc:picChg chg="mod">
          <ac:chgData name="Jeckle, Lukas" userId="8af323fd-999f-415a-b7cf-a75b87c7bd04" providerId="ADAL" clId="{9C0C6A7A-C424-4BDF-9E1C-29322942ECC4}" dt="2024-10-21T18:37:20.206" v="31" actId="16037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5:53.310" v="713" actId="20577"/>
        <pc:sldMkLst>
          <pc:docMk/>
          <pc:sldMk cId="3567637621" sldId="257"/>
        </pc:sldMkLst>
      </pc:sldChg>
      <pc:sldChg chg="addSp delSp modSp mod delDesignElem">
        <pc:chgData name="Jeckle, Lukas" userId="8af323fd-999f-415a-b7cf-a75b87c7bd04" providerId="ADAL" clId="{9C0C6A7A-C424-4BDF-9E1C-29322942ECC4}" dt="2024-10-21T18:48:19.797" v="863" actId="20577"/>
        <pc:sldMkLst>
          <pc:docMk/>
          <pc:sldMk cId="1162133758" sldId="259"/>
        </pc:sldMkLst>
      </pc:sldChg>
      <pc:sldChg chg="addSp delSp modSp mod delDesignElem">
        <pc:chgData name="Jeckle, Lukas" userId="8af323fd-999f-415a-b7cf-a75b87c7bd04" providerId="ADAL" clId="{9C0C6A7A-C424-4BDF-9E1C-29322942ECC4}" dt="2024-10-21T18:48:57.087" v="871" actId="20577"/>
        <pc:sldMkLst>
          <pc:docMk/>
          <pc:sldMk cId="1373624388" sldId="260"/>
        </pc:sldMkLst>
      </pc:sldChg>
      <pc:sldChg chg="addSp delSp modSp mod delDesignElem">
        <pc:chgData name="Jeckle, Lukas" userId="8af323fd-999f-415a-b7cf-a75b87c7bd04" providerId="ADAL" clId="{9C0C6A7A-C424-4BDF-9E1C-29322942ECC4}" dt="2024-10-21T18:49:47.479" v="936" actId="20577"/>
        <pc:sldMkLst>
          <pc:docMk/>
          <pc:sldMk cId="107294279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2DD3A-5327-4B48-8DC1-B98AEF751B3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 Bild, das Text, Poster, Grafikdesign, Grafiken enthält.&#10;&#10;Automatisch generierte Beschreibung">
            <a:extLst>
              <a:ext uri="{FF2B5EF4-FFF2-40B4-BE49-F238E27FC236}">
                <a16:creationId xmlns:a16="http://schemas.microsoft.com/office/drawing/2014/main" id="{54BABAE7-FA2D-7C1E-8103-605F8FB4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>
          <a:xfrm>
            <a:off x="6253078" y="666728"/>
            <a:ext cx="4874829" cy="546579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9AEDF7E-8FE1-7004-C7D8-794A8D004B77}"/>
              </a:ext>
            </a:extLst>
          </p:cNvPr>
          <p:cNvSpPr txBox="1"/>
          <p:nvPr/>
        </p:nvSpPr>
        <p:spPr>
          <a:xfrm>
            <a:off x="58420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Team: RayForge: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8D2989-4379-D60A-C9C3-ECDB4C984645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5F599-27D0-17E6-E4DC-6191BF75B469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6777846-D5D3-9531-1D10-01060F11B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13135"/>
              </p:ext>
            </p:extLst>
          </p:nvPr>
        </p:nvGraphicFramePr>
        <p:xfrm>
          <a:off x="584200" y="2121083"/>
          <a:ext cx="55118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139027006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529853699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Rolle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8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Florian Bertscher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18947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Lukas Jeckle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Product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Owner</a:t>
                      </a:r>
                      <a:endParaRPr lang="de-D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753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Christian Kasper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Scrum</a:t>
                      </a:r>
                      <a:r>
                        <a:rPr lang="de-DE" sz="2000" dirty="0"/>
                        <a:t> Master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787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Leon Musliu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71328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Dennis Welsch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9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3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C000"/>
      </a:accent1>
      <a:accent2>
        <a:srgbClr val="E97132"/>
      </a:accent2>
      <a:accent3>
        <a:srgbClr val="FF0000"/>
      </a:accent3>
      <a:accent4>
        <a:srgbClr val="FFC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Kasper, Christian</dc:creator>
  <cp:lastModifiedBy>Jeckle, Lukas</cp:lastModifiedBy>
  <cp:revision>1</cp:revision>
  <dcterms:created xsi:type="dcterms:W3CDTF">2024-10-21T16:00:24Z</dcterms:created>
  <dcterms:modified xsi:type="dcterms:W3CDTF">2025-01-13T13:43:00Z</dcterms:modified>
</cp:coreProperties>
</file>