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79" r:id="rId3"/>
    <p:sldId id="287" r:id="rId4"/>
    <p:sldId id="296" r:id="rId5"/>
    <p:sldId id="297" r:id="rId6"/>
    <p:sldId id="298" r:id="rId7"/>
    <p:sldId id="299" r:id="rId8"/>
    <p:sldId id="288" r:id="rId9"/>
    <p:sldId id="294" r:id="rId10"/>
    <p:sldId id="295" r:id="rId11"/>
    <p:sldId id="289" r:id="rId12"/>
    <p:sldId id="292" r:id="rId13"/>
    <p:sldId id="293" r:id="rId14"/>
    <p:sldId id="282" r:id="rId15"/>
    <p:sldId id="280" r:id="rId16"/>
    <p:sldId id="284" r:id="rId17"/>
    <p:sldId id="283" r:id="rId18"/>
    <p:sldId id="285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</pc:sldChg>
    </pc:docChg>
  </pc:docChgLst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7DE1FC52-FF7F-4700-AB84-DA8B77A007BB}"/>
    <pc:docChg chg="delSld">
      <pc:chgData name="Jeckle, Lukas" userId="8af323fd-999f-415a-b7cf-a75b87c7bd04" providerId="ADAL" clId="{7DE1FC52-FF7F-4700-AB84-DA8B77A007BB}" dt="2025-01-13T13:43:09.094" v="0" actId="47"/>
      <pc:docMkLst>
        <pc:docMk/>
      </pc:docMkLst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84528720" sldId="271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817168799" sldId="272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045535258" sldId="273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661653087" sldId="274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1410503594" sldId="275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849519855" sldId="276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3774466728" sldId="277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18529521" sldId="278"/>
        </pc:sldMkLst>
      </pc:sldChg>
      <pc:sldChg chg="del">
        <pc:chgData name="Jeckle, Lukas" userId="8af323fd-999f-415a-b7cf-a75b87c7bd04" providerId="ADAL" clId="{7DE1FC52-FF7F-4700-AB84-DA8B77A007BB}" dt="2025-01-13T13:43:09.094" v="0" actId="47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AC6F4-A8AE-4857-A3AF-C10507F5D87C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D6ACB-6CA6-45EA-8FFB-12D0007635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3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7AE3-1053-4BBA-8866-25E497E7B33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3BE-B6C1-4FD9-8E2C-42516B40E05E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071B-0558-4188-B4D7-A1C7B9FEF66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6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8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3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CE8F-2AC8-4D48-A84B-D41A2259140D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A296-2046-4437-947D-B5C073A79DB8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D092-B9B1-4927-BF02-6361F183027B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A460-D5F2-4D6E-8B39-B0676FF8ADDE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87C1-C698-4378-9514-C73B0214DA2A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8B92-A766-400A-88BE-6BAD643C7790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0F48-8510-4188-BE5E-2A993449DEE8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39C9-D850-42C3-AD48-F8DEB81B40D1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3AEB5-2B39-4BBA-BB39-4C11ABD4FC1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E01C-0B79-AF75-B96E-EFC39DA8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D69CF-B5F7-AF48-8BC7-55DEEE797D36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4E174-D027-D7E5-2915-A42F3C68E11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921855-1394-59EC-28AA-703CECD0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Team RayForge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52AD1EC-1104-7BF4-8760-E48ED0F8A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noProof="0" dirty="0"/>
              <a:t>Technische Präsentation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44BCB4-FC54-A492-76D3-A1600085416A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A5700988-E747-CE66-F979-BCE51F31BDE6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07A72E5-FEC2-4047-18D9-F842DBB45DF1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73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4F3C-66CD-0E65-5903-E62B43048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3BA1E-7892-3F73-CE2E-35261D11FA81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56AF4-DF58-7BED-4EC9-39E08AA29F5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E07A4F0-CE2C-B727-2D3C-30E70FACA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Raytracing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A707B86-628D-BE66-E39E-580C39D06140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FC4A4BE-32EC-3984-8C3A-2CC451FA9C2E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30D05694-EDA9-44B9-1837-5BCD5B10E53E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05BDB3-0639-2EA8-B8F9-64B62CB9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10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6789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FD2D6-99B6-F0C5-8039-8B78F7348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8CB69-DE13-3FB3-6E0F-61BC6CDA3BA8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C0BF0-42FB-71E8-A529-91B7A5BAE1FE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AF304F-8D4A-80EE-9DC5-F887BB307F7E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D852F2-B89F-52BE-8B60-5FE9760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11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2567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540C-36A1-3466-E492-E06BA8ED5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4A7F24-9686-A021-D44D-40DF5568BA5C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D674B-556E-A855-EF81-79D01A53E26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D91EF8-8153-3B25-7174-E27A4515EBA3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Raytracing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A85CC2-7896-EAC2-AC04-9F56179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12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89116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00911-2796-078C-6C3D-DAD6C59E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F11D98-ECAF-553F-ED8D-2352DAEEFFC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5D064-9310-8813-66E6-9D2ABB9E6F0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1F7398-C1F5-15CD-4DAB-6571EDB13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User Interface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72CAE5A-9D73-AF55-9CD0-33C502B6B1FB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3509BE6-94CA-D965-D82D-AD76ED682518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ADA17024-957B-2352-4634-8A46DCA791B2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CCDE47-1A2C-EBF6-7162-23CAAB59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13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506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56EA-4E81-0164-A048-B1D255FB2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814E6-65B3-8196-F65D-D58C3ABACB3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15EA4-779F-FE37-7CBF-925513BF795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E61058-CA68-6DF0-D780-F21FCE3D0FA6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4C5FB5E-039A-9A5A-3C89-98C14992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DCC9FC7-5FB3-CBC5-A56D-4122D571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14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98827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A939-9252-2BCA-4C1E-D767879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2B5D79-1CAD-CE95-85E7-F81A3C25A2D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DB41-4AA9-322C-26B0-DC4DB472077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FC32FE-B84B-7A24-925C-91F2C1716509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C53E6EC1-5490-EDA6-9926-6AF9C96D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1FECE0-7E45-5510-1E61-6FE6A3D9375C}"/>
              </a:ext>
            </a:extLst>
          </p:cNvPr>
          <p:cNvSpPr/>
          <p:nvPr/>
        </p:nvSpPr>
        <p:spPr>
          <a:xfrm>
            <a:off x="7734300" y="1454150"/>
            <a:ext cx="3193693" cy="197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8D9956-5325-3C06-8D97-4C7315D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15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765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6634F-2F7E-CAC5-462D-3972D72CA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56398E-92C2-E1DF-2B80-8EE7023B088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CB7AC3-8497-B14E-C4D0-1A16FD0DE4C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C65830-6510-D7C6-7A79-F214F66D7F51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20079AB-9668-C281-1E34-570263EA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FDCF6AE-17C4-1C6F-BCC5-BF7085ADE33E}"/>
              </a:ext>
            </a:extLst>
          </p:cNvPr>
          <p:cNvSpPr/>
          <p:nvPr/>
        </p:nvSpPr>
        <p:spPr>
          <a:xfrm>
            <a:off x="7734300" y="3397250"/>
            <a:ext cx="3193693" cy="29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821354-A60E-E67E-730D-73909AE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16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70970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3936-8E27-B016-CB70-E940260D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E4EF0-BAEE-3EEA-B593-8026337E50C9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D9DC-A0AC-0DF1-BE55-217F5DD2051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5D3C6-692D-023F-10BA-F0C589C36880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33C333-73A5-A3EA-CA06-56752240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498B3C-CE20-D326-EEC5-3CE268CDF48C}"/>
              </a:ext>
            </a:extLst>
          </p:cNvPr>
          <p:cNvSpPr/>
          <p:nvPr/>
        </p:nvSpPr>
        <p:spPr>
          <a:xfrm>
            <a:off x="1264357" y="6004800"/>
            <a:ext cx="6476293" cy="30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C8DDDE-78C3-A3EF-AD32-D3975D0601C0}"/>
              </a:ext>
            </a:extLst>
          </p:cNvPr>
          <p:cNvSpPr/>
          <p:nvPr/>
        </p:nvSpPr>
        <p:spPr>
          <a:xfrm>
            <a:off x="1264357" y="1460314"/>
            <a:ext cx="1459793" cy="838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AED08-E31C-3CC0-B807-BD658F75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17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02000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C7E85-E214-FF56-38B6-D28DF7D9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182AC-59E4-25C9-344F-E70383B63BDB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BD4824-5A7C-1493-B86C-B181473727D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463F87-D44F-A7DD-7854-ADBD6480D2B3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User Interface</a:t>
            </a:r>
            <a:endParaRPr lang="de-DE" sz="4000" u="sng" noProof="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E9D7D696-DBE8-4111-5C76-1A4E138F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06" y="1314054"/>
            <a:ext cx="9669987" cy="50042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2B47613-6568-3A00-7705-F79A0611E36A}"/>
              </a:ext>
            </a:extLst>
          </p:cNvPr>
          <p:cNvSpPr/>
          <p:nvPr/>
        </p:nvSpPr>
        <p:spPr>
          <a:xfrm>
            <a:off x="1327150" y="1708150"/>
            <a:ext cx="6362700" cy="431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2CEA7-C351-431E-3BE6-A7594A0F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18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415313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noProof="0" dirty="0"/>
              <a:t>Bild-Quellen: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de-DE" sz="1600" noProof="0" dirty="0"/>
              <a:t>[1]:</a:t>
            </a:r>
          </a:p>
          <a:p>
            <a:r>
              <a:rPr lang="de-DE" sz="1600" noProof="0" dirty="0"/>
              <a:t>[2]:</a:t>
            </a:r>
          </a:p>
          <a:p>
            <a:r>
              <a:rPr lang="de-DE" sz="1600" noProof="0" dirty="0"/>
              <a:t>[3]: </a:t>
            </a:r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B18E0-896F-9472-E42D-1120B56BE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0B634-9F89-E79F-F6E1-7F062E3C60A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E32A8-C401-9A65-FF67-5C1C853D064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19FCE7-CD6A-EEA6-EB3C-2499DBE3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Workflows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D0F9347-AEE0-F73F-E02F-1371ABB5C4E1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20EFAEC-5083-CED9-400D-A5A126B2EFE0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320EC1B-A2E2-5E81-3678-1F755671021A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80EFBD-5D2E-4FF4-36EC-5B53C797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2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61099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F884-DC5F-8AD2-9E85-5FEA42FA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B50DA-5568-0518-E547-76B2021B778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91EE0-AEFD-D31F-EC36-F7F8DD806093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5B5786-721C-B62D-C8BE-1D8FB4EB3202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Übersicht</a:t>
            </a:r>
            <a:endParaRPr lang="de-DE" sz="4000" u="sng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75A186F-7E85-F1F4-2127-E8EC4941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4337"/>
          </a:xfrm>
        </p:spPr>
        <p:txBody>
          <a:bodyPr>
            <a:normAutofit lnSpcReduction="10000"/>
          </a:bodyPr>
          <a:lstStyle/>
          <a:p>
            <a:r>
              <a:rPr lang="de-DE" noProof="0" dirty="0"/>
              <a:t>Build &amp; Deploy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2A4865-4625-9853-15D3-3B7E43E8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4337"/>
          </a:xfrm>
        </p:spPr>
        <p:txBody>
          <a:bodyPr>
            <a:normAutofit lnSpcReduction="10000"/>
          </a:bodyPr>
          <a:lstStyle/>
          <a:p>
            <a:r>
              <a:rPr lang="de-DE" noProof="0" dirty="0"/>
              <a:t>Code-Scanning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9C0E9-4E86-8059-DD97-06AD9E2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3</a:t>
            </a:fld>
            <a:endParaRPr lang="de-DE" sz="1800" b="1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CDE07E7-A6A1-92B3-3862-D713F6D3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095501"/>
            <a:ext cx="2294321" cy="2559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D55759-B9E6-D75D-07B2-758E411D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5500"/>
            <a:ext cx="2298223" cy="146117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C2CC54-880B-A7D6-3314-E5D8EDD6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2384160"/>
            <a:ext cx="2511497" cy="36835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52B1975-26AB-DDC2-2D9C-A0308DF2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799" y="2850414"/>
            <a:ext cx="2511498" cy="32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7B3C-5809-F8E3-38B7-1BD0457A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1C5C8-FB53-3036-4DBF-6A72E538A71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09B46-3982-BDA9-FF21-9AB57E92E02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43BD4F-ED87-CDF9-D111-6FF86E58885D}"/>
              </a:ext>
            </a:extLst>
          </p:cNvPr>
          <p:cNvSpPr txBox="1"/>
          <p:nvPr/>
        </p:nvSpPr>
        <p:spPr>
          <a:xfrm>
            <a:off x="378529" y="539728"/>
            <a:ext cx="64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Build &amp; Deploy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7C8D8-DD4B-F780-9E65-06B975D4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4</a:t>
            </a:fld>
            <a:endParaRPr lang="de-DE" sz="1800" b="1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CF59AE-1E4C-0A4C-E513-CC71E0C1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7" y="1267411"/>
            <a:ext cx="4741274" cy="50508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FC60CF-7E2C-35F3-48EF-493B1E18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98" y="2587961"/>
            <a:ext cx="6102999" cy="168207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F4A64E0-56F9-C0CA-13D7-EEEB6F714601}"/>
              </a:ext>
            </a:extLst>
          </p:cNvPr>
          <p:cNvSpPr txBox="1"/>
          <p:nvPr/>
        </p:nvSpPr>
        <p:spPr>
          <a:xfrm>
            <a:off x="5753098" y="2218629"/>
            <a:ext cx="30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Archivinhalte:</a:t>
            </a:r>
          </a:p>
        </p:txBody>
      </p:sp>
    </p:spTree>
    <p:extLst>
      <p:ext uri="{BB962C8B-B14F-4D97-AF65-F5344CB8AC3E}">
        <p14:creationId xmlns:p14="http://schemas.microsoft.com/office/powerpoint/2010/main" val="23382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FC8AA-F967-31B6-92AD-8208B29F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727545-E2C3-F122-BED3-87333BAF985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43E8-330D-4F38-326A-F7C56B7C722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D7DCB7-F2DC-19FC-9F8D-5A543CC34466}"/>
              </a:ext>
            </a:extLst>
          </p:cNvPr>
          <p:cNvSpPr txBox="1"/>
          <p:nvPr/>
        </p:nvSpPr>
        <p:spPr>
          <a:xfrm>
            <a:off x="378530" y="539728"/>
            <a:ext cx="7887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Code-Scanning Ergebnisse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DC2996-C3A9-0CC5-C459-4343FCE8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5</a:t>
            </a:fld>
            <a:endParaRPr lang="de-DE" sz="1800" b="1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AD6993-A747-B803-B1AE-26FF7078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0" y="1267411"/>
            <a:ext cx="6813210" cy="505086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2DE461-94E7-1945-A3F5-2BCB9CEDB473}"/>
              </a:ext>
            </a:extLst>
          </p:cNvPr>
          <p:cNvSpPr/>
          <p:nvPr/>
        </p:nvSpPr>
        <p:spPr>
          <a:xfrm>
            <a:off x="8265590" y="4641873"/>
            <a:ext cx="2597150" cy="14096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0" dirty="0"/>
              <a:t>Code-Scanning Ergebnisse können auch „</a:t>
            </a:r>
            <a:r>
              <a:rPr lang="de-DE" b="1" noProof="0" dirty="0" err="1"/>
              <a:t>False</a:t>
            </a:r>
            <a:r>
              <a:rPr lang="de-DE" b="1" noProof="0" dirty="0"/>
              <a:t>-Positive“ sein</a:t>
            </a:r>
          </a:p>
        </p:txBody>
      </p:sp>
    </p:spTree>
    <p:extLst>
      <p:ext uri="{BB962C8B-B14F-4D97-AF65-F5344CB8AC3E}">
        <p14:creationId xmlns:p14="http://schemas.microsoft.com/office/powerpoint/2010/main" val="26434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4E72-94FA-296D-538C-C9DF7707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DC34E-F1AB-9261-113A-8F8923EC8386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30FBC8-4751-DD0D-C9A6-71160147879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352CDA-75AB-6AC7-A999-DF9587883876}"/>
              </a:ext>
            </a:extLst>
          </p:cNvPr>
          <p:cNvSpPr txBox="1"/>
          <p:nvPr/>
        </p:nvSpPr>
        <p:spPr>
          <a:xfrm>
            <a:off x="378530" y="539728"/>
            <a:ext cx="746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Code-Scanning Ergebnisse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56020C-1E59-5A55-DB3D-50D2676F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6</a:t>
            </a:fld>
            <a:endParaRPr lang="de-DE" sz="1800" b="1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8A5E25-B9A7-BA5D-6DAF-184B5F66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3" y="1267411"/>
            <a:ext cx="6184173" cy="505086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C27C964-7A75-3A4A-3F65-AB17454BAA5C}"/>
              </a:ext>
            </a:extLst>
          </p:cNvPr>
          <p:cNvSpPr txBox="1"/>
          <p:nvPr/>
        </p:nvSpPr>
        <p:spPr>
          <a:xfrm>
            <a:off x="7404100" y="1946181"/>
            <a:ext cx="448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noProof="0" dirty="0"/>
          </a:p>
          <a:p>
            <a:endParaRPr lang="de-DE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0" dirty="0"/>
              <a:t>Zeigt potenzielle Schwachstellen im Code an.</a:t>
            </a:r>
          </a:p>
          <a:p>
            <a:endParaRPr lang="de-DE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noProof="0" dirty="0"/>
              <a:t>Gibt Auskunft “Recommendation” wie die potenziellen Schwachstellen zu schließen sind. 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91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4022-578F-FE2D-9B37-6673C0CB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BAD7E-FB5F-879F-F06E-5F410106A232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C2BCB-9B99-4D9B-5FE9-70B7D9D4054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7BE310-3C5F-6DBD-023F-B2ECBF95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noProof="0" dirty="0"/>
              <a:t>Import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9C0E9B1-AA4F-1563-140C-B27CAD6FCAAB}"/>
              </a:ext>
            </a:extLst>
          </p:cNvPr>
          <p:cNvGrpSpPr/>
          <p:nvPr/>
        </p:nvGrpSpPr>
        <p:grpSpPr>
          <a:xfrm rot="10800000">
            <a:off x="9787820" y="171039"/>
            <a:ext cx="2292347" cy="6577487"/>
            <a:chOff x="9738433" y="171039"/>
            <a:chExt cx="2292347" cy="6577487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98EF971-E2FD-85C8-4B40-271D143AA2F0}"/>
                </a:ext>
              </a:extLst>
            </p:cNvPr>
            <p:cNvSpPr/>
            <p:nvPr/>
          </p:nvSpPr>
          <p:spPr>
            <a:xfrm>
              <a:off x="9738433" y="171039"/>
              <a:ext cx="266697" cy="6479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2719271-B3C1-A6F5-0745-9F6B78826AA9}"/>
                </a:ext>
              </a:extLst>
            </p:cNvPr>
            <p:cNvSpPr/>
            <p:nvPr/>
          </p:nvSpPr>
          <p:spPr>
            <a:xfrm>
              <a:off x="9738433" y="6447755"/>
              <a:ext cx="2292347" cy="300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195FF7-252D-DEA5-6DC1-517AC42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7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6084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9AE6-D9B8-B863-D561-AB105698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4F28E-28AA-12DF-25F1-3F95E39B439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3871F-3DE3-5E98-7350-2B95FD7E89D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D774BD-06F8-DEA1-71B4-AFB5BD4FD28C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Import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74B32-44B1-AE49-62C5-3E19EA5E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8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06235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1766-D994-626E-9D8F-452BDBA2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99FD-08CB-A8A5-FAA9-58A8BBD947BF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E32C3-C3A9-6A96-DDBB-7AFF7E446E4C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0A0198-844F-2FDA-B7AC-95359864037D}"/>
              </a:ext>
            </a:extLst>
          </p:cNvPr>
          <p:cNvSpPr txBox="1"/>
          <p:nvPr/>
        </p:nvSpPr>
        <p:spPr>
          <a:xfrm>
            <a:off x="37853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noProof="0" dirty="0"/>
              <a:t>Import</a:t>
            </a:r>
            <a:endParaRPr lang="de-DE" sz="4000" u="sng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DEA2CD-DCE4-A8FD-4BC9-8F751227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de-DE" sz="1800" b="1" noProof="0" smtClean="0"/>
              <a:t>9</a:t>
            </a:fld>
            <a:endParaRPr lang="de-DE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77962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Breitbild</PresentationFormat>
  <Paragraphs>49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1_Office Theme</vt:lpstr>
      <vt:lpstr>Team RayForge</vt:lpstr>
      <vt:lpstr>Workflows</vt:lpstr>
      <vt:lpstr>PowerPoint-Präsentation</vt:lpstr>
      <vt:lpstr>PowerPoint-Präsentation</vt:lpstr>
      <vt:lpstr>PowerPoint-Präsentation</vt:lpstr>
      <vt:lpstr>PowerPoint-Präsentation</vt:lpstr>
      <vt:lpstr>Import</vt:lpstr>
      <vt:lpstr>PowerPoint-Präsentation</vt:lpstr>
      <vt:lpstr>PowerPoint-Präsentation</vt:lpstr>
      <vt:lpstr>Raytracing</vt:lpstr>
      <vt:lpstr>PowerPoint-Präsentation</vt:lpstr>
      <vt:lpstr>PowerPoint-Präsentation</vt:lpstr>
      <vt:lpstr>User Interface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Jeckle, Lukas</cp:lastModifiedBy>
  <cp:revision>8</cp:revision>
  <dcterms:created xsi:type="dcterms:W3CDTF">2024-10-21T16:00:24Z</dcterms:created>
  <dcterms:modified xsi:type="dcterms:W3CDTF">2025-01-22T17:58:24Z</dcterms:modified>
</cp:coreProperties>
</file>