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79" r:id="rId3"/>
    <p:sldId id="287" r:id="rId4"/>
    <p:sldId id="296" r:id="rId5"/>
    <p:sldId id="297" r:id="rId6"/>
    <p:sldId id="298" r:id="rId7"/>
    <p:sldId id="299" r:id="rId8"/>
    <p:sldId id="288" r:id="rId9"/>
    <p:sldId id="294" r:id="rId10"/>
    <p:sldId id="295" r:id="rId11"/>
    <p:sldId id="289" r:id="rId12"/>
    <p:sldId id="292" r:id="rId13"/>
    <p:sldId id="293" r:id="rId14"/>
    <p:sldId id="282" r:id="rId15"/>
    <p:sldId id="280" r:id="rId16"/>
    <p:sldId id="284" r:id="rId17"/>
    <p:sldId id="283" r:id="rId18"/>
    <p:sldId id="285" r:id="rId19"/>
    <p:sldId id="286" r:id="rId20"/>
    <p:sldId id="302" r:id="rId21"/>
    <p:sldId id="301" r:id="rId22"/>
    <p:sldId id="304" r:id="rId23"/>
    <p:sldId id="305" r:id="rId24"/>
    <p:sldId id="303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ckle, Lukas" userId="8af323fd-999f-415a-b7cf-a75b87c7bd04" providerId="ADAL" clId="{833D3C2E-1F4B-470C-8E66-269327DCF065}"/>
    <pc:docChg chg="undo custSel addSld delSld modSld sldOrd">
      <pc:chgData name="Jeckle, Lukas" userId="8af323fd-999f-415a-b7cf-a75b87c7bd04" providerId="ADAL" clId="{833D3C2E-1F4B-470C-8E66-269327DCF065}" dt="2024-12-04T13:57:45.403" v="4618"/>
      <pc:docMkLst>
        <pc:docMk/>
      </pc:docMkLst>
      <pc:sldChg chg="addSp delSp modSp mod">
        <pc:chgData name="Jeckle, Lukas" userId="8af323fd-999f-415a-b7cf-a75b87c7bd04" providerId="ADAL" clId="{833D3C2E-1F4B-470C-8E66-269327DCF065}" dt="2024-12-04T12:52:53.742" v="1877" actId="1035"/>
        <pc:sldMkLst>
          <pc:docMk/>
          <pc:sldMk cId="3716837480" sldId="256"/>
        </pc:sldMkLst>
        <pc:spChg chg="mod topLvl">
          <ac:chgData name="Jeckle, Lukas" userId="8af323fd-999f-415a-b7cf-a75b87c7bd04" providerId="ADAL" clId="{833D3C2E-1F4B-470C-8E66-269327DCF065}" dt="2024-12-04T12:52:53.742" v="1877" actId="1035"/>
          <ac:spMkLst>
            <pc:docMk/>
            <pc:sldMk cId="3716837480" sldId="256"/>
            <ac:spMk id="16" creationId="{E9AEDF7E-8FE1-7004-C7D8-794A8D004B77}"/>
          </ac:spMkLst>
        </pc:spChg>
        <pc:graphicFrameChg chg="add mod modGraphic">
          <ac:chgData name="Jeckle, Lukas" userId="8af323fd-999f-415a-b7cf-a75b87c7bd04" providerId="ADAL" clId="{833D3C2E-1F4B-470C-8E66-269327DCF065}" dt="2024-12-04T12:17:24.403" v="705" actId="1076"/>
          <ac:graphicFrameMkLst>
            <pc:docMk/>
            <pc:sldMk cId="3716837480" sldId="256"/>
            <ac:graphicFrameMk id="6" creationId="{D6777846-D5D3-9531-1D10-01060F11B54F}"/>
          </ac:graphicFrameMkLst>
        </pc:graphicFrameChg>
      </pc:sldChg>
      <pc:sldChg chg="del">
        <pc:chgData name="Jeckle, Lukas" userId="8af323fd-999f-415a-b7cf-a75b87c7bd04" providerId="ADAL" clId="{833D3C2E-1F4B-470C-8E66-269327DCF065}" dt="2024-12-04T12:16:53.983" v="699" actId="47"/>
        <pc:sldMkLst>
          <pc:docMk/>
          <pc:sldMk cId="3567637621" sldId="257"/>
        </pc:sldMkLst>
      </pc:sldChg>
      <pc:sldChg chg="modSp del mod">
        <pc:chgData name="Jeckle, Lukas" userId="8af323fd-999f-415a-b7cf-a75b87c7bd04" providerId="ADAL" clId="{833D3C2E-1F4B-470C-8E66-269327DCF065}" dt="2024-12-04T12:16:53.282" v="698" actId="47"/>
        <pc:sldMkLst>
          <pc:docMk/>
          <pc:sldMk cId="2134836587" sldId="263"/>
        </pc:sldMkLst>
      </pc:sldChg>
      <pc:sldChg chg="del">
        <pc:chgData name="Jeckle, Lukas" userId="8af323fd-999f-415a-b7cf-a75b87c7bd04" providerId="ADAL" clId="{833D3C2E-1F4B-470C-8E66-269327DCF065}" dt="2024-12-04T12:10:12.655" v="630" actId="47"/>
        <pc:sldMkLst>
          <pc:docMk/>
          <pc:sldMk cId="1133103783" sldId="265"/>
        </pc:sldMkLst>
      </pc:sldChg>
      <pc:sldChg chg="del">
        <pc:chgData name="Jeckle, Lukas" userId="8af323fd-999f-415a-b7cf-a75b87c7bd04" providerId="ADAL" clId="{833D3C2E-1F4B-470C-8E66-269327DCF065}" dt="2024-12-04T12:09:23.029" v="623" actId="47"/>
        <pc:sldMkLst>
          <pc:docMk/>
          <pc:sldMk cId="295971937" sldId="266"/>
        </pc:sldMkLst>
      </pc:sldChg>
      <pc:sldChg chg="del">
        <pc:chgData name="Jeckle, Lukas" userId="8af323fd-999f-415a-b7cf-a75b87c7bd04" providerId="ADAL" clId="{833D3C2E-1F4B-470C-8E66-269327DCF065}" dt="2024-12-04T12:16:54.606" v="700" actId="47"/>
        <pc:sldMkLst>
          <pc:docMk/>
          <pc:sldMk cId="3250150850" sldId="267"/>
        </pc:sldMkLst>
      </pc:sldChg>
      <pc:sldChg chg="modSp mod">
        <pc:chgData name="Jeckle, Lukas" userId="8af323fd-999f-415a-b7cf-a75b87c7bd04" providerId="ADAL" clId="{833D3C2E-1F4B-470C-8E66-269327DCF065}" dt="2024-12-04T12:21:50.230" v="755" actId="20577"/>
        <pc:sldMkLst>
          <pc:docMk/>
          <pc:sldMk cId="3495534188" sldId="269"/>
        </pc:sldMkLst>
      </pc:sldChg>
      <pc:sldChg chg="del">
        <pc:chgData name="Jeckle, Lukas" userId="8af323fd-999f-415a-b7cf-a75b87c7bd04" providerId="ADAL" clId="{833D3C2E-1F4B-470C-8E66-269327DCF065}" dt="2024-12-04T12:16:55.191" v="701" actId="47"/>
        <pc:sldMkLst>
          <pc:docMk/>
          <pc:sldMk cId="371361907" sldId="270"/>
        </pc:sldMkLst>
      </pc:sldChg>
      <pc:sldChg chg="addSp delSp modSp add mod">
        <pc:chgData name="Jeckle, Lukas" userId="8af323fd-999f-415a-b7cf-a75b87c7bd04" providerId="ADAL" clId="{833D3C2E-1F4B-470C-8E66-269327DCF065}" dt="2024-12-04T13:52:55.616" v="4387" actId="1076"/>
        <pc:sldMkLst>
          <pc:docMk/>
          <pc:sldMk cId="3784528720" sldId="271"/>
        </pc:sldMkLst>
      </pc:sldChg>
      <pc:sldChg chg="addSp delSp modSp add mod ord modClrScheme chgLayout">
        <pc:chgData name="Jeckle, Lukas" userId="8af323fd-999f-415a-b7cf-a75b87c7bd04" providerId="ADAL" clId="{833D3C2E-1F4B-470C-8E66-269327DCF065}" dt="2024-12-04T13:06:26.482" v="2142" actId="14100"/>
        <pc:sldMkLst>
          <pc:docMk/>
          <pc:sldMk cId="3817168799" sldId="272"/>
        </pc:sldMkLst>
      </pc:sldChg>
      <pc:sldChg chg="addSp modSp add mod">
        <pc:chgData name="Jeckle, Lukas" userId="8af323fd-999f-415a-b7cf-a75b87c7bd04" providerId="ADAL" clId="{833D3C2E-1F4B-470C-8E66-269327DCF065}" dt="2024-12-04T12:55:22.374" v="2001" actId="1076"/>
        <pc:sldMkLst>
          <pc:docMk/>
          <pc:sldMk cId="3045535258" sldId="273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2:58:39.600" v="2124" actId="113"/>
        <pc:sldMkLst>
          <pc:docMk/>
          <pc:sldMk cId="661653087" sldId="274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3:57:35.424" v="4616"/>
        <pc:sldMkLst>
          <pc:docMk/>
          <pc:sldMk cId="1410503594" sldId="275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3:50:57.986" v="4368" actId="20577"/>
        <pc:sldMkLst>
          <pc:docMk/>
          <pc:sldMk cId="849519855" sldId="276"/>
        </pc:sldMkLst>
      </pc:sldChg>
      <pc:sldChg chg="addSp delSp modSp add mod">
        <pc:chgData name="Jeckle, Lukas" userId="8af323fd-999f-415a-b7cf-a75b87c7bd04" providerId="ADAL" clId="{833D3C2E-1F4B-470C-8E66-269327DCF065}" dt="2024-12-04T13:57:45.403" v="4618"/>
        <pc:sldMkLst>
          <pc:docMk/>
          <pc:sldMk cId="3774466728" sldId="277"/>
        </pc:sldMkLst>
      </pc:sldChg>
      <pc:sldChg chg="addSp delSp modSp add mod">
        <pc:chgData name="Jeckle, Lukas" userId="8af323fd-999f-415a-b7cf-a75b87c7bd04" providerId="ADAL" clId="{833D3C2E-1F4B-470C-8E66-269327DCF065}" dt="2024-12-04T12:57:39.820" v="2069" actId="1076"/>
        <pc:sldMkLst>
          <pc:docMk/>
          <pc:sldMk cId="4018529521" sldId="278"/>
        </pc:sldMkLst>
      </pc:sldChg>
      <pc:sldChg chg="new del">
        <pc:chgData name="Jeckle, Lukas" userId="8af323fd-999f-415a-b7cf-a75b87c7bd04" providerId="ADAL" clId="{833D3C2E-1F4B-470C-8E66-269327DCF065}" dt="2024-12-04T12:56:07.629" v="2013" actId="680"/>
        <pc:sldMkLst>
          <pc:docMk/>
          <pc:sldMk cId="737514335" sldId="279"/>
        </pc:sldMkLst>
      </pc:sldChg>
      <pc:sldChg chg="addSp delSp modSp add mod">
        <pc:chgData name="Jeckle, Lukas" userId="8af323fd-999f-415a-b7cf-a75b87c7bd04" providerId="ADAL" clId="{833D3C2E-1F4B-470C-8E66-269327DCF065}" dt="2024-12-04T13:52:25.891" v="4381" actId="12788"/>
        <pc:sldMkLst>
          <pc:docMk/>
          <pc:sldMk cId="4063537452" sldId="279"/>
        </pc:sldMkLst>
      </pc:sldChg>
    </pc:docChg>
  </pc:docChgLst>
  <pc:docChgLst>
    <pc:chgData name="Jeckle, Lukas" userId="8af323fd-999f-415a-b7cf-a75b87c7bd04" providerId="ADAL" clId="{9C0C6A7A-C424-4BDF-9E1C-29322942ECC4}"/>
    <pc:docChg chg="undo custSel modSld">
      <pc:chgData name="Jeckle, Lukas" userId="8af323fd-999f-415a-b7cf-a75b87c7bd04" providerId="ADAL" clId="{9C0C6A7A-C424-4BDF-9E1C-29322942ECC4}" dt="2024-10-21T18:49:47.479" v="936" actId="20577"/>
      <pc:docMkLst>
        <pc:docMk/>
      </pc:docMkLst>
      <pc:sldChg chg="addSp delSp modSp mod delDesignElem chgLayout">
        <pc:chgData name="Jeckle, Lukas" userId="8af323fd-999f-415a-b7cf-a75b87c7bd04" providerId="ADAL" clId="{9C0C6A7A-C424-4BDF-9E1C-29322942ECC4}" dt="2024-10-21T18:41:09.326" v="311" actId="115"/>
        <pc:sldMkLst>
          <pc:docMk/>
          <pc:sldMk cId="3716837480" sldId="256"/>
        </pc:sldMkLst>
        <pc:spChg chg="add mod">
          <ac:chgData name="Jeckle, Lukas" userId="8af323fd-999f-415a-b7cf-a75b87c7bd04" providerId="ADAL" clId="{9C0C6A7A-C424-4BDF-9E1C-29322942ECC4}" dt="2024-10-21T18:41:09.326" v="311" actId="115"/>
          <ac:spMkLst>
            <pc:docMk/>
            <pc:sldMk cId="3716837480" sldId="256"/>
            <ac:spMk id="16" creationId="{E9AEDF7E-8FE1-7004-C7D8-794A8D004B77}"/>
          </ac:spMkLst>
        </pc:spChg>
        <pc:picChg chg="mod">
          <ac:chgData name="Jeckle, Lukas" userId="8af323fd-999f-415a-b7cf-a75b87c7bd04" providerId="ADAL" clId="{9C0C6A7A-C424-4BDF-9E1C-29322942ECC4}" dt="2024-10-21T18:37:20.206" v="31" actId="16037"/>
          <ac:picMkLst>
            <pc:docMk/>
            <pc:sldMk cId="3716837480" sldId="256"/>
            <ac:picMk id="5" creationId="{54BABAE7-FA2D-7C1E-8103-605F8FB44C9D}"/>
          </ac:picMkLst>
        </pc:picChg>
      </pc:sldChg>
      <pc:sldChg chg="addSp delSp modSp mod delDesignElem">
        <pc:chgData name="Jeckle, Lukas" userId="8af323fd-999f-415a-b7cf-a75b87c7bd04" providerId="ADAL" clId="{9C0C6A7A-C424-4BDF-9E1C-29322942ECC4}" dt="2024-10-21T18:45:53.310" v="713" actId="20577"/>
        <pc:sldMkLst>
          <pc:docMk/>
          <pc:sldMk cId="3567637621" sldId="257"/>
        </pc:sldMkLst>
      </pc:sldChg>
      <pc:sldChg chg="addSp delSp modSp mod delDesignElem">
        <pc:chgData name="Jeckle, Lukas" userId="8af323fd-999f-415a-b7cf-a75b87c7bd04" providerId="ADAL" clId="{9C0C6A7A-C424-4BDF-9E1C-29322942ECC4}" dt="2024-10-21T18:48:19.797" v="863" actId="20577"/>
        <pc:sldMkLst>
          <pc:docMk/>
          <pc:sldMk cId="1162133758" sldId="259"/>
        </pc:sldMkLst>
      </pc:sldChg>
      <pc:sldChg chg="addSp delSp modSp mod delDesignElem">
        <pc:chgData name="Jeckle, Lukas" userId="8af323fd-999f-415a-b7cf-a75b87c7bd04" providerId="ADAL" clId="{9C0C6A7A-C424-4BDF-9E1C-29322942ECC4}" dt="2024-10-21T18:48:57.087" v="871" actId="20577"/>
        <pc:sldMkLst>
          <pc:docMk/>
          <pc:sldMk cId="1373624388" sldId="260"/>
        </pc:sldMkLst>
      </pc:sldChg>
      <pc:sldChg chg="addSp delSp modSp mod delDesignElem">
        <pc:chgData name="Jeckle, Lukas" userId="8af323fd-999f-415a-b7cf-a75b87c7bd04" providerId="ADAL" clId="{9C0C6A7A-C424-4BDF-9E1C-29322942ECC4}" dt="2024-10-21T18:49:47.479" v="936" actId="20577"/>
        <pc:sldMkLst>
          <pc:docMk/>
          <pc:sldMk cId="1072942791" sldId="261"/>
        </pc:sldMkLst>
      </pc:sldChg>
    </pc:docChg>
  </pc:docChgLst>
  <pc:docChgLst>
    <pc:chgData name="Jeckle, Lukas" userId="8af323fd-999f-415a-b7cf-a75b87c7bd04" providerId="ADAL" clId="{7DE1FC52-FF7F-4700-AB84-DA8B77A007BB}"/>
    <pc:docChg chg="delSld">
      <pc:chgData name="Jeckle, Lukas" userId="8af323fd-999f-415a-b7cf-a75b87c7bd04" providerId="ADAL" clId="{7DE1FC52-FF7F-4700-AB84-DA8B77A007BB}" dt="2025-01-13T13:43:09.094" v="0" actId="47"/>
      <pc:docMkLst>
        <pc:docMk/>
      </pc:docMkLst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495534188" sldId="269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784528720" sldId="271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817168799" sldId="272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045535258" sldId="273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661653087" sldId="274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1410503594" sldId="275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849519855" sldId="276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774466728" sldId="277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4018529521" sldId="278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4063537452" sldId="279"/>
        </pc:sldMkLst>
      </pc:sldChg>
    </pc:docChg>
  </pc:docChgLst>
  <pc:docChgLst>
    <pc:chgData name="Kasper, Christian" userId="a8343d60-698f-4592-a84b-55d2d7b070c0" providerId="ADAL" clId="{999327B7-0BC4-467C-9AFA-C27CD50B7940}"/>
    <pc:docChg chg="undo redo custSel modSld">
      <pc:chgData name="Kasper, Christian" userId="a8343d60-698f-4592-a84b-55d2d7b070c0" providerId="ADAL" clId="{999327B7-0BC4-467C-9AFA-C27CD50B7940}" dt="2024-10-22T12:05:57.428" v="202" actId="113"/>
      <pc:docMkLst>
        <pc:docMk/>
      </pc:docMkLst>
      <pc:sldChg chg="modSp mod">
        <pc:chgData name="Kasper, Christian" userId="a8343d60-698f-4592-a84b-55d2d7b070c0" providerId="ADAL" clId="{999327B7-0BC4-467C-9AFA-C27CD50B7940}" dt="2024-10-22T12:04:15.723" v="192" actId="113"/>
        <pc:sldMkLst>
          <pc:docMk/>
          <pc:sldMk cId="3567637621" sldId="257"/>
        </pc:sldMkLst>
      </pc:sldChg>
      <pc:sldChg chg="modSp mod">
        <pc:chgData name="Kasper, Christian" userId="a8343d60-698f-4592-a84b-55d2d7b070c0" providerId="ADAL" clId="{999327B7-0BC4-467C-9AFA-C27CD50B7940}" dt="2024-10-22T12:05:16.310" v="199" actId="113"/>
        <pc:sldMkLst>
          <pc:docMk/>
          <pc:sldMk cId="1162133758" sldId="259"/>
        </pc:sldMkLst>
      </pc:sldChg>
      <pc:sldChg chg="modSp mod">
        <pc:chgData name="Kasper, Christian" userId="a8343d60-698f-4592-a84b-55d2d7b070c0" providerId="ADAL" clId="{999327B7-0BC4-467C-9AFA-C27CD50B7940}" dt="2024-10-22T12:03:21.167" v="165" actId="20577"/>
        <pc:sldMkLst>
          <pc:docMk/>
          <pc:sldMk cId="1373624388" sldId="260"/>
        </pc:sldMkLst>
      </pc:sldChg>
      <pc:sldChg chg="modSp mod">
        <pc:chgData name="Kasper, Christian" userId="a8343d60-698f-4592-a84b-55d2d7b070c0" providerId="ADAL" clId="{999327B7-0BC4-467C-9AFA-C27CD50B7940}" dt="2024-10-22T12:05:57.428" v="202" actId="113"/>
        <pc:sldMkLst>
          <pc:docMk/>
          <pc:sldMk cId="1072942791" sldId="261"/>
        </pc:sldMkLst>
      </pc:sldChg>
    </pc:docChg>
  </pc:docChgLst>
  <pc:docChgLst>
    <pc:chgData name="Jeckle, Lukas" userId="8af323fd-999f-415a-b7cf-a75b87c7bd04" providerId="ADAL" clId="{1E40712B-75F9-4204-BAC2-1D224ABAF16F}"/>
    <pc:docChg chg="modSld">
      <pc:chgData name="Jeckle, Lukas" userId="8af323fd-999f-415a-b7cf-a75b87c7bd04" providerId="ADAL" clId="{1E40712B-75F9-4204-BAC2-1D224ABAF16F}" dt="2024-12-04T18:50:41.453" v="0" actId="14826"/>
      <pc:docMkLst>
        <pc:docMk/>
      </pc:docMkLst>
      <pc:sldChg chg="modSp mod">
        <pc:chgData name="Jeckle, Lukas" userId="8af323fd-999f-415a-b7cf-a75b87c7bd04" providerId="ADAL" clId="{1E40712B-75F9-4204-BAC2-1D224ABAF16F}" dt="2024-12-04T18:50:41.453" v="0" actId="14826"/>
        <pc:sldMkLst>
          <pc:docMk/>
          <pc:sldMk cId="4018529521" sldId="278"/>
        </pc:sldMkLst>
      </pc:sldChg>
    </pc:docChg>
  </pc:docChgLst>
  <pc:docChgLst>
    <pc:chgData name="Kasper, Christian" userId="a8343d60-698f-4592-a84b-55d2d7b070c0" providerId="ADAL" clId="{69CA5163-DD49-4EB5-AFA3-11F42A40D766}"/>
    <pc:docChg chg="undo custSel addSld delSld modSld sldOrd modMainMaster">
      <pc:chgData name="Kasper, Christian" userId="a8343d60-698f-4592-a84b-55d2d7b070c0" providerId="ADAL" clId="{69CA5163-DD49-4EB5-AFA3-11F42A40D766}" dt="2024-10-23T16:22:00.381" v="2002"/>
      <pc:docMkLst>
        <pc:docMk/>
      </pc:docMkLst>
      <pc:sldChg chg="addSp delSp modSp setBg delDesignElem">
        <pc:chgData name="Kasper, Christian" userId="a8343d60-698f-4592-a84b-55d2d7b070c0" providerId="ADAL" clId="{69CA5163-DD49-4EB5-AFA3-11F42A40D766}" dt="2024-10-23T16:21:56.813" v="2001"/>
        <pc:sldMkLst>
          <pc:docMk/>
          <pc:sldMk cId="3716837480" sldId="256"/>
        </pc:sldMkLst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2" creationId="{4F8D2989-4379-D60A-C9C3-ECDB4C984645}"/>
          </ac:spMkLst>
        </pc:spChg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3" creationId="{1D65F599-27D0-17E6-E4DC-6191BF75B469}"/>
          </ac:spMkLst>
        </pc:spChg>
      </pc:sldChg>
      <pc:sldChg chg="addSp delSp modSp mod setBg delDesignElem">
        <pc:chgData name="Kasper, Christian" userId="a8343d60-698f-4592-a84b-55d2d7b070c0" providerId="ADAL" clId="{69CA5163-DD49-4EB5-AFA3-11F42A40D766}" dt="2024-10-23T16:22:00.381" v="2002"/>
        <pc:sldMkLst>
          <pc:docMk/>
          <pc:sldMk cId="3567637621" sldId="257"/>
        </pc:sldMkLst>
      </pc:sldChg>
      <pc:sldChg chg="del setBg">
        <pc:chgData name="Kasper, Christian" userId="a8343d60-698f-4592-a84b-55d2d7b070c0" providerId="ADAL" clId="{69CA5163-DD49-4EB5-AFA3-11F42A40D766}" dt="2024-10-23T15:59:02.912" v="1662" actId="2696"/>
        <pc:sldMkLst>
          <pc:docMk/>
          <pc:sldMk cId="1162133758" sldId="259"/>
        </pc:sldMkLst>
      </pc:sldChg>
      <pc:sldChg chg="del setBg">
        <pc:chgData name="Kasper, Christian" userId="a8343d60-698f-4592-a84b-55d2d7b070c0" providerId="ADAL" clId="{69CA5163-DD49-4EB5-AFA3-11F42A40D766}" dt="2024-10-23T15:59:10.884" v="1663" actId="2696"/>
        <pc:sldMkLst>
          <pc:docMk/>
          <pc:sldMk cId="1373624388" sldId="260"/>
        </pc:sldMkLst>
      </pc:sldChg>
      <pc:sldChg chg="del setBg">
        <pc:chgData name="Kasper, Christian" userId="a8343d60-698f-4592-a84b-55d2d7b070c0" providerId="ADAL" clId="{69CA5163-DD49-4EB5-AFA3-11F42A40D766}" dt="2024-10-23T15:59:15.643" v="1664" actId="2696"/>
        <pc:sldMkLst>
          <pc:docMk/>
          <pc:sldMk cId="1072942791" sldId="261"/>
        </pc:sldMkLst>
      </pc:sldChg>
      <pc:sldChg chg="addSp delSp modSp new del mod setBg">
        <pc:chgData name="Kasper, Christian" userId="a8343d60-698f-4592-a84b-55d2d7b070c0" providerId="ADAL" clId="{69CA5163-DD49-4EB5-AFA3-11F42A40D766}" dt="2024-10-23T15:13:24.508" v="1062" actId="2696"/>
        <pc:sldMkLst>
          <pc:docMk/>
          <pc:sldMk cId="1402474512" sldId="262"/>
        </pc:sldMkLst>
      </pc:sldChg>
      <pc:sldChg chg="addSp delSp modSp new mod">
        <pc:chgData name="Kasper, Christian" userId="a8343d60-698f-4592-a84b-55d2d7b070c0" providerId="ADAL" clId="{69CA5163-DD49-4EB5-AFA3-11F42A40D766}" dt="2024-10-23T15:14:02.665" v="1077" actId="1076"/>
        <pc:sldMkLst>
          <pc:docMk/>
          <pc:sldMk cId="2134836587" sldId="263"/>
        </pc:sldMkLst>
      </pc:sldChg>
      <pc:sldChg chg="modSp new del mod">
        <pc:chgData name="Kasper, Christian" userId="a8343d60-698f-4592-a84b-55d2d7b070c0" providerId="ADAL" clId="{69CA5163-DD49-4EB5-AFA3-11F42A40D766}" dt="2024-10-23T14:48:26.480" v="591" actId="2696"/>
        <pc:sldMkLst>
          <pc:docMk/>
          <pc:sldMk cId="1410587198" sldId="264"/>
        </pc:sldMkLst>
      </pc:sldChg>
      <pc:sldChg chg="addSp delSp modSp new mod setBg delDesignElem">
        <pc:chgData name="Kasper, Christian" userId="a8343d60-698f-4592-a84b-55d2d7b070c0" providerId="ADAL" clId="{69CA5163-DD49-4EB5-AFA3-11F42A40D766}" dt="2024-10-23T16:21:54.596" v="2000"/>
        <pc:sldMkLst>
          <pc:docMk/>
          <pc:sldMk cId="1133103783" sldId="265"/>
        </pc:sldMkLst>
      </pc:sldChg>
      <pc:sldChg chg="addSp delSp modSp add mod setBg modClrScheme addAnim delAnim delDesignElem chgLayout">
        <pc:chgData name="Kasper, Christian" userId="a8343d60-698f-4592-a84b-55d2d7b070c0" providerId="ADAL" clId="{69CA5163-DD49-4EB5-AFA3-11F42A40D766}" dt="2024-10-23T16:21:35.686" v="1999"/>
        <pc:sldMkLst>
          <pc:docMk/>
          <pc:sldMk cId="295971937" sldId="266"/>
        </pc:sldMkLst>
      </pc:sldChg>
      <pc:sldChg chg="addSp delSp modSp new del mod setBg">
        <pc:chgData name="Kasper, Christian" userId="a8343d60-698f-4592-a84b-55d2d7b070c0" providerId="ADAL" clId="{69CA5163-DD49-4EB5-AFA3-11F42A40D766}" dt="2024-10-23T14:46:45.485" v="554" actId="2696"/>
        <pc:sldMkLst>
          <pc:docMk/>
          <pc:sldMk cId="2791775628" sldId="266"/>
        </pc:sldMkLst>
      </pc:sldChg>
      <pc:sldChg chg="addSp delSp modSp new mod setBg setFolMasterObjs setClrOvrMap delDesignElem">
        <pc:chgData name="Kasper, Christian" userId="a8343d60-698f-4592-a84b-55d2d7b070c0" providerId="ADAL" clId="{69CA5163-DD49-4EB5-AFA3-11F42A40D766}" dt="2024-10-23T16:21:13.468" v="1998"/>
        <pc:sldMkLst>
          <pc:docMk/>
          <pc:sldMk cId="3250150850" sldId="267"/>
        </pc:sldMkLst>
      </pc:sldChg>
      <pc:sldChg chg="addSp delSp modSp new del mod">
        <pc:chgData name="Kasper, Christian" userId="a8343d60-698f-4592-a84b-55d2d7b070c0" providerId="ADAL" clId="{69CA5163-DD49-4EB5-AFA3-11F42A40D766}" dt="2024-10-23T15:31:46.830" v="1308" actId="47"/>
        <pc:sldMkLst>
          <pc:docMk/>
          <pc:sldMk cId="726327748" sldId="268"/>
        </pc:sldMkLst>
      </pc:sldChg>
      <pc:sldChg chg="addSp modSp new mod setBg">
        <pc:chgData name="Kasper, Christian" userId="a8343d60-698f-4592-a84b-55d2d7b070c0" providerId="ADAL" clId="{69CA5163-DD49-4EB5-AFA3-11F42A40D766}" dt="2024-10-23T16:20:07.560" v="1995" actId="1076"/>
        <pc:sldMkLst>
          <pc:docMk/>
          <pc:sldMk cId="3495534188" sldId="269"/>
        </pc:sldMkLst>
      </pc:sldChg>
      <pc:sldChg chg="addSp delSp modSp new mod setBg addAnim modAnim delDesignElem">
        <pc:chgData name="Kasper, Christian" userId="a8343d60-698f-4592-a84b-55d2d7b070c0" providerId="ADAL" clId="{69CA5163-DD49-4EB5-AFA3-11F42A40D766}" dt="2024-10-23T16:07:44.962" v="1734" actId="1076"/>
        <pc:sldMkLst>
          <pc:docMk/>
          <pc:sldMk cId="371361907" sldId="270"/>
        </pc:sldMkLst>
      </pc:sldChg>
      <pc:sldChg chg="addSp delSp modSp add del mod">
        <pc:chgData name="Kasper, Christian" userId="a8343d60-698f-4592-a84b-55d2d7b070c0" providerId="ADAL" clId="{69CA5163-DD49-4EB5-AFA3-11F42A40D766}" dt="2024-10-23T15:57:32.918" v="1655" actId="2696"/>
        <pc:sldMkLst>
          <pc:docMk/>
          <pc:sldMk cId="886621488" sldId="270"/>
        </pc:sldMkLst>
      </pc:sldChg>
      <pc:sldChg chg="addSp delSp modSp new del mod ord">
        <pc:chgData name="Kasper, Christian" userId="a8343d60-698f-4592-a84b-55d2d7b070c0" providerId="ADAL" clId="{69CA5163-DD49-4EB5-AFA3-11F42A40D766}" dt="2024-10-23T15:55:32.293" v="1629" actId="2696"/>
        <pc:sldMkLst>
          <pc:docMk/>
          <pc:sldMk cId="4164146276" sldId="270"/>
        </pc:sldMkLst>
      </pc:sldChg>
      <pc:sldMasterChg chg="setBg">
        <pc:chgData name="Kasper, Christian" userId="a8343d60-698f-4592-a84b-55d2d7b070c0" providerId="ADAL" clId="{69CA5163-DD49-4EB5-AFA3-11F42A40D766}" dt="2024-10-23T15:47:43.928" v="1555"/>
        <pc:sldMasterMkLst>
          <pc:docMk/>
          <pc:sldMasterMk cId="3401132940" sldId="2147483660"/>
        </pc:sldMasterMkLst>
      </pc:sldMasterChg>
    </pc:docChg>
  </pc:docChgLst>
  <pc:docChgLst>
    <pc:chgData name="Kasper, Christian" userId="a8343d60-698f-4592-a84b-55d2d7b070c0" providerId="ADAL" clId="{11C3C4E9-0B42-4E84-BB0D-717071B246A7}"/>
    <pc:docChg chg="undo custSel addSld delSld modSld">
      <pc:chgData name="Kasper, Christian" userId="a8343d60-698f-4592-a84b-55d2d7b070c0" providerId="ADAL" clId="{11C3C4E9-0B42-4E84-BB0D-717071B246A7}" dt="2024-10-21T16:48:32.351" v="49" actId="2696"/>
      <pc:docMkLst>
        <pc:docMk/>
      </pc:docMkLst>
      <pc:sldChg chg="addSp delSp modSp mod setBg">
        <pc:chgData name="Kasper, Christian" userId="a8343d60-698f-4592-a84b-55d2d7b070c0" providerId="ADAL" clId="{11C3C4E9-0B42-4E84-BB0D-717071B246A7}" dt="2024-10-21T16:45:03.027" v="35" actId="26606"/>
        <pc:sldMkLst>
          <pc:docMk/>
          <pc:sldMk cId="3716837480" sldId="256"/>
        </pc:sldMkLst>
        <pc:picChg chg="add mod ord">
          <ac:chgData name="Kasper, Christian" userId="a8343d60-698f-4592-a84b-55d2d7b070c0" providerId="ADAL" clId="{11C3C4E9-0B42-4E84-BB0D-717071B246A7}" dt="2024-10-21T16:45:03.027" v="35" actId="26606"/>
          <ac:picMkLst>
            <pc:docMk/>
            <pc:sldMk cId="3716837480" sldId="256"/>
            <ac:picMk id="5" creationId="{54BABAE7-FA2D-7C1E-8103-605F8FB44C9D}"/>
          </ac:picMkLst>
        </pc:picChg>
      </pc:sldChg>
      <pc:sldChg chg="addSp modSp mod setBg">
        <pc:chgData name="Kasper, Christian" userId="a8343d60-698f-4592-a84b-55d2d7b070c0" providerId="ADAL" clId="{11C3C4E9-0B42-4E84-BB0D-717071B246A7}" dt="2024-10-21T16:43:39.995" v="29" actId="27636"/>
        <pc:sldMkLst>
          <pc:docMk/>
          <pc:sldMk cId="3567637621" sldId="257"/>
        </pc:sldMkLst>
      </pc:sldChg>
      <pc:sldChg chg="modSp del mod">
        <pc:chgData name="Kasper, Christian" userId="a8343d60-698f-4592-a84b-55d2d7b070c0" providerId="ADAL" clId="{11C3C4E9-0B42-4E84-BB0D-717071B246A7}" dt="2024-10-21T16:48:32.351" v="49" actId="2696"/>
        <pc:sldMkLst>
          <pc:docMk/>
          <pc:sldMk cId="202209929" sldId="258"/>
        </pc:sldMkLst>
      </pc:sldChg>
      <pc:sldChg chg="addSp modSp mod setBg">
        <pc:chgData name="Kasper, Christian" userId="a8343d60-698f-4592-a84b-55d2d7b070c0" providerId="ADAL" clId="{11C3C4E9-0B42-4E84-BB0D-717071B246A7}" dt="2024-10-21T16:44:56.683" v="34" actId="26606"/>
        <pc:sldMkLst>
          <pc:docMk/>
          <pc:sldMk cId="1162133758" sldId="259"/>
        </pc:sldMkLst>
      </pc:sldChg>
      <pc:sldChg chg="addSp delSp modSp mod setBg">
        <pc:chgData name="Kasper, Christian" userId="a8343d60-698f-4592-a84b-55d2d7b070c0" providerId="ADAL" clId="{11C3C4E9-0B42-4E84-BB0D-717071B246A7}" dt="2024-10-21T16:48:21.745" v="48" actId="26606"/>
        <pc:sldMkLst>
          <pc:docMk/>
          <pc:sldMk cId="1373624388" sldId="260"/>
        </pc:sldMkLst>
      </pc:sldChg>
      <pc:sldChg chg="addSp modSp mod setBg">
        <pc:chgData name="Kasper, Christian" userId="a8343d60-698f-4592-a84b-55d2d7b070c0" providerId="ADAL" clId="{11C3C4E9-0B42-4E84-BB0D-717071B246A7}" dt="2024-10-21T16:41:28.619" v="24" actId="26606"/>
        <pc:sldMkLst>
          <pc:docMk/>
          <pc:sldMk cId="1072942791" sldId="261"/>
        </pc:sldMkLst>
      </pc:sldChg>
      <pc:sldChg chg="modSp new del mod">
        <pc:chgData name="Kasper, Christian" userId="a8343d60-698f-4592-a84b-55d2d7b070c0" providerId="ADAL" clId="{11C3C4E9-0B42-4E84-BB0D-717071B246A7}" dt="2024-10-21T16:45:46.713" v="43" actId="2696"/>
        <pc:sldMkLst>
          <pc:docMk/>
          <pc:sldMk cId="2031179271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AC6F4-A8AE-4857-A3AF-C10507F5D87C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D6ACB-6CA6-45EA-8FFB-12D00076351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3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7AE3-1053-4BBA-8866-25E497E7B333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3BE-B6C1-4FD9-8E2C-42516B40E05E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071B-0558-4188-B4D7-A1C7B9FEF667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1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1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66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7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6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88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3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CE8F-2AC8-4D48-A84B-D41A2259140D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6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11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6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A296-2046-4437-947D-B5C073A79DB8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D092-B9B1-4927-BF02-6361F183027B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A460-D5F2-4D6E-8B39-B0676FF8ADDE}" type="datetime1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87C1-C698-4378-9514-C73B0214DA2A}" type="datetime1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8B92-A766-400A-88BE-6BAD643C7790}" type="datetime1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0F48-8510-4188-BE5E-2A993449DEE8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39C9-D850-42C3-AD48-F8DEB81B40D1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3AEB5-2B39-4BBA-BB39-4C11ABD4FC13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E01C-0B79-AF75-B96E-EFC39DA8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7D69CF-B5F7-AF48-8BC7-55DEEE797D36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84E174-D027-D7E5-2915-A42F3C68E113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921855-1394-59EC-28AA-703CECD07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noProof="0" dirty="0"/>
              <a:t>Team RayForge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52AD1EC-1104-7BF4-8760-E48ED0F8A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noProof="0" dirty="0"/>
              <a:t>Technische Präsentation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C44BCB4-FC54-A492-76D3-A1600085416A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A5700988-E747-CE66-F979-BCE51F31BDE6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07A72E5-FEC2-4047-18D9-F842DBB45DF1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973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A4F3C-66CD-0E65-5903-E62B43048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13BA1E-7892-3F73-CE2E-35261D11FA81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656AF4-DF58-7BED-4EC9-39E08AA29F57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E07A4F0-CE2C-B727-2D3C-30E70FACA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noProof="0" dirty="0"/>
              <a:t>Raytracing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A707B86-628D-BE66-E39E-580C39D06140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FC4A4BE-32EC-3984-8C3A-2CC451FA9C2E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30D05694-EDA9-44B9-1837-5BCD5B10E53E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05BDB3-0639-2EA8-B8F9-64B62CB9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10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67893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FD2D6-99B6-F0C5-8039-8B78F7348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E8CB69-DE13-3FB3-6E0F-61BC6CDA3BA8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C0BF0-42FB-71E8-A529-91B7A5BAE1FE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AF304F-8D4A-80EE-9DC5-F887BB307F7E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Raytracing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D852F2-B89F-52BE-8B60-5FE97601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11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25670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F540C-36A1-3466-E492-E06BA8ED5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4A7F24-9686-A021-D44D-40DF5568BA5C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AD674B-556E-A855-EF81-79D01A53E265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D91EF8-8153-3B25-7174-E27A4515EBA3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Raytracing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A85CC2-7896-EAC2-AC04-9F56179B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12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89116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00911-2796-078C-6C3D-DAD6C59E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F11D98-ECAF-553F-ED8D-2352DAEEFFC0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95D064-9310-8813-66E6-9D2ABB9E6F0D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41F7398-C1F5-15CD-4DAB-6571EDB13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noProof="0" dirty="0"/>
              <a:t>User Interface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72CAE5A-9D73-AF55-9CD0-33C502B6B1FB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3509BE6-94CA-D965-D82D-AD76ED682518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ADA17024-957B-2352-4634-8A46DCA791B2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CCDE47-1A2C-EBF6-7162-23CAAB59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13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25060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56EA-4E81-0164-A048-B1D255FB2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0814E6-65B3-8196-F65D-D58C3ABACB37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215EA4-779F-FE37-7CBF-925513BF7955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9E61058-CA68-6DF0-D780-F21FCE3D0FA6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User Interface</a:t>
            </a:r>
            <a:endParaRPr lang="de-DE" sz="4000" u="sng" noProof="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54C5FB5E-039A-9A5A-3C89-98C14992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06" y="1314054"/>
            <a:ext cx="9669987" cy="5004218"/>
          </a:xfrm>
          <a:prstGeom prst="rect">
            <a:avLst/>
          </a:prstGeo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DCC9FC7-5FB3-CBC5-A56D-4122D571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14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98827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6A939-9252-2BCA-4C1E-D767879B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2B5D79-1CAD-CE95-85E7-F81A3C25A2DA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DB41-4AA9-322C-26B0-DC4DB4720774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AFC32FE-B84B-7A24-925C-91F2C1716509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User Interface</a:t>
            </a:r>
            <a:endParaRPr lang="de-DE" sz="4000" u="sng" noProof="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C53E6EC1-5490-EDA6-9926-6AF9C96D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06" y="1314054"/>
            <a:ext cx="9669987" cy="50042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41FECE0-7E45-5510-1E61-6FE6A3D9375C}"/>
              </a:ext>
            </a:extLst>
          </p:cNvPr>
          <p:cNvSpPr/>
          <p:nvPr/>
        </p:nvSpPr>
        <p:spPr>
          <a:xfrm>
            <a:off x="7734300" y="1454150"/>
            <a:ext cx="3193693" cy="1974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8D9956-5325-3C06-8D97-4C7315D3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15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765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6634F-2F7E-CAC5-462D-3972D72CA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56398E-92C2-E1DF-2B80-8EE7023B0880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CB7AC3-8497-B14E-C4D0-1A16FD0DE4C9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CC65830-6510-D7C6-7A79-F214F66D7F51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User Interface</a:t>
            </a:r>
            <a:endParaRPr lang="de-DE" sz="4000" u="sng" noProof="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520079AB-9668-C281-1E34-570263EA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06" y="1314054"/>
            <a:ext cx="9669987" cy="50042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FDCF6AE-17C4-1C6F-BCC5-BF7085ADE33E}"/>
              </a:ext>
            </a:extLst>
          </p:cNvPr>
          <p:cNvSpPr/>
          <p:nvPr/>
        </p:nvSpPr>
        <p:spPr>
          <a:xfrm>
            <a:off x="7734300" y="3397250"/>
            <a:ext cx="3193693" cy="292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821354-A60E-E67E-730D-73909AE9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16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270970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A3936-8E27-B016-CB70-E940260D1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1E4EF0-BAEE-3EEA-B593-8026337E50C9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CD9DC-A0AC-0DF1-BE55-217F5DD2051B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25D3C6-692D-023F-10BA-F0C589C36880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User Interface</a:t>
            </a:r>
            <a:endParaRPr lang="de-DE" sz="4000" u="sng" noProof="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0B33C333-73A5-A3EA-CA06-56752240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06" y="1314054"/>
            <a:ext cx="9669987" cy="50042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A498B3C-CE20-D326-EEC5-3CE268CDF48C}"/>
              </a:ext>
            </a:extLst>
          </p:cNvPr>
          <p:cNvSpPr/>
          <p:nvPr/>
        </p:nvSpPr>
        <p:spPr>
          <a:xfrm>
            <a:off x="1264357" y="6004800"/>
            <a:ext cx="6476293" cy="300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C8DDDE-78C3-A3EF-AD32-D3975D0601C0}"/>
              </a:ext>
            </a:extLst>
          </p:cNvPr>
          <p:cNvSpPr/>
          <p:nvPr/>
        </p:nvSpPr>
        <p:spPr>
          <a:xfrm>
            <a:off x="1264357" y="1460314"/>
            <a:ext cx="1459793" cy="838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BAED08-E31C-3CC0-B807-BD658F75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17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102000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C7E85-E214-FF56-38B6-D28DF7D96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9182AC-59E4-25C9-344F-E70383B63BDB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BD4824-5A7C-1493-B86C-B181473727D4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463F87-D44F-A7DD-7854-ADBD6480D2B3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User Interface</a:t>
            </a:r>
            <a:endParaRPr lang="de-DE" sz="4000" u="sng" noProof="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E9D7D696-DBE8-4111-5C76-1A4E138F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06" y="1314054"/>
            <a:ext cx="9669987" cy="50042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2B47613-6568-3A00-7705-F79A0611E36A}"/>
              </a:ext>
            </a:extLst>
          </p:cNvPr>
          <p:cNvSpPr/>
          <p:nvPr/>
        </p:nvSpPr>
        <p:spPr>
          <a:xfrm>
            <a:off x="1327150" y="1708150"/>
            <a:ext cx="6362700" cy="4311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C2CEA7-C351-431E-3BE6-A7594A0F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18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415313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59664-94FA-8486-D93A-729E8889B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5E4E30-7538-3A74-84C2-111FC299EA2A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F774C1-C8B9-A51B-E68E-511FB3589198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74B802-E0BA-FC78-63EB-18DDA0901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Preview</a:t>
            </a:r>
            <a:endParaRPr lang="de-DE" b="1" noProof="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3D7A97A-A4A9-224B-B8B2-6FB6DAF7E6BC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1C429401-3FA3-2306-E0CD-3176AAEC0452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B15684CF-408B-FC3F-99AD-476BBFBE27AF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B15F49-3892-8505-CD97-FADDF215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19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96040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B18E0-896F-9472-E42D-1120B56BE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40B634-9F89-E79F-F6E1-7F062E3C60A4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CE32A8-C401-9A65-FF67-5C1C853D0643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919FCE7-CD6A-EEA6-EB3C-2499DBE3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noProof="0" dirty="0"/>
              <a:t>Workflows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D0F9347-AEE0-F73F-E02F-1371ABB5C4E1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120EFAEC-5083-CED9-400D-A5A126B2EFE0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320EC1B-A2E2-5E81-3678-1F755671021A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80EFBD-5D2E-4FF4-36EC-5B53C797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2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610997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F4A44-71F2-EE79-6E12-7B98C58B1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5298C-9275-94D9-D080-4CE8114E4A4F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0589AF-CBEA-E0A8-24F4-921CA0EEABB7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05902C7-B39A-B1C9-FEB0-1C1F5783B17F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Preview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B5B727-2C98-397C-5748-C67E646A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20</a:t>
            </a:fld>
            <a:endParaRPr lang="de-DE" sz="1800" b="1" noProof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972E9A-4A11-DC2B-6FEE-6BD2E783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7" y="1306466"/>
            <a:ext cx="4277322" cy="110505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62E49A9-AF22-8ACA-C5D8-1731A6B8F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98" y="3458533"/>
            <a:ext cx="6215360" cy="224033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EAA6E81-9054-F5A6-6126-C8B8B5EAF326}"/>
              </a:ext>
            </a:extLst>
          </p:cNvPr>
          <p:cNvSpPr txBox="1"/>
          <p:nvPr/>
        </p:nvSpPr>
        <p:spPr>
          <a:xfrm>
            <a:off x="7187426" y="4343400"/>
            <a:ext cx="468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Mittels cast nach </a:t>
            </a:r>
            <a:r>
              <a:rPr lang="de-DE" dirty="0" err="1"/>
              <a:t>Component</a:t>
            </a:r>
            <a:r>
              <a:rPr lang="de-DE" dirty="0"/>
              <a:t> typ abfragen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B770D01-47E5-1482-844D-1045B323CB9E}"/>
              </a:ext>
            </a:extLst>
          </p:cNvPr>
          <p:cNvSpPr txBox="1"/>
          <p:nvPr/>
        </p:nvSpPr>
        <p:spPr>
          <a:xfrm>
            <a:off x="7187426" y="1674327"/>
            <a:ext cx="406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Componenten</a:t>
            </a:r>
            <a:r>
              <a:rPr lang="de-DE" dirty="0"/>
              <a:t> und </a:t>
            </a:r>
            <a:r>
              <a:rPr lang="de-DE" dirty="0" err="1"/>
              <a:t>Resourcen</a:t>
            </a:r>
            <a:r>
              <a:rPr lang="de-DE" dirty="0"/>
              <a:t> laden</a:t>
            </a:r>
          </a:p>
        </p:txBody>
      </p:sp>
    </p:spTree>
    <p:extLst>
      <p:ext uri="{BB962C8B-B14F-4D97-AF65-F5344CB8AC3E}">
        <p14:creationId xmlns:p14="http://schemas.microsoft.com/office/powerpoint/2010/main" val="224528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A7B2E-7306-6C5A-3149-003F71AF2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EA63FA-7925-03B1-4319-EF89F78607A0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F540F-2872-A40F-E688-5213212A6C82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0CC702-57EB-556D-5E2A-A2D4AADBF665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Raytracing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F6564E-D211-14C5-A4EF-75293370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21</a:t>
            </a:fld>
            <a:endParaRPr lang="de-DE" sz="1800" b="1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C5DB46-3397-9470-294F-8A866796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30" y="1794049"/>
            <a:ext cx="7108406" cy="106923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E25500A-7933-2582-3771-6B598AD1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30" y="3282077"/>
            <a:ext cx="5185638" cy="27468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1FC43F4-512B-A146-6018-54F19C051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425" y="3792049"/>
            <a:ext cx="1519297" cy="130704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1934FE-032D-8B5C-A88C-9B7AF7CCC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408" y="5334898"/>
            <a:ext cx="3315332" cy="26362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83689F4-A5D3-BC0F-B026-C1441D154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6234" y="3851933"/>
            <a:ext cx="1820865" cy="118727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F22AA5-7F77-8F9B-27F6-1D3E5FED8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5067" y="5276848"/>
            <a:ext cx="2743200" cy="37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25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1C251-4651-5968-D4D4-E7D5B3072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FD4AEB-A687-B332-52FF-F7A0A1FE6554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7D28E2-01C0-3078-2E36-3AB5957B789C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46CCE7-4B63-C063-A1A0-FD02093D28EF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Preview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03C12-9358-71DB-4632-9686FF07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22</a:t>
            </a:fld>
            <a:endParaRPr lang="de-DE" sz="1800" b="1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15A05E-2957-72FA-6502-8D29ACA0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22" y="2263995"/>
            <a:ext cx="5891927" cy="339944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08DF8E6-68A6-44A5-EB02-A20D6420FC71}"/>
              </a:ext>
            </a:extLst>
          </p:cNvPr>
          <p:cNvSpPr txBox="1"/>
          <p:nvPr/>
        </p:nvSpPr>
        <p:spPr>
          <a:xfrm>
            <a:off x="8099569" y="2782669"/>
            <a:ext cx="3765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Zuerst </a:t>
            </a:r>
            <a:r>
              <a:rPr lang="de-DE" dirty="0" err="1"/>
              <a:t>kamera</a:t>
            </a:r>
            <a:r>
              <a:rPr lang="de-DE" dirty="0"/>
              <a:t> setzen für die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Komponente und Lichter je nach</a:t>
            </a:r>
          </a:p>
          <a:p>
            <a:r>
              <a:rPr lang="de-DE" dirty="0"/>
              <a:t>      Objekt </a:t>
            </a:r>
            <a:r>
              <a:rPr lang="de-DE" dirty="0" err="1"/>
              <a:t>eigenschaften</a:t>
            </a:r>
            <a:r>
              <a:rPr lang="de-DE" dirty="0"/>
              <a:t> rendern</a:t>
            </a:r>
          </a:p>
        </p:txBody>
      </p:sp>
    </p:spTree>
    <p:extLst>
      <p:ext uri="{BB962C8B-B14F-4D97-AF65-F5344CB8AC3E}">
        <p14:creationId xmlns:p14="http://schemas.microsoft.com/office/powerpoint/2010/main" val="3410784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187F-DB6C-877A-E7D2-33728327B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6F92FA-6CF6-07C8-4220-7149266DFE09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5968FD-093E-C38F-B712-5F1886A1C2FB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AB91B33-3A53-A4E1-144B-7C6DDCDFBC42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Preview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B60296-0B66-2FAF-834C-1B780F75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23</a:t>
            </a:fld>
            <a:endParaRPr lang="de-DE" sz="1800" b="1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9F1D2B0-4295-8AD8-5065-A4C8C872041B}"/>
              </a:ext>
            </a:extLst>
          </p:cNvPr>
          <p:cNvSpPr txBox="1"/>
          <p:nvPr/>
        </p:nvSpPr>
        <p:spPr>
          <a:xfrm>
            <a:off x="4425043" y="2179864"/>
            <a:ext cx="2812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Zum einfügen</a:t>
            </a:r>
            <a:br>
              <a:rPr lang="de-DE" dirty="0"/>
            </a:br>
            <a:r>
              <a:rPr lang="de-DE" dirty="0"/>
              <a:t>Scene vor dem </a:t>
            </a:r>
            <a:r>
              <a:rPr lang="de-DE" dirty="0" err="1"/>
              <a:t>raytracen</a:t>
            </a:r>
            <a:br>
              <a:rPr lang="de-DE" dirty="0"/>
            </a:br>
            <a:r>
              <a:rPr lang="de-DE" dirty="0" err="1"/>
              <a:t>scene</a:t>
            </a:r>
            <a:r>
              <a:rPr lang="de-DE" dirty="0"/>
              <a:t> nach dem </a:t>
            </a:r>
            <a:r>
              <a:rPr lang="de-DE" dirty="0" err="1"/>
              <a:t>raytracen</a:t>
            </a:r>
            <a:endParaRPr lang="de-DE" dirty="0"/>
          </a:p>
          <a:p>
            <a:r>
              <a:rPr lang="de-DE" dirty="0"/>
              <a:t>(mit </a:t>
            </a:r>
            <a:r>
              <a:rPr lang="de-DE" dirty="0" err="1"/>
              <a:t>nem</a:t>
            </a:r>
            <a:r>
              <a:rPr lang="de-DE" dirty="0"/>
              <a:t> </a:t>
            </a:r>
            <a:r>
              <a:rPr lang="de-DE" dirty="0" err="1"/>
              <a:t>pfeil</a:t>
            </a:r>
            <a:r>
              <a:rPr lang="de-DE" dirty="0"/>
              <a:t> </a:t>
            </a:r>
            <a:r>
              <a:rPr lang="de-DE" dirty="0" err="1"/>
              <a:t>evtl</a:t>
            </a:r>
            <a:r>
              <a:rPr lang="de-DE" dirty="0"/>
              <a:t>? </a:t>
            </a:r>
            <a:r>
              <a:rPr lang="de-DE" dirty="0" err="1"/>
              <a:t>idk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1408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EB858-F175-E6AC-337E-D5156AB1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9" y="117940"/>
            <a:ext cx="9849751" cy="1349671"/>
          </a:xfrm>
        </p:spPr>
        <p:txBody>
          <a:bodyPr anchor="b">
            <a:normAutofit/>
          </a:bodyPr>
          <a:lstStyle/>
          <a:p>
            <a:r>
              <a:rPr lang="de-DE" sz="5400" u="sng" noProof="0" dirty="0"/>
              <a:t>Bild-Quellen: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3943-D017-C635-68DF-02E2F33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336" y="2049667"/>
            <a:ext cx="10232275" cy="4571101"/>
          </a:xfrm>
        </p:spPr>
        <p:txBody>
          <a:bodyPr anchor="ctr">
            <a:noAutofit/>
          </a:bodyPr>
          <a:lstStyle/>
          <a:p>
            <a:r>
              <a:rPr lang="de-DE" sz="1600" noProof="0" dirty="0"/>
              <a:t>[1]:</a:t>
            </a:r>
          </a:p>
          <a:p>
            <a:r>
              <a:rPr lang="de-DE" sz="1600" noProof="0" dirty="0"/>
              <a:t>[2]:</a:t>
            </a:r>
          </a:p>
          <a:p>
            <a:r>
              <a:rPr lang="de-DE" sz="1600" noProof="0" dirty="0"/>
              <a:t>[3]: </a:t>
            </a:r>
          </a:p>
        </p:txBody>
      </p:sp>
    </p:spTree>
    <p:extLst>
      <p:ext uri="{BB962C8B-B14F-4D97-AF65-F5344CB8AC3E}">
        <p14:creationId xmlns:p14="http://schemas.microsoft.com/office/powerpoint/2010/main" val="349553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6F884-DC5F-8AD2-9E85-5FEA42FA2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BB50DA-5568-0518-E547-76B2021B7783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91EE0-AEFD-D31F-EC36-F7F8DD806093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05B5786-721C-B62D-C8BE-1D8FB4EB3202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Übersicht</a:t>
            </a:r>
            <a:endParaRPr lang="de-DE" sz="4000" u="sng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75A186F-7E85-F1F4-2127-E8EC49419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4337"/>
          </a:xfrm>
        </p:spPr>
        <p:txBody>
          <a:bodyPr>
            <a:normAutofit lnSpcReduction="10000"/>
          </a:bodyPr>
          <a:lstStyle/>
          <a:p>
            <a:r>
              <a:rPr lang="de-DE" noProof="0" dirty="0"/>
              <a:t>Build &amp; Deploy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72A4865-4625-9853-15D3-3B7E43E8F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4337"/>
          </a:xfrm>
        </p:spPr>
        <p:txBody>
          <a:bodyPr>
            <a:normAutofit lnSpcReduction="10000"/>
          </a:bodyPr>
          <a:lstStyle/>
          <a:p>
            <a:r>
              <a:rPr lang="de-DE" noProof="0" dirty="0"/>
              <a:t>Code-Scanning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19C0E9-4E86-8059-DD97-06AD9E2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3</a:t>
            </a:fld>
            <a:endParaRPr lang="de-DE" sz="1800" b="1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CDE07E7-A6A1-92B3-3862-D713F6D3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095501"/>
            <a:ext cx="2294321" cy="25590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D55759-B9E6-D75D-07B2-758E411D6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5500"/>
            <a:ext cx="2298223" cy="146117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7C2CC54-880B-A7D6-3314-E5D8EDD60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2384160"/>
            <a:ext cx="2511497" cy="368352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52B1975-26AB-DDC2-2D9C-A0308DF29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799" y="2850414"/>
            <a:ext cx="2511498" cy="322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1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B7B3C-5809-F8E3-38B7-1BD0457AA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1C5C8-FB53-3036-4DBF-6A72E538A710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C09B46-3982-BDA9-FF21-9AB57E92E02B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43BD4F-ED87-CDF9-D111-6FF86E58885D}"/>
              </a:ext>
            </a:extLst>
          </p:cNvPr>
          <p:cNvSpPr txBox="1"/>
          <p:nvPr/>
        </p:nvSpPr>
        <p:spPr>
          <a:xfrm>
            <a:off x="378529" y="539728"/>
            <a:ext cx="6426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Build &amp; Deploy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67C8D8-DD4B-F780-9E65-06B975D4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4</a:t>
            </a:fld>
            <a:endParaRPr lang="de-DE" sz="1800" b="1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DCF59AE-1E4C-0A4C-E513-CC71E0C19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27" y="1267411"/>
            <a:ext cx="4741274" cy="50508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FC60CF-7E2C-35F3-48EF-493B1E18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098" y="2587961"/>
            <a:ext cx="6102999" cy="168207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F4A64E0-56F9-C0CA-13D7-EEEB6F714601}"/>
              </a:ext>
            </a:extLst>
          </p:cNvPr>
          <p:cNvSpPr txBox="1"/>
          <p:nvPr/>
        </p:nvSpPr>
        <p:spPr>
          <a:xfrm>
            <a:off x="5753098" y="2218629"/>
            <a:ext cx="30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Archivinhalte:</a:t>
            </a:r>
          </a:p>
        </p:txBody>
      </p:sp>
    </p:spTree>
    <p:extLst>
      <p:ext uri="{BB962C8B-B14F-4D97-AF65-F5344CB8AC3E}">
        <p14:creationId xmlns:p14="http://schemas.microsoft.com/office/powerpoint/2010/main" val="23382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FC8AA-F967-31B6-92AD-8208B29F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727545-E2C3-F122-BED3-87333BAF9855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343E8-330D-4F38-326A-F7C56B7C722C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ED7DCB7-F2DC-19FC-9F8D-5A543CC34466}"/>
              </a:ext>
            </a:extLst>
          </p:cNvPr>
          <p:cNvSpPr txBox="1"/>
          <p:nvPr/>
        </p:nvSpPr>
        <p:spPr>
          <a:xfrm>
            <a:off x="378530" y="539728"/>
            <a:ext cx="7887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Code-Scanning Ergebnisse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DC2996-C3A9-0CC5-C459-4343FCE8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5</a:t>
            </a:fld>
            <a:endParaRPr lang="de-DE" sz="1800" b="1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AD6993-A747-B803-B1AE-26FF7078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0" y="1267411"/>
            <a:ext cx="6813210" cy="5050861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D2DE461-94E7-1945-A3F5-2BCB9CEDB473}"/>
              </a:ext>
            </a:extLst>
          </p:cNvPr>
          <p:cNvSpPr/>
          <p:nvPr/>
        </p:nvSpPr>
        <p:spPr>
          <a:xfrm>
            <a:off x="8265590" y="4641873"/>
            <a:ext cx="2597150" cy="140969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0" dirty="0"/>
              <a:t>Code-Scanning Ergebnisse können auch „</a:t>
            </a:r>
            <a:r>
              <a:rPr lang="de-DE" b="1" noProof="0" dirty="0" err="1"/>
              <a:t>False</a:t>
            </a:r>
            <a:r>
              <a:rPr lang="de-DE" b="1" noProof="0" dirty="0"/>
              <a:t>-Positive“ sein</a:t>
            </a:r>
          </a:p>
        </p:txBody>
      </p:sp>
    </p:spTree>
    <p:extLst>
      <p:ext uri="{BB962C8B-B14F-4D97-AF65-F5344CB8AC3E}">
        <p14:creationId xmlns:p14="http://schemas.microsoft.com/office/powerpoint/2010/main" val="264348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54E72-94FA-296D-538C-C9DF7707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5DC34E-F1AB-9261-113A-8F8923EC8386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30FBC8-4751-DD0D-C9A6-71160147879D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0352CDA-75AB-6AC7-A999-DF9587883876}"/>
              </a:ext>
            </a:extLst>
          </p:cNvPr>
          <p:cNvSpPr txBox="1"/>
          <p:nvPr/>
        </p:nvSpPr>
        <p:spPr>
          <a:xfrm>
            <a:off x="378530" y="539728"/>
            <a:ext cx="7463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Code-Scanning Ergebnisse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56020C-1E59-5A55-DB3D-50D2676F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6</a:t>
            </a:fld>
            <a:endParaRPr lang="de-DE" sz="1800" b="1" noProof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8A5E25-B9A7-BA5D-6DAF-184B5F66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13" y="1267411"/>
            <a:ext cx="6184173" cy="505086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C27C964-7A75-3A4A-3F65-AB17454BAA5C}"/>
              </a:ext>
            </a:extLst>
          </p:cNvPr>
          <p:cNvSpPr txBox="1"/>
          <p:nvPr/>
        </p:nvSpPr>
        <p:spPr>
          <a:xfrm>
            <a:off x="7404100" y="1946181"/>
            <a:ext cx="4483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noProof="0" dirty="0"/>
          </a:p>
          <a:p>
            <a:endParaRPr lang="de-DE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noProof="0" dirty="0"/>
              <a:t>Zeigt potenzielle Schwachstellen im Code an.</a:t>
            </a:r>
          </a:p>
          <a:p>
            <a:endParaRPr lang="de-DE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noProof="0" dirty="0"/>
              <a:t>Gibt Auskunft “Recommendation” wie die potenziellen Schwachstellen zu schließen sind. 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911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94022-578F-FE2D-9B37-6673C0CB2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6BAD7E-FB5F-879F-F06E-5F410106A232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C2BCB-9B99-4D9B-5FE9-70B7D9D4054C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C7BE310-3C5F-6DBD-023F-B2ECBF95F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noProof="0" dirty="0"/>
              <a:t>Import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9C0E9B1-AA4F-1563-140C-B27CAD6FCAAB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98EF971-E2FD-85C8-4B40-271D143AA2F0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E2719271-B3C1-A6F5-0745-9F6B78826AA9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195FF7-252D-DEA5-6DC1-517AC42E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7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36084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19AE6-D9B8-B863-D561-AB105698A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04F28E-28AA-12DF-25F1-3F95E39B4397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C3871F-3DE3-5E98-7350-2B95FD7E89DB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4D774BD-06F8-DEA1-71B4-AFB5BD4FD28C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Import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D74B32-44B1-AE49-62C5-3E19EA5E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8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06235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91766-D994-626E-9D8F-452BDBA2B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3199FD-08CB-A8A5-FAA9-58A8BBD947BF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E32C3-C3A9-6A96-DDBB-7AFF7E446E4C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0A0198-844F-2FDA-B7AC-95359864037D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Import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DEA2CD-DCE4-A8FD-4BC9-8F751227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9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77962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FC000"/>
      </a:accent1>
      <a:accent2>
        <a:srgbClr val="E97132"/>
      </a:accent2>
      <a:accent3>
        <a:srgbClr val="FF0000"/>
      </a:accent3>
      <a:accent4>
        <a:srgbClr val="FFC000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Benutzerdefiniert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FC000"/>
      </a:accent1>
      <a:accent2>
        <a:srgbClr val="E97132"/>
      </a:accent2>
      <a:accent3>
        <a:srgbClr val="FF0000"/>
      </a:accent3>
      <a:accent4>
        <a:srgbClr val="FFC000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</Words>
  <Application>Microsoft Office PowerPoint</Application>
  <PresentationFormat>Breitbild</PresentationFormat>
  <Paragraphs>66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1_Office Theme</vt:lpstr>
      <vt:lpstr>Team RayForge</vt:lpstr>
      <vt:lpstr>Workflows</vt:lpstr>
      <vt:lpstr>PowerPoint-Präsentation</vt:lpstr>
      <vt:lpstr>PowerPoint-Präsentation</vt:lpstr>
      <vt:lpstr>PowerPoint-Präsentation</vt:lpstr>
      <vt:lpstr>PowerPoint-Präsentation</vt:lpstr>
      <vt:lpstr>Import</vt:lpstr>
      <vt:lpstr>PowerPoint-Präsentation</vt:lpstr>
      <vt:lpstr>PowerPoint-Präsentation</vt:lpstr>
      <vt:lpstr>Raytracing</vt:lpstr>
      <vt:lpstr>PowerPoint-Präsentation</vt:lpstr>
      <vt:lpstr>PowerPoint-Präsentation</vt:lpstr>
      <vt:lpstr>User Interface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Preview</vt:lpstr>
      <vt:lpstr>PowerPoint-Präsentation</vt:lpstr>
      <vt:lpstr>PowerPoint-Präsentation</vt:lpstr>
      <vt:lpstr>PowerPoint-Präsentation</vt:lpstr>
      <vt:lpstr>PowerPoint-Präsentation</vt:lpstr>
      <vt:lpstr>Bild-Quellen: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Kasper, Christian</dc:creator>
  <cp:lastModifiedBy>Welsch, Dennis</cp:lastModifiedBy>
  <cp:revision>10</cp:revision>
  <dcterms:created xsi:type="dcterms:W3CDTF">2024-10-21T16:00:24Z</dcterms:created>
  <dcterms:modified xsi:type="dcterms:W3CDTF">2025-01-22T19:49:39Z</dcterms:modified>
</cp:coreProperties>
</file>