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71" r:id="rId4"/>
    <p:sldId id="273" r:id="rId5"/>
    <p:sldId id="275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1741F6-CF87-4CED-93FF-C8C60DA59251}" v="13" dt="2025-01-19T21:23:39.3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ckle, Lukas" userId="8af323fd-999f-415a-b7cf-a75b87c7bd04" providerId="ADAL" clId="{B71741F6-CF87-4CED-93FF-C8C60DA59251}"/>
    <pc:docChg chg="undo custSel addSld delSld modSld sldOrd">
      <pc:chgData name="Jeckle, Lukas" userId="8af323fd-999f-415a-b7cf-a75b87c7bd04" providerId="ADAL" clId="{B71741F6-CF87-4CED-93FF-C8C60DA59251}" dt="2025-01-19T21:24:11.408" v="133" actId="47"/>
      <pc:docMkLst>
        <pc:docMk/>
      </pc:docMkLst>
      <pc:sldChg chg="modSp mod">
        <pc:chgData name="Jeckle, Lukas" userId="8af323fd-999f-415a-b7cf-a75b87c7bd04" providerId="ADAL" clId="{B71741F6-CF87-4CED-93FF-C8C60DA59251}" dt="2025-01-19T21:01:17.020" v="19" actId="1035"/>
        <pc:sldMkLst>
          <pc:docMk/>
          <pc:sldMk cId="3716837480" sldId="256"/>
        </pc:sldMkLst>
        <pc:spChg chg="mod">
          <ac:chgData name="Jeckle, Lukas" userId="8af323fd-999f-415a-b7cf-a75b87c7bd04" providerId="ADAL" clId="{B71741F6-CF87-4CED-93FF-C8C60DA59251}" dt="2025-01-19T21:01:17.020" v="19" actId="1035"/>
          <ac:spMkLst>
            <pc:docMk/>
            <pc:sldMk cId="3716837480" sldId="256"/>
            <ac:spMk id="16" creationId="{E9AEDF7E-8FE1-7004-C7D8-794A8D004B77}"/>
          </ac:spMkLst>
        </pc:spChg>
      </pc:sldChg>
      <pc:sldChg chg="delSp add del setBg delDesignElem">
        <pc:chgData name="Jeckle, Lukas" userId="8af323fd-999f-415a-b7cf-a75b87c7bd04" providerId="ADAL" clId="{B71741F6-CF87-4CED-93FF-C8C60DA59251}" dt="2025-01-19T21:01:47.304" v="25" actId="47"/>
        <pc:sldMkLst>
          <pc:docMk/>
          <pc:sldMk cId="3495534188" sldId="269"/>
        </pc:sldMkLst>
        <pc:spChg chg="del">
          <ac:chgData name="Jeckle, Lukas" userId="8af323fd-999f-415a-b7cf-a75b87c7bd04" providerId="ADAL" clId="{B71741F6-CF87-4CED-93FF-C8C60DA59251}" dt="2025-01-19T20:59:47.028" v="5"/>
          <ac:spMkLst>
            <pc:docMk/>
            <pc:sldMk cId="3495534188" sldId="269"/>
            <ac:spMk id="8" creationId="{4DA718D0-4865-4629-8134-44F68D41D574}"/>
          </ac:spMkLst>
        </pc:spChg>
        <pc:spChg chg="del">
          <ac:chgData name="Jeckle, Lukas" userId="8af323fd-999f-415a-b7cf-a75b87c7bd04" providerId="ADAL" clId="{B71741F6-CF87-4CED-93FF-C8C60DA59251}" dt="2025-01-19T20:59:47.028" v="5"/>
          <ac:spMkLst>
            <pc:docMk/>
            <pc:sldMk cId="3495534188" sldId="269"/>
            <ac:spMk id="14" creationId="{CBC4F608-B4B8-48C3-9572-C0F061B1CD99}"/>
          </ac:spMkLst>
        </pc:spChg>
        <pc:grpChg chg="del">
          <ac:chgData name="Jeckle, Lukas" userId="8af323fd-999f-415a-b7cf-a75b87c7bd04" providerId="ADAL" clId="{B71741F6-CF87-4CED-93FF-C8C60DA59251}" dt="2025-01-19T20:59:47.028" v="5"/>
          <ac:grpSpMkLst>
            <pc:docMk/>
            <pc:sldMk cId="3495534188" sldId="269"/>
            <ac:grpSpMk id="10" creationId="{65167ED7-6315-43AB-B1B6-C326D5FD8F84}"/>
          </ac:grpSpMkLst>
        </pc:grpChg>
      </pc:sldChg>
      <pc:sldChg chg="modSp add mod ord">
        <pc:chgData name="Jeckle, Lukas" userId="8af323fd-999f-415a-b7cf-a75b87c7bd04" providerId="ADAL" clId="{B71741F6-CF87-4CED-93FF-C8C60DA59251}" dt="2025-01-19T21:04:53.276" v="83"/>
        <pc:sldMkLst>
          <pc:docMk/>
          <pc:sldMk cId="3784528720" sldId="271"/>
        </pc:sldMkLst>
        <pc:spChg chg="mod">
          <ac:chgData name="Jeckle, Lukas" userId="8af323fd-999f-415a-b7cf-a75b87c7bd04" providerId="ADAL" clId="{B71741F6-CF87-4CED-93FF-C8C60DA59251}" dt="2025-01-19T21:01:10.297" v="16" actId="1076"/>
          <ac:spMkLst>
            <pc:docMk/>
            <pc:sldMk cId="3784528720" sldId="271"/>
            <ac:spMk id="16" creationId="{60A235CB-7DDE-1592-B891-93A024E5D54A}"/>
          </ac:spMkLst>
        </pc:spChg>
      </pc:sldChg>
      <pc:sldChg chg="modSp add mod">
        <pc:chgData name="Jeckle, Lukas" userId="8af323fd-999f-415a-b7cf-a75b87c7bd04" providerId="ADAL" clId="{B71741F6-CF87-4CED-93FF-C8C60DA59251}" dt="2025-01-19T21:03:55.068" v="44" actId="1076"/>
        <pc:sldMkLst>
          <pc:docMk/>
          <pc:sldMk cId="3045535258" sldId="273"/>
        </pc:sldMkLst>
        <pc:spChg chg="mod">
          <ac:chgData name="Jeckle, Lukas" userId="8af323fd-999f-415a-b7cf-a75b87c7bd04" providerId="ADAL" clId="{B71741F6-CF87-4CED-93FF-C8C60DA59251}" dt="2025-01-19T21:03:55.068" v="44" actId="1076"/>
          <ac:spMkLst>
            <pc:docMk/>
            <pc:sldMk cId="3045535258" sldId="273"/>
            <ac:spMk id="5" creationId="{19BE3AE4-8D6C-FD7E-5290-8593F72729C2}"/>
          </ac:spMkLst>
        </pc:spChg>
        <pc:spChg chg="mod">
          <ac:chgData name="Jeckle, Lukas" userId="8af323fd-999f-415a-b7cf-a75b87c7bd04" providerId="ADAL" clId="{B71741F6-CF87-4CED-93FF-C8C60DA59251}" dt="2025-01-19T21:01:03.365" v="15" actId="1035"/>
          <ac:spMkLst>
            <pc:docMk/>
            <pc:sldMk cId="3045535258" sldId="273"/>
            <ac:spMk id="16" creationId="{2C216DE8-44FA-1A8D-0415-F106B095E6B9}"/>
          </ac:spMkLst>
        </pc:spChg>
        <pc:picChg chg="mod">
          <ac:chgData name="Jeckle, Lukas" userId="8af323fd-999f-415a-b7cf-a75b87c7bd04" providerId="ADAL" clId="{B71741F6-CF87-4CED-93FF-C8C60DA59251}" dt="2025-01-19T21:03:49.591" v="43" actId="1035"/>
          <ac:picMkLst>
            <pc:docMk/>
            <pc:sldMk cId="3045535258" sldId="273"/>
            <ac:picMk id="4" creationId="{3D57B45B-B086-8011-BA1D-C1CB9D3C1A5B}"/>
          </ac:picMkLst>
        </pc:picChg>
      </pc:sldChg>
      <pc:sldChg chg="modSp add del mod">
        <pc:chgData name="Jeckle, Lukas" userId="8af323fd-999f-415a-b7cf-a75b87c7bd04" providerId="ADAL" clId="{B71741F6-CF87-4CED-93FF-C8C60DA59251}" dt="2025-01-19T21:01:49.804" v="27" actId="47"/>
        <pc:sldMkLst>
          <pc:docMk/>
          <pc:sldMk cId="1410503594" sldId="275"/>
        </pc:sldMkLst>
        <pc:spChg chg="mod">
          <ac:chgData name="Jeckle, Lukas" userId="8af323fd-999f-415a-b7cf-a75b87c7bd04" providerId="ADAL" clId="{B71741F6-CF87-4CED-93FF-C8C60DA59251}" dt="2025-01-19T21:01:25.237" v="21" actId="1036"/>
          <ac:spMkLst>
            <pc:docMk/>
            <pc:sldMk cId="1410503594" sldId="275"/>
            <ac:spMk id="16" creationId="{E2F8C310-BDA6-CAC0-A8C2-2D6197182FE6}"/>
          </ac:spMkLst>
        </pc:spChg>
      </pc:sldChg>
      <pc:sldChg chg="delSp add del setBg delDesignElem">
        <pc:chgData name="Jeckle, Lukas" userId="8af323fd-999f-415a-b7cf-a75b87c7bd04" providerId="ADAL" clId="{B71741F6-CF87-4CED-93FF-C8C60DA59251}" dt="2025-01-19T21:01:46.547" v="24" actId="47"/>
        <pc:sldMkLst>
          <pc:docMk/>
          <pc:sldMk cId="2190187220" sldId="276"/>
        </pc:sldMkLst>
        <pc:spChg chg="del">
          <ac:chgData name="Jeckle, Lukas" userId="8af323fd-999f-415a-b7cf-a75b87c7bd04" providerId="ADAL" clId="{B71741F6-CF87-4CED-93FF-C8C60DA59251}" dt="2025-01-19T21:01:42.635" v="23"/>
          <ac:spMkLst>
            <pc:docMk/>
            <pc:sldMk cId="2190187220" sldId="276"/>
            <ac:spMk id="8" creationId="{4DA718D0-4865-4629-8134-44F68D41D574}"/>
          </ac:spMkLst>
        </pc:spChg>
        <pc:spChg chg="del">
          <ac:chgData name="Jeckle, Lukas" userId="8af323fd-999f-415a-b7cf-a75b87c7bd04" providerId="ADAL" clId="{B71741F6-CF87-4CED-93FF-C8C60DA59251}" dt="2025-01-19T21:01:42.635" v="23"/>
          <ac:spMkLst>
            <pc:docMk/>
            <pc:sldMk cId="2190187220" sldId="276"/>
            <ac:spMk id="14" creationId="{CBC4F608-B4B8-48C3-9572-C0F061B1CD99}"/>
          </ac:spMkLst>
        </pc:spChg>
        <pc:grpChg chg="del">
          <ac:chgData name="Jeckle, Lukas" userId="8af323fd-999f-415a-b7cf-a75b87c7bd04" providerId="ADAL" clId="{B71741F6-CF87-4CED-93FF-C8C60DA59251}" dt="2025-01-19T21:01:42.635" v="23"/>
          <ac:grpSpMkLst>
            <pc:docMk/>
            <pc:sldMk cId="2190187220" sldId="276"/>
            <ac:grpSpMk id="10" creationId="{65167ED7-6315-43AB-B1B6-C326D5FD8F84}"/>
          </ac:grpSpMkLst>
        </pc:grpChg>
      </pc:sldChg>
      <pc:sldChg chg="add del">
        <pc:chgData name="Jeckle, Lukas" userId="8af323fd-999f-415a-b7cf-a75b87c7bd04" providerId="ADAL" clId="{B71741F6-CF87-4CED-93FF-C8C60DA59251}" dt="2025-01-19T21:00:15.206" v="6" actId="47"/>
        <pc:sldMkLst>
          <pc:docMk/>
          <pc:sldMk cId="3774466728" sldId="277"/>
        </pc:sldMkLst>
      </pc:sldChg>
      <pc:sldChg chg="modSp add mod">
        <pc:chgData name="Jeckle, Lukas" userId="8af323fd-999f-415a-b7cf-a75b87c7bd04" providerId="ADAL" clId="{B71741F6-CF87-4CED-93FF-C8C60DA59251}" dt="2025-01-19T21:04:40.356" v="81" actId="20577"/>
        <pc:sldMkLst>
          <pc:docMk/>
          <pc:sldMk cId="4018529521" sldId="278"/>
        </pc:sldMkLst>
        <pc:spChg chg="mod">
          <ac:chgData name="Jeckle, Lukas" userId="8af323fd-999f-415a-b7cf-a75b87c7bd04" providerId="ADAL" clId="{B71741F6-CF87-4CED-93FF-C8C60DA59251}" dt="2025-01-19T21:04:40.356" v="81" actId="20577"/>
          <ac:spMkLst>
            <pc:docMk/>
            <pc:sldMk cId="4018529521" sldId="278"/>
            <ac:spMk id="16" creationId="{9BD7D0F2-4BBA-E38A-42E1-A1848F7F11ED}"/>
          </ac:spMkLst>
        </pc:spChg>
      </pc:sldChg>
      <pc:sldChg chg="addSp delSp modSp add del mod modClrScheme chgLayout">
        <pc:chgData name="Jeckle, Lukas" userId="8af323fd-999f-415a-b7cf-a75b87c7bd04" providerId="ADAL" clId="{B71741F6-CF87-4CED-93FF-C8C60DA59251}" dt="2025-01-19T21:24:11.408" v="133" actId="47"/>
        <pc:sldMkLst>
          <pc:docMk/>
          <pc:sldMk cId="1793859134" sldId="279"/>
        </pc:sldMkLst>
        <pc:spChg chg="add del mod ord">
          <ac:chgData name="Jeckle, Lukas" userId="8af323fd-999f-415a-b7cf-a75b87c7bd04" providerId="ADAL" clId="{B71741F6-CF87-4CED-93FF-C8C60DA59251}" dt="2025-01-19T21:05:16.050" v="87" actId="700"/>
          <ac:spMkLst>
            <pc:docMk/>
            <pc:sldMk cId="1793859134" sldId="279"/>
            <ac:spMk id="4" creationId="{F2F2066E-2C59-D603-E284-42491044EC79}"/>
          </ac:spMkLst>
        </pc:spChg>
        <pc:spChg chg="add del mod ord">
          <ac:chgData name="Jeckle, Lukas" userId="8af323fd-999f-415a-b7cf-a75b87c7bd04" providerId="ADAL" clId="{B71741F6-CF87-4CED-93FF-C8C60DA59251}" dt="2025-01-19T21:05:16.050" v="87" actId="700"/>
          <ac:spMkLst>
            <pc:docMk/>
            <pc:sldMk cId="1793859134" sldId="279"/>
            <ac:spMk id="7" creationId="{DC73C229-6814-975A-F016-ADD5520BFA0E}"/>
          </ac:spMkLst>
        </pc:spChg>
        <pc:spChg chg="add del mod ord">
          <ac:chgData name="Jeckle, Lukas" userId="8af323fd-999f-415a-b7cf-a75b87c7bd04" providerId="ADAL" clId="{B71741F6-CF87-4CED-93FF-C8C60DA59251}" dt="2025-01-19T21:05:24.839" v="89" actId="478"/>
          <ac:spMkLst>
            <pc:docMk/>
            <pc:sldMk cId="1793859134" sldId="279"/>
            <ac:spMk id="8" creationId="{51CA2555-E600-B8FF-1D4C-9605831B1AC9}"/>
          </ac:spMkLst>
        </pc:spChg>
        <pc:spChg chg="add del mod ord">
          <ac:chgData name="Jeckle, Lukas" userId="8af323fd-999f-415a-b7cf-a75b87c7bd04" providerId="ADAL" clId="{B71741F6-CF87-4CED-93FF-C8C60DA59251}" dt="2025-01-19T21:05:26.342" v="90" actId="478"/>
          <ac:spMkLst>
            <pc:docMk/>
            <pc:sldMk cId="1793859134" sldId="279"/>
            <ac:spMk id="9" creationId="{1E014B36-7BD7-051E-7976-3E0D5161F7E2}"/>
          </ac:spMkLst>
        </pc:spChg>
        <pc:spChg chg="add mod">
          <ac:chgData name="Jeckle, Lukas" userId="8af323fd-999f-415a-b7cf-a75b87c7bd04" providerId="ADAL" clId="{B71741F6-CF87-4CED-93FF-C8C60DA59251}" dt="2025-01-19T21:24:02.046" v="131" actId="115"/>
          <ac:spMkLst>
            <pc:docMk/>
            <pc:sldMk cId="1793859134" sldId="279"/>
            <ac:spMk id="11" creationId="{73FB2D89-079C-84F4-AB20-F3FE701A11FA}"/>
          </ac:spMkLst>
        </pc:spChg>
        <pc:spChg chg="mod">
          <ac:chgData name="Jeckle, Lukas" userId="8af323fd-999f-415a-b7cf-a75b87c7bd04" providerId="ADAL" clId="{B71741F6-CF87-4CED-93FF-C8C60DA59251}" dt="2025-01-19T21:23:50.199" v="112" actId="20577"/>
          <ac:spMkLst>
            <pc:docMk/>
            <pc:sldMk cId="1793859134" sldId="279"/>
            <ac:spMk id="16" creationId="{B5ABA072-6490-D62F-4685-A096401865A5}"/>
          </ac:spMkLst>
        </pc:spChg>
        <pc:graphicFrameChg chg="del">
          <ac:chgData name="Jeckle, Lukas" userId="8af323fd-999f-415a-b7cf-a75b87c7bd04" providerId="ADAL" clId="{B71741F6-CF87-4CED-93FF-C8C60DA59251}" dt="2025-01-19T21:05:07.846" v="85" actId="478"/>
          <ac:graphicFrameMkLst>
            <pc:docMk/>
            <pc:sldMk cId="1793859134" sldId="279"/>
            <ac:graphicFrameMk id="6" creationId="{862DDA3E-CFE0-AC46-1C6E-28EBA882E51B}"/>
          </ac:graphicFrameMkLst>
        </pc:graphicFrameChg>
        <pc:picChg chg="mod">
          <ac:chgData name="Jeckle, Lukas" userId="8af323fd-999f-415a-b7cf-a75b87c7bd04" providerId="ADAL" clId="{B71741F6-CF87-4CED-93FF-C8C60DA59251}" dt="2025-01-19T21:24:10.138" v="132" actId="1076"/>
          <ac:picMkLst>
            <pc:docMk/>
            <pc:sldMk cId="1793859134" sldId="279"/>
            <ac:picMk id="5" creationId="{33324DFE-0D5A-3D9C-C97E-B4721A5CA0F9}"/>
          </ac:picMkLst>
        </pc:picChg>
        <pc:picChg chg="add mod">
          <ac:chgData name="Jeckle, Lukas" userId="8af323fd-999f-415a-b7cf-a75b87c7bd04" providerId="ADAL" clId="{B71741F6-CF87-4CED-93FF-C8C60DA59251}" dt="2025-01-19T21:05:20.797" v="88"/>
          <ac:picMkLst>
            <pc:docMk/>
            <pc:sldMk cId="1793859134" sldId="279"/>
            <ac:picMk id="10" creationId="{E1A63D49-0796-20EE-AEA6-5F55CA86491E}"/>
          </ac:picMkLst>
        </pc:picChg>
      </pc:sldChg>
    </pc:docChg>
  </pc:docChgLst>
  <pc:docChgLst>
    <pc:chgData name="Jeckle, Lukas" userId="8af323fd-999f-415a-b7cf-a75b87c7bd04" providerId="ADAL" clId="{1E40712B-75F9-4204-BAC2-1D224ABAF16F}"/>
    <pc:docChg chg="modSld">
      <pc:chgData name="Jeckle, Lukas" userId="8af323fd-999f-415a-b7cf-a75b87c7bd04" providerId="ADAL" clId="{1E40712B-75F9-4204-BAC2-1D224ABAF16F}" dt="2024-12-04T18:50:41.453" v="0" actId="14826"/>
      <pc:docMkLst>
        <pc:docMk/>
      </pc:docMkLst>
      <pc:sldChg chg="modSp mod">
        <pc:chgData name="Jeckle, Lukas" userId="8af323fd-999f-415a-b7cf-a75b87c7bd04" providerId="ADAL" clId="{1E40712B-75F9-4204-BAC2-1D224ABAF16F}" dt="2024-12-04T18:50:41.453" v="0" actId="14826"/>
        <pc:sldMkLst>
          <pc:docMk/>
          <pc:sldMk cId="4018529521" sldId="278"/>
        </pc:sldMkLst>
      </pc:sldChg>
    </pc:docChg>
  </pc:docChgLst>
  <pc:docChgLst>
    <pc:chgData name="Kasper, Christian" userId="a8343d60-698f-4592-a84b-55d2d7b070c0" providerId="ADAL" clId="{11C3C4E9-0B42-4E84-BB0D-717071B246A7}"/>
    <pc:docChg chg="undo custSel addSld delSld modSld">
      <pc:chgData name="Kasper, Christian" userId="a8343d60-698f-4592-a84b-55d2d7b070c0" providerId="ADAL" clId="{11C3C4E9-0B42-4E84-BB0D-717071B246A7}" dt="2024-10-21T16:48:32.351" v="49" actId="2696"/>
      <pc:docMkLst>
        <pc:docMk/>
      </pc:docMkLst>
      <pc:sldChg chg="addSp delSp modSp mod setBg">
        <pc:chgData name="Kasper, Christian" userId="a8343d60-698f-4592-a84b-55d2d7b070c0" providerId="ADAL" clId="{11C3C4E9-0B42-4E84-BB0D-717071B246A7}" dt="2024-10-21T16:45:03.027" v="35" actId="26606"/>
        <pc:sldMkLst>
          <pc:docMk/>
          <pc:sldMk cId="3716837480" sldId="256"/>
        </pc:sldMkLst>
        <pc:picChg chg="add mod ord">
          <ac:chgData name="Kasper, Christian" userId="a8343d60-698f-4592-a84b-55d2d7b070c0" providerId="ADAL" clId="{11C3C4E9-0B42-4E84-BB0D-717071B246A7}" dt="2024-10-21T16:45:03.027" v="35" actId="26606"/>
          <ac:picMkLst>
            <pc:docMk/>
            <pc:sldMk cId="3716837480" sldId="256"/>
            <ac:picMk id="5" creationId="{54BABAE7-FA2D-7C1E-8103-605F8FB44C9D}"/>
          </ac:picMkLst>
        </pc:picChg>
      </pc:sldChg>
      <pc:sldChg chg="addSp modSp mod setBg">
        <pc:chgData name="Kasper, Christian" userId="a8343d60-698f-4592-a84b-55d2d7b070c0" providerId="ADAL" clId="{11C3C4E9-0B42-4E84-BB0D-717071B246A7}" dt="2024-10-21T16:43:39.995" v="29" actId="27636"/>
        <pc:sldMkLst>
          <pc:docMk/>
          <pc:sldMk cId="3567637621" sldId="257"/>
        </pc:sldMkLst>
      </pc:sldChg>
      <pc:sldChg chg="modSp del mod">
        <pc:chgData name="Kasper, Christian" userId="a8343d60-698f-4592-a84b-55d2d7b070c0" providerId="ADAL" clId="{11C3C4E9-0B42-4E84-BB0D-717071B246A7}" dt="2024-10-21T16:48:32.351" v="49" actId="2696"/>
        <pc:sldMkLst>
          <pc:docMk/>
          <pc:sldMk cId="202209929" sldId="258"/>
        </pc:sldMkLst>
      </pc:sldChg>
      <pc:sldChg chg="addSp modSp mod setBg">
        <pc:chgData name="Kasper, Christian" userId="a8343d60-698f-4592-a84b-55d2d7b070c0" providerId="ADAL" clId="{11C3C4E9-0B42-4E84-BB0D-717071B246A7}" dt="2024-10-21T16:44:56.683" v="34" actId="26606"/>
        <pc:sldMkLst>
          <pc:docMk/>
          <pc:sldMk cId="1162133758" sldId="259"/>
        </pc:sldMkLst>
      </pc:sldChg>
      <pc:sldChg chg="addSp delSp modSp mod setBg">
        <pc:chgData name="Kasper, Christian" userId="a8343d60-698f-4592-a84b-55d2d7b070c0" providerId="ADAL" clId="{11C3C4E9-0B42-4E84-BB0D-717071B246A7}" dt="2024-10-21T16:48:21.745" v="48" actId="26606"/>
        <pc:sldMkLst>
          <pc:docMk/>
          <pc:sldMk cId="1373624388" sldId="260"/>
        </pc:sldMkLst>
      </pc:sldChg>
      <pc:sldChg chg="addSp modSp mod setBg">
        <pc:chgData name="Kasper, Christian" userId="a8343d60-698f-4592-a84b-55d2d7b070c0" providerId="ADAL" clId="{11C3C4E9-0B42-4E84-BB0D-717071B246A7}" dt="2024-10-21T16:41:28.619" v="24" actId="26606"/>
        <pc:sldMkLst>
          <pc:docMk/>
          <pc:sldMk cId="1072942791" sldId="261"/>
        </pc:sldMkLst>
      </pc:sldChg>
      <pc:sldChg chg="modSp new del mod">
        <pc:chgData name="Kasper, Christian" userId="a8343d60-698f-4592-a84b-55d2d7b070c0" providerId="ADAL" clId="{11C3C4E9-0B42-4E84-BB0D-717071B246A7}" dt="2024-10-21T16:45:46.713" v="43" actId="2696"/>
        <pc:sldMkLst>
          <pc:docMk/>
          <pc:sldMk cId="2031179271" sldId="262"/>
        </pc:sldMkLst>
      </pc:sldChg>
    </pc:docChg>
  </pc:docChgLst>
  <pc:docChgLst>
    <pc:chgData name="Jeckle, Lukas" userId="8af323fd-999f-415a-b7cf-a75b87c7bd04" providerId="ADAL" clId="{833D3C2E-1F4B-470C-8E66-269327DCF065}"/>
    <pc:docChg chg="undo custSel addSld delSld modSld sldOrd">
      <pc:chgData name="Jeckle, Lukas" userId="8af323fd-999f-415a-b7cf-a75b87c7bd04" providerId="ADAL" clId="{833D3C2E-1F4B-470C-8E66-269327DCF065}" dt="2024-12-04T13:57:45.403" v="4618"/>
      <pc:docMkLst>
        <pc:docMk/>
      </pc:docMkLst>
      <pc:sldChg chg="addSp delSp modSp mod">
        <pc:chgData name="Jeckle, Lukas" userId="8af323fd-999f-415a-b7cf-a75b87c7bd04" providerId="ADAL" clId="{833D3C2E-1F4B-470C-8E66-269327DCF065}" dt="2024-12-04T12:52:53.742" v="1877" actId="1035"/>
        <pc:sldMkLst>
          <pc:docMk/>
          <pc:sldMk cId="3716837480" sldId="256"/>
        </pc:sldMkLst>
        <pc:spChg chg="mod topLvl">
          <ac:chgData name="Jeckle, Lukas" userId="8af323fd-999f-415a-b7cf-a75b87c7bd04" providerId="ADAL" clId="{833D3C2E-1F4B-470C-8E66-269327DCF065}" dt="2024-12-04T12:52:53.742" v="1877" actId="1035"/>
          <ac:spMkLst>
            <pc:docMk/>
            <pc:sldMk cId="3716837480" sldId="256"/>
            <ac:spMk id="16" creationId="{E9AEDF7E-8FE1-7004-C7D8-794A8D004B77}"/>
          </ac:spMkLst>
        </pc:spChg>
        <pc:graphicFrameChg chg="add mod modGraphic">
          <ac:chgData name="Jeckle, Lukas" userId="8af323fd-999f-415a-b7cf-a75b87c7bd04" providerId="ADAL" clId="{833D3C2E-1F4B-470C-8E66-269327DCF065}" dt="2024-12-04T12:17:24.403" v="705" actId="1076"/>
          <ac:graphicFrameMkLst>
            <pc:docMk/>
            <pc:sldMk cId="3716837480" sldId="256"/>
            <ac:graphicFrameMk id="6" creationId="{D6777846-D5D3-9531-1D10-01060F11B54F}"/>
          </ac:graphicFrameMkLst>
        </pc:graphicFrameChg>
      </pc:sldChg>
      <pc:sldChg chg="del">
        <pc:chgData name="Jeckle, Lukas" userId="8af323fd-999f-415a-b7cf-a75b87c7bd04" providerId="ADAL" clId="{833D3C2E-1F4B-470C-8E66-269327DCF065}" dt="2024-12-04T12:16:53.983" v="699" actId="47"/>
        <pc:sldMkLst>
          <pc:docMk/>
          <pc:sldMk cId="3567637621" sldId="257"/>
        </pc:sldMkLst>
      </pc:sldChg>
      <pc:sldChg chg="modSp del mod">
        <pc:chgData name="Jeckle, Lukas" userId="8af323fd-999f-415a-b7cf-a75b87c7bd04" providerId="ADAL" clId="{833D3C2E-1F4B-470C-8E66-269327DCF065}" dt="2024-12-04T12:16:53.282" v="698" actId="47"/>
        <pc:sldMkLst>
          <pc:docMk/>
          <pc:sldMk cId="2134836587" sldId="263"/>
        </pc:sldMkLst>
      </pc:sldChg>
      <pc:sldChg chg="del">
        <pc:chgData name="Jeckle, Lukas" userId="8af323fd-999f-415a-b7cf-a75b87c7bd04" providerId="ADAL" clId="{833D3C2E-1F4B-470C-8E66-269327DCF065}" dt="2024-12-04T12:10:12.655" v="630" actId="47"/>
        <pc:sldMkLst>
          <pc:docMk/>
          <pc:sldMk cId="1133103783" sldId="265"/>
        </pc:sldMkLst>
      </pc:sldChg>
      <pc:sldChg chg="del">
        <pc:chgData name="Jeckle, Lukas" userId="8af323fd-999f-415a-b7cf-a75b87c7bd04" providerId="ADAL" clId="{833D3C2E-1F4B-470C-8E66-269327DCF065}" dt="2024-12-04T12:09:23.029" v="623" actId="47"/>
        <pc:sldMkLst>
          <pc:docMk/>
          <pc:sldMk cId="295971937" sldId="266"/>
        </pc:sldMkLst>
      </pc:sldChg>
      <pc:sldChg chg="del">
        <pc:chgData name="Jeckle, Lukas" userId="8af323fd-999f-415a-b7cf-a75b87c7bd04" providerId="ADAL" clId="{833D3C2E-1F4B-470C-8E66-269327DCF065}" dt="2024-12-04T12:16:54.606" v="700" actId="47"/>
        <pc:sldMkLst>
          <pc:docMk/>
          <pc:sldMk cId="3250150850" sldId="267"/>
        </pc:sldMkLst>
      </pc:sldChg>
      <pc:sldChg chg="modSp mod">
        <pc:chgData name="Jeckle, Lukas" userId="8af323fd-999f-415a-b7cf-a75b87c7bd04" providerId="ADAL" clId="{833D3C2E-1F4B-470C-8E66-269327DCF065}" dt="2024-12-04T12:21:50.230" v="755" actId="20577"/>
        <pc:sldMkLst>
          <pc:docMk/>
          <pc:sldMk cId="3495534188" sldId="269"/>
        </pc:sldMkLst>
      </pc:sldChg>
      <pc:sldChg chg="del">
        <pc:chgData name="Jeckle, Lukas" userId="8af323fd-999f-415a-b7cf-a75b87c7bd04" providerId="ADAL" clId="{833D3C2E-1F4B-470C-8E66-269327DCF065}" dt="2024-12-04T12:16:55.191" v="701" actId="47"/>
        <pc:sldMkLst>
          <pc:docMk/>
          <pc:sldMk cId="371361907" sldId="270"/>
        </pc:sldMkLst>
      </pc:sldChg>
      <pc:sldChg chg="addSp delSp modSp add mod">
        <pc:chgData name="Jeckle, Lukas" userId="8af323fd-999f-415a-b7cf-a75b87c7bd04" providerId="ADAL" clId="{833D3C2E-1F4B-470C-8E66-269327DCF065}" dt="2024-12-04T13:52:55.616" v="4387" actId="1076"/>
        <pc:sldMkLst>
          <pc:docMk/>
          <pc:sldMk cId="3784528720" sldId="271"/>
        </pc:sldMkLst>
      </pc:sldChg>
      <pc:sldChg chg="addSp delSp modSp add mod ord modClrScheme chgLayout">
        <pc:chgData name="Jeckle, Lukas" userId="8af323fd-999f-415a-b7cf-a75b87c7bd04" providerId="ADAL" clId="{833D3C2E-1F4B-470C-8E66-269327DCF065}" dt="2024-12-04T13:06:26.482" v="2142" actId="14100"/>
        <pc:sldMkLst>
          <pc:docMk/>
          <pc:sldMk cId="3817168799" sldId="272"/>
        </pc:sldMkLst>
      </pc:sldChg>
      <pc:sldChg chg="addSp modSp add mod">
        <pc:chgData name="Jeckle, Lukas" userId="8af323fd-999f-415a-b7cf-a75b87c7bd04" providerId="ADAL" clId="{833D3C2E-1F4B-470C-8E66-269327DCF065}" dt="2024-12-04T12:55:22.374" v="2001" actId="1076"/>
        <pc:sldMkLst>
          <pc:docMk/>
          <pc:sldMk cId="3045535258" sldId="273"/>
        </pc:sldMkLst>
      </pc:sldChg>
      <pc:sldChg chg="addSp delSp modSp add mod modClrScheme chgLayout">
        <pc:chgData name="Jeckle, Lukas" userId="8af323fd-999f-415a-b7cf-a75b87c7bd04" providerId="ADAL" clId="{833D3C2E-1F4B-470C-8E66-269327DCF065}" dt="2024-12-04T12:58:39.600" v="2124" actId="113"/>
        <pc:sldMkLst>
          <pc:docMk/>
          <pc:sldMk cId="661653087" sldId="274"/>
        </pc:sldMkLst>
      </pc:sldChg>
      <pc:sldChg chg="addSp delSp modSp add mod modClrScheme chgLayout">
        <pc:chgData name="Jeckle, Lukas" userId="8af323fd-999f-415a-b7cf-a75b87c7bd04" providerId="ADAL" clId="{833D3C2E-1F4B-470C-8E66-269327DCF065}" dt="2024-12-04T13:57:35.424" v="4616"/>
        <pc:sldMkLst>
          <pc:docMk/>
          <pc:sldMk cId="1410503594" sldId="275"/>
        </pc:sldMkLst>
      </pc:sldChg>
      <pc:sldChg chg="addSp delSp modSp add mod modClrScheme chgLayout">
        <pc:chgData name="Jeckle, Lukas" userId="8af323fd-999f-415a-b7cf-a75b87c7bd04" providerId="ADAL" clId="{833D3C2E-1F4B-470C-8E66-269327DCF065}" dt="2024-12-04T13:50:57.986" v="4368" actId="20577"/>
        <pc:sldMkLst>
          <pc:docMk/>
          <pc:sldMk cId="849519855" sldId="276"/>
        </pc:sldMkLst>
      </pc:sldChg>
      <pc:sldChg chg="addSp delSp modSp add mod">
        <pc:chgData name="Jeckle, Lukas" userId="8af323fd-999f-415a-b7cf-a75b87c7bd04" providerId="ADAL" clId="{833D3C2E-1F4B-470C-8E66-269327DCF065}" dt="2024-12-04T13:57:45.403" v="4618"/>
        <pc:sldMkLst>
          <pc:docMk/>
          <pc:sldMk cId="3774466728" sldId="277"/>
        </pc:sldMkLst>
      </pc:sldChg>
      <pc:sldChg chg="addSp delSp modSp add mod">
        <pc:chgData name="Jeckle, Lukas" userId="8af323fd-999f-415a-b7cf-a75b87c7bd04" providerId="ADAL" clId="{833D3C2E-1F4B-470C-8E66-269327DCF065}" dt="2024-12-04T12:57:39.820" v="2069" actId="1076"/>
        <pc:sldMkLst>
          <pc:docMk/>
          <pc:sldMk cId="4018529521" sldId="278"/>
        </pc:sldMkLst>
      </pc:sldChg>
      <pc:sldChg chg="new del">
        <pc:chgData name="Jeckle, Lukas" userId="8af323fd-999f-415a-b7cf-a75b87c7bd04" providerId="ADAL" clId="{833D3C2E-1F4B-470C-8E66-269327DCF065}" dt="2024-12-04T12:56:07.629" v="2013" actId="680"/>
        <pc:sldMkLst>
          <pc:docMk/>
          <pc:sldMk cId="737514335" sldId="279"/>
        </pc:sldMkLst>
      </pc:sldChg>
      <pc:sldChg chg="addSp delSp modSp add mod">
        <pc:chgData name="Jeckle, Lukas" userId="8af323fd-999f-415a-b7cf-a75b87c7bd04" providerId="ADAL" clId="{833D3C2E-1F4B-470C-8E66-269327DCF065}" dt="2024-12-04T13:52:25.891" v="4381" actId="12788"/>
        <pc:sldMkLst>
          <pc:docMk/>
          <pc:sldMk cId="4063537452" sldId="279"/>
        </pc:sldMkLst>
      </pc:sldChg>
    </pc:docChg>
  </pc:docChgLst>
  <pc:docChgLst>
    <pc:chgData name="Kasper, Christian" userId="a8343d60-698f-4592-a84b-55d2d7b070c0" providerId="ADAL" clId="{69CA5163-DD49-4EB5-AFA3-11F42A40D766}"/>
    <pc:docChg chg="undo custSel addSld delSld modSld sldOrd modMainMaster">
      <pc:chgData name="Kasper, Christian" userId="a8343d60-698f-4592-a84b-55d2d7b070c0" providerId="ADAL" clId="{69CA5163-DD49-4EB5-AFA3-11F42A40D766}" dt="2024-10-23T16:22:00.381" v="2002"/>
      <pc:docMkLst>
        <pc:docMk/>
      </pc:docMkLst>
      <pc:sldChg chg="addSp delSp modSp setBg delDesignElem">
        <pc:chgData name="Kasper, Christian" userId="a8343d60-698f-4592-a84b-55d2d7b070c0" providerId="ADAL" clId="{69CA5163-DD49-4EB5-AFA3-11F42A40D766}" dt="2024-10-23T16:21:56.813" v="2001"/>
        <pc:sldMkLst>
          <pc:docMk/>
          <pc:sldMk cId="3716837480" sldId="256"/>
        </pc:sldMkLst>
        <pc:spChg chg="add mod">
          <ac:chgData name="Kasper, Christian" userId="a8343d60-698f-4592-a84b-55d2d7b070c0" providerId="ADAL" clId="{69CA5163-DD49-4EB5-AFA3-11F42A40D766}" dt="2024-10-23T16:21:56.813" v="2001"/>
          <ac:spMkLst>
            <pc:docMk/>
            <pc:sldMk cId="3716837480" sldId="256"/>
            <ac:spMk id="2" creationId="{4F8D2989-4379-D60A-C9C3-ECDB4C984645}"/>
          </ac:spMkLst>
        </pc:spChg>
        <pc:spChg chg="add mod">
          <ac:chgData name="Kasper, Christian" userId="a8343d60-698f-4592-a84b-55d2d7b070c0" providerId="ADAL" clId="{69CA5163-DD49-4EB5-AFA3-11F42A40D766}" dt="2024-10-23T16:21:56.813" v="2001"/>
          <ac:spMkLst>
            <pc:docMk/>
            <pc:sldMk cId="3716837480" sldId="256"/>
            <ac:spMk id="3" creationId="{1D65F599-27D0-17E6-E4DC-6191BF75B469}"/>
          </ac:spMkLst>
        </pc:spChg>
      </pc:sldChg>
      <pc:sldChg chg="addSp delSp modSp mod setBg delDesignElem">
        <pc:chgData name="Kasper, Christian" userId="a8343d60-698f-4592-a84b-55d2d7b070c0" providerId="ADAL" clId="{69CA5163-DD49-4EB5-AFA3-11F42A40D766}" dt="2024-10-23T16:22:00.381" v="2002"/>
        <pc:sldMkLst>
          <pc:docMk/>
          <pc:sldMk cId="3567637621" sldId="257"/>
        </pc:sldMkLst>
      </pc:sldChg>
      <pc:sldChg chg="del setBg">
        <pc:chgData name="Kasper, Christian" userId="a8343d60-698f-4592-a84b-55d2d7b070c0" providerId="ADAL" clId="{69CA5163-DD49-4EB5-AFA3-11F42A40D766}" dt="2024-10-23T15:59:02.912" v="1662" actId="2696"/>
        <pc:sldMkLst>
          <pc:docMk/>
          <pc:sldMk cId="1162133758" sldId="259"/>
        </pc:sldMkLst>
      </pc:sldChg>
      <pc:sldChg chg="del setBg">
        <pc:chgData name="Kasper, Christian" userId="a8343d60-698f-4592-a84b-55d2d7b070c0" providerId="ADAL" clId="{69CA5163-DD49-4EB5-AFA3-11F42A40D766}" dt="2024-10-23T15:59:10.884" v="1663" actId="2696"/>
        <pc:sldMkLst>
          <pc:docMk/>
          <pc:sldMk cId="1373624388" sldId="260"/>
        </pc:sldMkLst>
      </pc:sldChg>
      <pc:sldChg chg="del setBg">
        <pc:chgData name="Kasper, Christian" userId="a8343d60-698f-4592-a84b-55d2d7b070c0" providerId="ADAL" clId="{69CA5163-DD49-4EB5-AFA3-11F42A40D766}" dt="2024-10-23T15:59:15.643" v="1664" actId="2696"/>
        <pc:sldMkLst>
          <pc:docMk/>
          <pc:sldMk cId="1072942791" sldId="261"/>
        </pc:sldMkLst>
      </pc:sldChg>
      <pc:sldChg chg="addSp delSp modSp new del mod setBg">
        <pc:chgData name="Kasper, Christian" userId="a8343d60-698f-4592-a84b-55d2d7b070c0" providerId="ADAL" clId="{69CA5163-DD49-4EB5-AFA3-11F42A40D766}" dt="2024-10-23T15:13:24.508" v="1062" actId="2696"/>
        <pc:sldMkLst>
          <pc:docMk/>
          <pc:sldMk cId="1402474512" sldId="262"/>
        </pc:sldMkLst>
      </pc:sldChg>
      <pc:sldChg chg="addSp delSp modSp new mod">
        <pc:chgData name="Kasper, Christian" userId="a8343d60-698f-4592-a84b-55d2d7b070c0" providerId="ADAL" clId="{69CA5163-DD49-4EB5-AFA3-11F42A40D766}" dt="2024-10-23T15:14:02.665" v="1077" actId="1076"/>
        <pc:sldMkLst>
          <pc:docMk/>
          <pc:sldMk cId="2134836587" sldId="263"/>
        </pc:sldMkLst>
      </pc:sldChg>
      <pc:sldChg chg="modSp new del mod">
        <pc:chgData name="Kasper, Christian" userId="a8343d60-698f-4592-a84b-55d2d7b070c0" providerId="ADAL" clId="{69CA5163-DD49-4EB5-AFA3-11F42A40D766}" dt="2024-10-23T14:48:26.480" v="591" actId="2696"/>
        <pc:sldMkLst>
          <pc:docMk/>
          <pc:sldMk cId="1410587198" sldId="264"/>
        </pc:sldMkLst>
      </pc:sldChg>
      <pc:sldChg chg="addSp delSp modSp new mod setBg delDesignElem">
        <pc:chgData name="Kasper, Christian" userId="a8343d60-698f-4592-a84b-55d2d7b070c0" providerId="ADAL" clId="{69CA5163-DD49-4EB5-AFA3-11F42A40D766}" dt="2024-10-23T16:21:54.596" v="2000"/>
        <pc:sldMkLst>
          <pc:docMk/>
          <pc:sldMk cId="1133103783" sldId="265"/>
        </pc:sldMkLst>
      </pc:sldChg>
      <pc:sldChg chg="addSp delSp modSp add mod setBg modClrScheme addAnim delAnim delDesignElem chgLayout">
        <pc:chgData name="Kasper, Christian" userId="a8343d60-698f-4592-a84b-55d2d7b070c0" providerId="ADAL" clId="{69CA5163-DD49-4EB5-AFA3-11F42A40D766}" dt="2024-10-23T16:21:35.686" v="1999"/>
        <pc:sldMkLst>
          <pc:docMk/>
          <pc:sldMk cId="295971937" sldId="266"/>
        </pc:sldMkLst>
      </pc:sldChg>
      <pc:sldChg chg="addSp delSp modSp new del mod setBg">
        <pc:chgData name="Kasper, Christian" userId="a8343d60-698f-4592-a84b-55d2d7b070c0" providerId="ADAL" clId="{69CA5163-DD49-4EB5-AFA3-11F42A40D766}" dt="2024-10-23T14:46:45.485" v="554" actId="2696"/>
        <pc:sldMkLst>
          <pc:docMk/>
          <pc:sldMk cId="2791775628" sldId="266"/>
        </pc:sldMkLst>
      </pc:sldChg>
      <pc:sldChg chg="addSp delSp modSp new mod setBg setFolMasterObjs setClrOvrMap delDesignElem">
        <pc:chgData name="Kasper, Christian" userId="a8343d60-698f-4592-a84b-55d2d7b070c0" providerId="ADAL" clId="{69CA5163-DD49-4EB5-AFA3-11F42A40D766}" dt="2024-10-23T16:21:13.468" v="1998"/>
        <pc:sldMkLst>
          <pc:docMk/>
          <pc:sldMk cId="3250150850" sldId="267"/>
        </pc:sldMkLst>
      </pc:sldChg>
      <pc:sldChg chg="addSp delSp modSp new del mod">
        <pc:chgData name="Kasper, Christian" userId="a8343d60-698f-4592-a84b-55d2d7b070c0" providerId="ADAL" clId="{69CA5163-DD49-4EB5-AFA3-11F42A40D766}" dt="2024-10-23T15:31:46.830" v="1308" actId="47"/>
        <pc:sldMkLst>
          <pc:docMk/>
          <pc:sldMk cId="726327748" sldId="268"/>
        </pc:sldMkLst>
      </pc:sldChg>
      <pc:sldChg chg="addSp modSp new mod setBg">
        <pc:chgData name="Kasper, Christian" userId="a8343d60-698f-4592-a84b-55d2d7b070c0" providerId="ADAL" clId="{69CA5163-DD49-4EB5-AFA3-11F42A40D766}" dt="2024-10-23T16:20:07.560" v="1995" actId="1076"/>
        <pc:sldMkLst>
          <pc:docMk/>
          <pc:sldMk cId="3495534188" sldId="269"/>
        </pc:sldMkLst>
      </pc:sldChg>
      <pc:sldChg chg="addSp delSp modSp new mod setBg addAnim modAnim delDesignElem">
        <pc:chgData name="Kasper, Christian" userId="a8343d60-698f-4592-a84b-55d2d7b070c0" providerId="ADAL" clId="{69CA5163-DD49-4EB5-AFA3-11F42A40D766}" dt="2024-10-23T16:07:44.962" v="1734" actId="1076"/>
        <pc:sldMkLst>
          <pc:docMk/>
          <pc:sldMk cId="371361907" sldId="270"/>
        </pc:sldMkLst>
      </pc:sldChg>
      <pc:sldChg chg="addSp delSp modSp add del mod">
        <pc:chgData name="Kasper, Christian" userId="a8343d60-698f-4592-a84b-55d2d7b070c0" providerId="ADAL" clId="{69CA5163-DD49-4EB5-AFA3-11F42A40D766}" dt="2024-10-23T15:57:32.918" v="1655" actId="2696"/>
        <pc:sldMkLst>
          <pc:docMk/>
          <pc:sldMk cId="886621488" sldId="270"/>
        </pc:sldMkLst>
      </pc:sldChg>
      <pc:sldChg chg="addSp delSp modSp new del mod ord">
        <pc:chgData name="Kasper, Christian" userId="a8343d60-698f-4592-a84b-55d2d7b070c0" providerId="ADAL" clId="{69CA5163-DD49-4EB5-AFA3-11F42A40D766}" dt="2024-10-23T15:55:32.293" v="1629" actId="2696"/>
        <pc:sldMkLst>
          <pc:docMk/>
          <pc:sldMk cId="4164146276" sldId="270"/>
        </pc:sldMkLst>
      </pc:sldChg>
      <pc:sldMasterChg chg="setBg">
        <pc:chgData name="Kasper, Christian" userId="a8343d60-698f-4592-a84b-55d2d7b070c0" providerId="ADAL" clId="{69CA5163-DD49-4EB5-AFA3-11F42A40D766}" dt="2024-10-23T15:47:43.928" v="1555"/>
        <pc:sldMasterMkLst>
          <pc:docMk/>
          <pc:sldMasterMk cId="3401132940" sldId="2147483660"/>
        </pc:sldMasterMkLst>
      </pc:sldMasterChg>
    </pc:docChg>
  </pc:docChgLst>
  <pc:docChgLst>
    <pc:chgData name="Jeckle, Lukas" userId="8af323fd-999f-415a-b7cf-a75b87c7bd04" providerId="ADAL" clId="{32D13225-55F4-4C7B-9805-AA36D8261CD3}"/>
    <pc:docChg chg="delSld">
      <pc:chgData name="Jeckle, Lukas" userId="8af323fd-999f-415a-b7cf-a75b87c7bd04" providerId="ADAL" clId="{32D13225-55F4-4C7B-9805-AA36D8261CD3}" dt="2025-01-13T13:42:57.178" v="0" actId="47"/>
      <pc:docMkLst>
        <pc:docMk/>
      </pc:docMkLst>
      <pc:sldChg chg="del">
        <pc:chgData name="Jeckle, Lukas" userId="8af323fd-999f-415a-b7cf-a75b87c7bd04" providerId="ADAL" clId="{32D13225-55F4-4C7B-9805-AA36D8261CD3}" dt="2025-01-13T13:42:57.178" v="0" actId="47"/>
        <pc:sldMkLst>
          <pc:docMk/>
          <pc:sldMk cId="3495534188" sldId="269"/>
        </pc:sldMkLst>
      </pc:sldChg>
      <pc:sldChg chg="del">
        <pc:chgData name="Jeckle, Lukas" userId="8af323fd-999f-415a-b7cf-a75b87c7bd04" providerId="ADAL" clId="{32D13225-55F4-4C7B-9805-AA36D8261CD3}" dt="2025-01-13T13:42:57.178" v="0" actId="47"/>
        <pc:sldMkLst>
          <pc:docMk/>
          <pc:sldMk cId="3784528720" sldId="271"/>
        </pc:sldMkLst>
      </pc:sldChg>
      <pc:sldChg chg="del">
        <pc:chgData name="Jeckle, Lukas" userId="8af323fd-999f-415a-b7cf-a75b87c7bd04" providerId="ADAL" clId="{32D13225-55F4-4C7B-9805-AA36D8261CD3}" dt="2025-01-13T13:42:57.178" v="0" actId="47"/>
        <pc:sldMkLst>
          <pc:docMk/>
          <pc:sldMk cId="3817168799" sldId="272"/>
        </pc:sldMkLst>
      </pc:sldChg>
      <pc:sldChg chg="del">
        <pc:chgData name="Jeckle, Lukas" userId="8af323fd-999f-415a-b7cf-a75b87c7bd04" providerId="ADAL" clId="{32D13225-55F4-4C7B-9805-AA36D8261CD3}" dt="2025-01-13T13:42:57.178" v="0" actId="47"/>
        <pc:sldMkLst>
          <pc:docMk/>
          <pc:sldMk cId="3045535258" sldId="273"/>
        </pc:sldMkLst>
      </pc:sldChg>
      <pc:sldChg chg="del">
        <pc:chgData name="Jeckle, Lukas" userId="8af323fd-999f-415a-b7cf-a75b87c7bd04" providerId="ADAL" clId="{32D13225-55F4-4C7B-9805-AA36D8261CD3}" dt="2025-01-13T13:42:57.178" v="0" actId="47"/>
        <pc:sldMkLst>
          <pc:docMk/>
          <pc:sldMk cId="661653087" sldId="274"/>
        </pc:sldMkLst>
      </pc:sldChg>
      <pc:sldChg chg="del">
        <pc:chgData name="Jeckle, Lukas" userId="8af323fd-999f-415a-b7cf-a75b87c7bd04" providerId="ADAL" clId="{32D13225-55F4-4C7B-9805-AA36D8261CD3}" dt="2025-01-13T13:42:57.178" v="0" actId="47"/>
        <pc:sldMkLst>
          <pc:docMk/>
          <pc:sldMk cId="1410503594" sldId="275"/>
        </pc:sldMkLst>
      </pc:sldChg>
      <pc:sldChg chg="del">
        <pc:chgData name="Jeckle, Lukas" userId="8af323fd-999f-415a-b7cf-a75b87c7bd04" providerId="ADAL" clId="{32D13225-55F4-4C7B-9805-AA36D8261CD3}" dt="2025-01-13T13:42:57.178" v="0" actId="47"/>
        <pc:sldMkLst>
          <pc:docMk/>
          <pc:sldMk cId="849519855" sldId="276"/>
        </pc:sldMkLst>
      </pc:sldChg>
      <pc:sldChg chg="del">
        <pc:chgData name="Jeckle, Lukas" userId="8af323fd-999f-415a-b7cf-a75b87c7bd04" providerId="ADAL" clId="{32D13225-55F4-4C7B-9805-AA36D8261CD3}" dt="2025-01-13T13:42:57.178" v="0" actId="47"/>
        <pc:sldMkLst>
          <pc:docMk/>
          <pc:sldMk cId="3774466728" sldId="277"/>
        </pc:sldMkLst>
      </pc:sldChg>
      <pc:sldChg chg="del">
        <pc:chgData name="Jeckle, Lukas" userId="8af323fd-999f-415a-b7cf-a75b87c7bd04" providerId="ADAL" clId="{32D13225-55F4-4C7B-9805-AA36D8261CD3}" dt="2025-01-13T13:42:57.178" v="0" actId="47"/>
        <pc:sldMkLst>
          <pc:docMk/>
          <pc:sldMk cId="4018529521" sldId="278"/>
        </pc:sldMkLst>
      </pc:sldChg>
      <pc:sldChg chg="del">
        <pc:chgData name="Jeckle, Lukas" userId="8af323fd-999f-415a-b7cf-a75b87c7bd04" providerId="ADAL" clId="{32D13225-55F4-4C7B-9805-AA36D8261CD3}" dt="2025-01-13T13:42:57.178" v="0" actId="47"/>
        <pc:sldMkLst>
          <pc:docMk/>
          <pc:sldMk cId="4063537452" sldId="279"/>
        </pc:sldMkLst>
      </pc:sldChg>
    </pc:docChg>
  </pc:docChgLst>
  <pc:docChgLst>
    <pc:chgData name="Kasper, Christian" userId="a8343d60-698f-4592-a84b-55d2d7b070c0" providerId="ADAL" clId="{999327B7-0BC4-467C-9AFA-C27CD50B7940}"/>
    <pc:docChg chg="undo redo custSel modSld">
      <pc:chgData name="Kasper, Christian" userId="a8343d60-698f-4592-a84b-55d2d7b070c0" providerId="ADAL" clId="{999327B7-0BC4-467C-9AFA-C27CD50B7940}" dt="2024-10-22T12:05:57.428" v="202" actId="113"/>
      <pc:docMkLst>
        <pc:docMk/>
      </pc:docMkLst>
      <pc:sldChg chg="modSp mod">
        <pc:chgData name="Kasper, Christian" userId="a8343d60-698f-4592-a84b-55d2d7b070c0" providerId="ADAL" clId="{999327B7-0BC4-467C-9AFA-C27CD50B7940}" dt="2024-10-22T12:04:15.723" v="192" actId="113"/>
        <pc:sldMkLst>
          <pc:docMk/>
          <pc:sldMk cId="3567637621" sldId="257"/>
        </pc:sldMkLst>
      </pc:sldChg>
      <pc:sldChg chg="modSp mod">
        <pc:chgData name="Kasper, Christian" userId="a8343d60-698f-4592-a84b-55d2d7b070c0" providerId="ADAL" clId="{999327B7-0BC4-467C-9AFA-C27CD50B7940}" dt="2024-10-22T12:05:16.310" v="199" actId="113"/>
        <pc:sldMkLst>
          <pc:docMk/>
          <pc:sldMk cId="1162133758" sldId="259"/>
        </pc:sldMkLst>
      </pc:sldChg>
      <pc:sldChg chg="modSp mod">
        <pc:chgData name="Kasper, Christian" userId="a8343d60-698f-4592-a84b-55d2d7b070c0" providerId="ADAL" clId="{999327B7-0BC4-467C-9AFA-C27CD50B7940}" dt="2024-10-22T12:03:21.167" v="165" actId="20577"/>
        <pc:sldMkLst>
          <pc:docMk/>
          <pc:sldMk cId="1373624388" sldId="260"/>
        </pc:sldMkLst>
      </pc:sldChg>
      <pc:sldChg chg="modSp mod">
        <pc:chgData name="Kasper, Christian" userId="a8343d60-698f-4592-a84b-55d2d7b070c0" providerId="ADAL" clId="{999327B7-0BC4-467C-9AFA-C27CD50B7940}" dt="2024-10-22T12:05:57.428" v="202" actId="113"/>
        <pc:sldMkLst>
          <pc:docMk/>
          <pc:sldMk cId="1072942791" sldId="261"/>
        </pc:sldMkLst>
      </pc:sldChg>
    </pc:docChg>
  </pc:docChgLst>
  <pc:docChgLst>
    <pc:chgData name="Jeckle, Lukas" userId="8af323fd-999f-415a-b7cf-a75b87c7bd04" providerId="ADAL" clId="{9C0C6A7A-C424-4BDF-9E1C-29322942ECC4}"/>
    <pc:docChg chg="undo custSel modSld">
      <pc:chgData name="Jeckle, Lukas" userId="8af323fd-999f-415a-b7cf-a75b87c7bd04" providerId="ADAL" clId="{9C0C6A7A-C424-4BDF-9E1C-29322942ECC4}" dt="2024-10-21T18:49:47.479" v="936" actId="20577"/>
      <pc:docMkLst>
        <pc:docMk/>
      </pc:docMkLst>
      <pc:sldChg chg="addSp delSp modSp mod delDesignElem chgLayout">
        <pc:chgData name="Jeckle, Lukas" userId="8af323fd-999f-415a-b7cf-a75b87c7bd04" providerId="ADAL" clId="{9C0C6A7A-C424-4BDF-9E1C-29322942ECC4}" dt="2024-10-21T18:41:09.326" v="311" actId="115"/>
        <pc:sldMkLst>
          <pc:docMk/>
          <pc:sldMk cId="3716837480" sldId="256"/>
        </pc:sldMkLst>
        <pc:spChg chg="add mod">
          <ac:chgData name="Jeckle, Lukas" userId="8af323fd-999f-415a-b7cf-a75b87c7bd04" providerId="ADAL" clId="{9C0C6A7A-C424-4BDF-9E1C-29322942ECC4}" dt="2024-10-21T18:41:09.326" v="311" actId="115"/>
          <ac:spMkLst>
            <pc:docMk/>
            <pc:sldMk cId="3716837480" sldId="256"/>
            <ac:spMk id="16" creationId="{E9AEDF7E-8FE1-7004-C7D8-794A8D004B77}"/>
          </ac:spMkLst>
        </pc:spChg>
        <pc:picChg chg="mod">
          <ac:chgData name="Jeckle, Lukas" userId="8af323fd-999f-415a-b7cf-a75b87c7bd04" providerId="ADAL" clId="{9C0C6A7A-C424-4BDF-9E1C-29322942ECC4}" dt="2024-10-21T18:37:20.206" v="31" actId="16037"/>
          <ac:picMkLst>
            <pc:docMk/>
            <pc:sldMk cId="3716837480" sldId="256"/>
            <ac:picMk id="5" creationId="{54BABAE7-FA2D-7C1E-8103-605F8FB44C9D}"/>
          </ac:picMkLst>
        </pc:picChg>
      </pc:sldChg>
      <pc:sldChg chg="addSp delSp modSp mod delDesignElem">
        <pc:chgData name="Jeckle, Lukas" userId="8af323fd-999f-415a-b7cf-a75b87c7bd04" providerId="ADAL" clId="{9C0C6A7A-C424-4BDF-9E1C-29322942ECC4}" dt="2024-10-21T18:45:53.310" v="713" actId="20577"/>
        <pc:sldMkLst>
          <pc:docMk/>
          <pc:sldMk cId="3567637621" sldId="257"/>
        </pc:sldMkLst>
      </pc:sldChg>
      <pc:sldChg chg="addSp delSp modSp mod delDesignElem">
        <pc:chgData name="Jeckle, Lukas" userId="8af323fd-999f-415a-b7cf-a75b87c7bd04" providerId="ADAL" clId="{9C0C6A7A-C424-4BDF-9E1C-29322942ECC4}" dt="2024-10-21T18:48:19.797" v="863" actId="20577"/>
        <pc:sldMkLst>
          <pc:docMk/>
          <pc:sldMk cId="1162133758" sldId="259"/>
        </pc:sldMkLst>
      </pc:sldChg>
      <pc:sldChg chg="addSp delSp modSp mod delDesignElem">
        <pc:chgData name="Jeckle, Lukas" userId="8af323fd-999f-415a-b7cf-a75b87c7bd04" providerId="ADAL" clId="{9C0C6A7A-C424-4BDF-9E1C-29322942ECC4}" dt="2024-10-21T18:48:57.087" v="871" actId="20577"/>
        <pc:sldMkLst>
          <pc:docMk/>
          <pc:sldMk cId="1373624388" sldId="260"/>
        </pc:sldMkLst>
      </pc:sldChg>
      <pc:sldChg chg="addSp delSp modSp mod delDesignElem">
        <pc:chgData name="Jeckle, Lukas" userId="8af323fd-999f-415a-b7cf-a75b87c7bd04" providerId="ADAL" clId="{9C0C6A7A-C424-4BDF-9E1C-29322942ECC4}" dt="2024-10-21T18:49:47.479" v="936" actId="20577"/>
        <pc:sldMkLst>
          <pc:docMk/>
          <pc:sldMk cId="1072942791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1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8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1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5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5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6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0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8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1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3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A2DD3A-5327-4B48-8DC1-B98AEF751B3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3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lgndluke/RaytRazor/releases/latest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ngegg.com/en/png-yogek" TargetMode="External"/><Relationship Id="rId3" Type="http://schemas.openxmlformats.org/officeDocument/2006/relationships/hyperlink" Target="https://cdn-icons-png.flaticon.com/512/25/25231.png" TargetMode="External"/><Relationship Id="rId7" Type="http://schemas.openxmlformats.org/officeDocument/2006/relationships/hyperlink" Target="https://icons8.de/icons/set/discord-logo" TargetMode="External"/><Relationship Id="rId2" Type="http://schemas.openxmlformats.org/officeDocument/2006/relationships/hyperlink" Target="https://chatgpt.com/g/g-9i7ARxKhj-log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ickpng.com/de/img/karikaturen/handy-manny/microsoft-teams-logo" TargetMode="External"/><Relationship Id="rId5" Type="http://schemas.openxmlformats.org/officeDocument/2006/relationships/hyperlink" Target="https://www.pngwing.com/en/free-png-nwvsu" TargetMode="External"/><Relationship Id="rId10" Type="http://schemas.openxmlformats.org/officeDocument/2006/relationships/hyperlink" Target="https://raw.githubusercontent.com/boostorg/Artwork/refs/heads/master/boost-277x86-white.png" TargetMode="External"/><Relationship Id="rId4" Type="http://schemas.openxmlformats.org/officeDocument/2006/relationships/hyperlink" Target="https://itsopensource.com/static/42143b9a1f8f163ccc6f87d27cc83674/ee604/github-actions.png" TargetMode="External"/><Relationship Id="rId9" Type="http://schemas.openxmlformats.org/officeDocument/2006/relationships/hyperlink" Target="https://www.pngkit.com/png/detail/183-1831304_sdl-logo-image-credit-simple-directmedia-layer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in Bild, das Text, Poster, Grafikdesign, Grafiken enthält.&#10;&#10;Automatisch generierte Beschreibung">
            <a:extLst>
              <a:ext uri="{FF2B5EF4-FFF2-40B4-BE49-F238E27FC236}">
                <a16:creationId xmlns:a16="http://schemas.microsoft.com/office/drawing/2014/main" id="{54BABAE7-FA2D-7C1E-8103-605F8FB44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6" r="5406"/>
          <a:stretch/>
        </p:blipFill>
        <p:spPr>
          <a:xfrm>
            <a:off x="6253078" y="666728"/>
            <a:ext cx="4874829" cy="546579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E9AEDF7E-8FE1-7004-C7D8-794A8D004B77}"/>
              </a:ext>
            </a:extLst>
          </p:cNvPr>
          <p:cNvSpPr txBox="1"/>
          <p:nvPr/>
        </p:nvSpPr>
        <p:spPr>
          <a:xfrm>
            <a:off x="378530" y="552428"/>
            <a:ext cx="5668878" cy="72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/>
              <a:t>Team: RayForge:</a:t>
            </a:r>
            <a:endParaRPr lang="de-DE" sz="4000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8D2989-4379-D60A-C9C3-ECDB4C984645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65F599-27D0-17E6-E4DC-6191BF75B469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D6777846-D5D3-9531-1D10-01060F11B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213135"/>
              </p:ext>
            </p:extLst>
          </p:nvPr>
        </p:nvGraphicFramePr>
        <p:xfrm>
          <a:off x="584200" y="2121083"/>
          <a:ext cx="55118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900">
                  <a:extLst>
                    <a:ext uri="{9D8B030D-6E8A-4147-A177-3AD203B41FA5}">
                      <a16:colId xmlns:a16="http://schemas.microsoft.com/office/drawing/2014/main" val="139027006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529853699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Rolle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86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Florian Bertscher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Development Team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18947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Lukas Jeckle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/>
                        <a:t>Product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Owner</a:t>
                      </a:r>
                      <a:endParaRPr lang="de-DE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947531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Christian Kasper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/>
                        <a:t>Scrum</a:t>
                      </a:r>
                      <a:r>
                        <a:rPr lang="de-DE" sz="2000" dirty="0"/>
                        <a:t> Master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7876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Leon Musliu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Development Team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713289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Dennis Welsch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Development Team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1099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83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8033E-AD64-F2B8-1664-17B8A6B91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9BD7D0F2-4BBA-E38A-42E1-A1848F7F11ED}"/>
              </a:ext>
            </a:extLst>
          </p:cNvPr>
          <p:cNvSpPr txBox="1"/>
          <p:nvPr/>
        </p:nvSpPr>
        <p:spPr>
          <a:xfrm>
            <a:off x="799850" y="596878"/>
            <a:ext cx="650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dirty="0"/>
              <a:t>Unsere Software:</a:t>
            </a:r>
            <a:endParaRPr lang="de-DE" sz="4000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8C70B5-F5D2-C94A-2D15-2A88CF9A2000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EBD766-27E8-8A31-E25F-459934D5D1AA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75BDCAC-46D6-978F-ED36-D12EA18D5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04849" y="5956964"/>
            <a:ext cx="8782300" cy="487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hlinkClick r:id="rId2"/>
              </a:rPr>
              <a:t>https://github.com/lgndluke/RaytRazor/releases/latest/</a:t>
            </a:r>
            <a:r>
              <a:rPr lang="de-DE" dirty="0"/>
              <a:t>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6BC7BB5-BB68-08B0-3EDB-E81A9031A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8704" y="1460784"/>
            <a:ext cx="7994590" cy="434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2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6BE0F-BF53-24EF-EC9A-2578C88EA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0D0885-1280-9494-0744-A0ADC1BBC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6" r="5406"/>
          <a:stretch/>
        </p:blipFill>
        <p:spPr>
          <a:xfrm>
            <a:off x="6253078" y="666728"/>
            <a:ext cx="4874829" cy="546579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60A235CB-7DDE-1592-B891-93A024E5D54A}"/>
              </a:ext>
            </a:extLst>
          </p:cNvPr>
          <p:cNvSpPr txBox="1"/>
          <p:nvPr/>
        </p:nvSpPr>
        <p:spPr>
          <a:xfrm>
            <a:off x="378530" y="552970"/>
            <a:ext cx="5031907" cy="689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/>
              <a:t>Projekt: RaytRazor</a:t>
            </a:r>
            <a:endParaRPr lang="de-DE" sz="4000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000928-FDF3-8511-FABF-B0E60436EBEA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B0CAD5-60B7-CBF1-6496-D4475546C367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E34582B-2C39-9F55-029A-A917B7D9BDF8}"/>
              </a:ext>
            </a:extLst>
          </p:cNvPr>
          <p:cNvGrpSpPr/>
          <p:nvPr/>
        </p:nvGrpSpPr>
        <p:grpSpPr>
          <a:xfrm>
            <a:off x="519216" y="1614207"/>
            <a:ext cx="5576784" cy="4646915"/>
            <a:chOff x="378530" y="1439147"/>
            <a:chExt cx="5874548" cy="4893299"/>
          </a:xfrm>
        </p:grpSpPr>
        <p:grpSp>
          <p:nvGrpSpPr>
            <p:cNvPr id="12" name="Group 6">
              <a:extLst>
                <a:ext uri="{FF2B5EF4-FFF2-40B4-BE49-F238E27FC236}">
                  <a16:creationId xmlns:a16="http://schemas.microsoft.com/office/drawing/2014/main" id="{9A3ED264-D177-193E-4499-C1F7B5DBA7E3}"/>
                </a:ext>
              </a:extLst>
            </p:cNvPr>
            <p:cNvGrpSpPr/>
            <p:nvPr/>
          </p:nvGrpSpPr>
          <p:grpSpPr>
            <a:xfrm>
              <a:off x="485415" y="1625989"/>
              <a:ext cx="1617751" cy="1861453"/>
              <a:chOff x="9010776" y="3606801"/>
              <a:chExt cx="2411821" cy="2775144"/>
            </a:xfrm>
          </p:grpSpPr>
          <p:pic>
            <p:nvPicPr>
              <p:cNvPr id="13" name="Picture 10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A7B96528-1A80-A258-87A7-7381724A95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9207547" y="3606801"/>
                <a:ext cx="2015943" cy="20159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5">
                <a:extLst>
                  <a:ext uri="{FF2B5EF4-FFF2-40B4-BE49-F238E27FC236}">
                    <a16:creationId xmlns:a16="http://schemas.microsoft.com/office/drawing/2014/main" id="{A49E98E5-B555-56DA-6607-E895CE51F97B}"/>
                  </a:ext>
                </a:extLst>
              </p:cNvPr>
              <p:cNvSpPr txBox="1"/>
              <p:nvPr/>
            </p:nvSpPr>
            <p:spPr>
              <a:xfrm>
                <a:off x="9010776" y="5601902"/>
                <a:ext cx="2411821" cy="780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7709">
                  <a:spcAft>
                    <a:spcPts val="765"/>
                  </a:spcAft>
                </a:pPr>
                <a:r>
                  <a:rPr lang="de-DE" sz="2800" kern="120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NanoGUI</a:t>
                </a:r>
                <a:endParaRPr lang="en-US" sz="900" dirty="0"/>
              </a:p>
            </p:txBody>
          </p:sp>
        </p:grpSp>
        <p:pic>
          <p:nvPicPr>
            <p:cNvPr id="15" name="Picture 8">
              <a:extLst>
                <a:ext uri="{FF2B5EF4-FFF2-40B4-BE49-F238E27FC236}">
                  <a16:creationId xmlns:a16="http://schemas.microsoft.com/office/drawing/2014/main" id="{9EE827B1-1525-11BC-DFA3-17A9CB4CE8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86349" y="3598658"/>
              <a:ext cx="2228365" cy="930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A blue hexagon with white letters and white crosses&#10;&#10;Description automatically generated">
              <a:extLst>
                <a:ext uri="{FF2B5EF4-FFF2-40B4-BE49-F238E27FC236}">
                  <a16:creationId xmlns:a16="http://schemas.microsoft.com/office/drawing/2014/main" id="{38E10656-A15F-EE9F-6289-1AACF26B7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1995" y="1439147"/>
              <a:ext cx="1509592" cy="1509592"/>
            </a:xfrm>
            <a:prstGeom prst="rect">
              <a:avLst/>
            </a:prstGeom>
          </p:spPr>
        </p:pic>
        <p:pic>
          <p:nvPicPr>
            <p:cNvPr id="18" name="Picture 4" descr="Microsoft Teams Logo - PNG and Vector - Logo Download">
              <a:extLst>
                <a:ext uri="{FF2B5EF4-FFF2-40B4-BE49-F238E27FC236}">
                  <a16:creationId xmlns:a16="http://schemas.microsoft.com/office/drawing/2014/main" id="{EEDE9860-5A9F-43F2-E3A2-2E551CDED9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24829" y="3059748"/>
              <a:ext cx="1628249" cy="1640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Discord logo Icons, Logos, Symbole – Kostenloser Download ...">
              <a:extLst>
                <a:ext uri="{FF2B5EF4-FFF2-40B4-BE49-F238E27FC236}">
                  <a16:creationId xmlns:a16="http://schemas.microsoft.com/office/drawing/2014/main" id="{D63D83F3-1C6B-FF7A-6D87-8B79EBDFD0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35668" y="1750997"/>
              <a:ext cx="1509591" cy="1509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9C70FFA8-DFAE-C735-5624-19A5B9BB45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5416" y="5175092"/>
              <a:ext cx="1157354" cy="11573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Grafik 24" descr="Ein Bild, das Schrift, Grafiken, Logo, Text enthält.&#10;&#10;Automatisch generierte Beschreibung">
              <a:extLst>
                <a:ext uri="{FF2B5EF4-FFF2-40B4-BE49-F238E27FC236}">
                  <a16:creationId xmlns:a16="http://schemas.microsoft.com/office/drawing/2014/main" id="{90AEA371-F313-8180-4DD3-CA9B0569F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19" t="2010" r="21447" b="5678"/>
            <a:stretch/>
          </p:blipFill>
          <p:spPr>
            <a:xfrm>
              <a:off x="4189965" y="4617305"/>
              <a:ext cx="1987747" cy="1654825"/>
            </a:xfrm>
            <a:prstGeom prst="rect">
              <a:avLst/>
            </a:prstGeom>
          </p:spPr>
        </p:pic>
        <p:pic>
          <p:nvPicPr>
            <p:cNvPr id="27" name="Grafik 26" descr="Ein Bild, das Text, Logo, Schrift, Grafiken enthält.&#10;&#10;Automatisch generierte Beschreibung">
              <a:extLst>
                <a:ext uri="{FF2B5EF4-FFF2-40B4-BE49-F238E27FC236}">
                  <a16:creationId xmlns:a16="http://schemas.microsoft.com/office/drawing/2014/main" id="{48029628-B097-0C88-EC82-98986CBF4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77" t="11426" r="22601" b="7232"/>
            <a:stretch/>
          </p:blipFill>
          <p:spPr>
            <a:xfrm>
              <a:off x="2148666" y="5115639"/>
              <a:ext cx="1879585" cy="1075633"/>
            </a:xfrm>
            <a:prstGeom prst="rect">
              <a:avLst/>
            </a:prstGeom>
          </p:spPr>
        </p:pic>
        <p:pic>
          <p:nvPicPr>
            <p:cNvPr id="29" name="Grafik 28" descr="Ein Bild, das Schrift, Logo, Grafiken, Marke enthält.&#10;&#10;Automatisch generierte Beschreibung">
              <a:extLst>
                <a:ext uri="{FF2B5EF4-FFF2-40B4-BE49-F238E27FC236}">
                  <a16:creationId xmlns:a16="http://schemas.microsoft.com/office/drawing/2014/main" id="{00B97798-315C-399A-C352-E754F1BEE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530" y="4079407"/>
              <a:ext cx="1949978" cy="6054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452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69AB5-1159-D5C0-B57B-598D9832B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2C216DE8-44FA-1A8D-0415-F106B095E6B9}"/>
              </a:ext>
            </a:extLst>
          </p:cNvPr>
          <p:cNvSpPr txBox="1"/>
          <p:nvPr/>
        </p:nvSpPr>
        <p:spPr>
          <a:xfrm>
            <a:off x="378530" y="554363"/>
            <a:ext cx="5031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dirty="0"/>
              <a:t>Einblick Architektur:</a:t>
            </a:r>
            <a:endParaRPr lang="de-DE" sz="4000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4D4D3B-E2BA-7AB5-9ECD-F2E9FFE95BA7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9AEC5A-FB9F-A999-5577-27B8B4DB6AB9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Diagramm, Text, Screenshot, Plan enthält.&#10;&#10;Automatisch generierte Beschreibung">
            <a:extLst>
              <a:ext uri="{FF2B5EF4-FFF2-40B4-BE49-F238E27FC236}">
                <a16:creationId xmlns:a16="http://schemas.microsoft.com/office/drawing/2014/main" id="{3D57B45B-B086-8011-BA1D-C1CB9D3C1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500" y="1278307"/>
            <a:ext cx="9435000" cy="483478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9BE3AE4-8D6C-FD7E-5290-8593F72729C2}"/>
              </a:ext>
            </a:extLst>
          </p:cNvPr>
          <p:cNvSpPr txBox="1"/>
          <p:nvPr/>
        </p:nvSpPr>
        <p:spPr>
          <a:xfrm>
            <a:off x="1302456" y="6095758"/>
            <a:ext cx="307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Stand: </a:t>
            </a:r>
            <a:r>
              <a:rPr lang="de-DE" dirty="0"/>
              <a:t>Ende Sprint Review #2</a:t>
            </a:r>
          </a:p>
        </p:txBody>
      </p:sp>
    </p:spTree>
    <p:extLst>
      <p:ext uri="{BB962C8B-B14F-4D97-AF65-F5344CB8AC3E}">
        <p14:creationId xmlns:p14="http://schemas.microsoft.com/office/powerpoint/2010/main" val="304553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82218-F6D5-3987-2378-BFF31B6B3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E2F8C310-BDA6-CAC0-A8C2-2D6197182FE6}"/>
              </a:ext>
            </a:extLst>
          </p:cNvPr>
          <p:cNvSpPr txBox="1"/>
          <p:nvPr/>
        </p:nvSpPr>
        <p:spPr>
          <a:xfrm>
            <a:off x="378530" y="550283"/>
            <a:ext cx="536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dirty="0"/>
              <a:t>Probleme / Lösungen:</a:t>
            </a:r>
            <a:endParaRPr lang="de-DE" sz="4000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25613F-1921-4B7A-7234-B5BAB633D802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166E50-0A2B-9FC8-302A-281C741AD260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9995DAC-20D5-D37E-3E83-B17A023145AD}"/>
              </a:ext>
            </a:extLst>
          </p:cNvPr>
          <p:cNvGraphicFramePr>
            <a:graphicFrameLocks noGrp="1"/>
          </p:cNvGraphicFramePr>
          <p:nvPr/>
        </p:nvGraphicFramePr>
        <p:xfrm>
          <a:off x="799850" y="1779760"/>
          <a:ext cx="10668249" cy="4319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83">
                  <a:extLst>
                    <a:ext uri="{9D8B030D-6E8A-4147-A177-3AD203B41FA5}">
                      <a16:colId xmlns:a16="http://schemas.microsoft.com/office/drawing/2014/main" val="326771416"/>
                    </a:ext>
                  </a:extLst>
                </a:gridCol>
                <a:gridCol w="3556083">
                  <a:extLst>
                    <a:ext uri="{9D8B030D-6E8A-4147-A177-3AD203B41FA5}">
                      <a16:colId xmlns:a16="http://schemas.microsoft.com/office/drawing/2014/main" val="395046651"/>
                    </a:ext>
                  </a:extLst>
                </a:gridCol>
                <a:gridCol w="3556083">
                  <a:extLst>
                    <a:ext uri="{9D8B030D-6E8A-4147-A177-3AD203B41FA5}">
                      <a16:colId xmlns:a16="http://schemas.microsoft.com/office/drawing/2014/main" val="3240559516"/>
                    </a:ext>
                  </a:extLst>
                </a:gridCol>
              </a:tblGrid>
              <a:tr h="794117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Aufgabe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Problemstellung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Lösungsansatz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958491"/>
                  </a:ext>
                </a:extLst>
              </a:tr>
              <a:tr h="114353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Deployment Prozess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RaytRazor.exe benötigt Abhängigkeiten und Ressourcen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Automatisierte Releases als      .</a:t>
                      </a:r>
                      <a:r>
                        <a:rPr lang="de-DE" dirty="0" err="1"/>
                        <a:t>zip</a:t>
                      </a:r>
                      <a:r>
                        <a:rPr lang="de-DE" dirty="0"/>
                        <a:t>-Archive über GitHub 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3344902"/>
                  </a:ext>
                </a:extLst>
              </a:tr>
              <a:tr h="794117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Code Qualität &amp; Sicherheit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C++ anfällig für Unsicherheiten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Code-Scanning mittels </a:t>
                      </a:r>
                      <a:r>
                        <a:rPr lang="de-DE" dirty="0" err="1"/>
                        <a:t>CodeQL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1716450"/>
                  </a:ext>
                </a:extLst>
              </a:tr>
              <a:tr h="794117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Raytracing Ansatz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OpenGL arbeitet Buffer basiert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SDL2 für Raytracing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0848897"/>
                  </a:ext>
                </a:extLst>
              </a:tr>
              <a:tr h="794117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Raytracing </a:t>
                      </a:r>
                      <a:r>
                        <a:rPr lang="de-DE" dirty="0" err="1"/>
                        <a:t>clashes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OpenGL und SDL2 </a:t>
                      </a:r>
                      <a:r>
                        <a:rPr lang="de-DE" dirty="0" err="1"/>
                        <a:t>loops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clashen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Separater Thread für SDL2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0628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503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EB858-F175-E6AC-337E-D5156AB1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599" y="117940"/>
            <a:ext cx="9849751" cy="1349671"/>
          </a:xfrm>
        </p:spPr>
        <p:txBody>
          <a:bodyPr anchor="b">
            <a:normAutofit/>
          </a:bodyPr>
          <a:lstStyle/>
          <a:p>
            <a:r>
              <a:rPr lang="de-DE" sz="5400" u="sng" dirty="0"/>
              <a:t>Bild-Quellen:</a:t>
            </a:r>
            <a:endParaRPr lang="en-US" sz="54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53943-D017-C635-68DF-02E2F33B4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336" y="2049667"/>
            <a:ext cx="10232275" cy="4571101"/>
          </a:xfrm>
        </p:spPr>
        <p:txBody>
          <a:bodyPr anchor="ctr">
            <a:noAutofit/>
          </a:bodyPr>
          <a:lstStyle/>
          <a:p>
            <a:r>
              <a:rPr lang="en-US" sz="1600" dirty="0"/>
              <a:t>RayForge / RaytRazor-Logos: </a:t>
            </a:r>
            <a:r>
              <a:rPr lang="en-US" sz="1600" dirty="0">
                <a:hlinkClick r:id="rId2"/>
              </a:rPr>
              <a:t>https://chatgpt.com/g/g-9i7ARxKhj-logo</a:t>
            </a:r>
            <a:endParaRPr lang="en-US" sz="1600" dirty="0"/>
          </a:p>
          <a:p>
            <a:r>
              <a:rPr lang="en-US" sz="1600" dirty="0"/>
              <a:t>GitHub: </a:t>
            </a:r>
            <a:r>
              <a:rPr lang="en-US" sz="1600" dirty="0">
                <a:hlinkClick r:id="rId3"/>
              </a:rPr>
              <a:t>https://cdn-icons-png.flaticon.com/512/25/25231.png</a:t>
            </a:r>
            <a:r>
              <a:rPr lang="en-US" sz="1600" dirty="0"/>
              <a:t> </a:t>
            </a:r>
          </a:p>
          <a:p>
            <a:r>
              <a:rPr lang="en-US" sz="1600" dirty="0"/>
              <a:t>GitHub Actions: </a:t>
            </a:r>
            <a:r>
              <a:rPr lang="en-US" sz="1600" dirty="0">
                <a:hlinkClick r:id="rId4"/>
              </a:rPr>
              <a:t>https://itsopensource.com/static/42143b9a1f8f163ccc6f87d27cc83674/ee604/github-actions.png</a:t>
            </a:r>
            <a:r>
              <a:rPr lang="en-US" sz="1600" dirty="0"/>
              <a:t> </a:t>
            </a:r>
          </a:p>
          <a:p>
            <a:r>
              <a:rPr lang="en-US" sz="1600" dirty="0"/>
              <a:t>C++: </a:t>
            </a:r>
            <a:r>
              <a:rPr lang="en-US" sz="1600" dirty="0">
                <a:hlinkClick r:id="rId5"/>
              </a:rPr>
              <a:t>https://www.pngwing.com/en/free-png-nwvsu</a:t>
            </a:r>
            <a:r>
              <a:rPr lang="en-US" sz="1600" dirty="0"/>
              <a:t> </a:t>
            </a:r>
          </a:p>
          <a:p>
            <a:r>
              <a:rPr lang="en-US" sz="1600" dirty="0"/>
              <a:t>Teams: </a:t>
            </a:r>
            <a:r>
              <a:rPr lang="en-US" sz="1600" dirty="0">
                <a:hlinkClick r:id="rId6"/>
              </a:rPr>
              <a:t>https://www.stickpng.com/de/img/karikaturen/handy-manny/microsoft-teams-logo</a:t>
            </a:r>
            <a:r>
              <a:rPr lang="en-US" sz="1600" dirty="0"/>
              <a:t> </a:t>
            </a:r>
          </a:p>
          <a:p>
            <a:r>
              <a:rPr lang="en-US" sz="1600" dirty="0"/>
              <a:t>Discord: </a:t>
            </a:r>
            <a:r>
              <a:rPr lang="en-US" sz="1600" dirty="0">
                <a:hlinkClick r:id="rId7"/>
              </a:rPr>
              <a:t>https://icons8.de/icons/set/discord-logo</a:t>
            </a:r>
            <a:endParaRPr lang="en-US" sz="1600" dirty="0"/>
          </a:p>
          <a:p>
            <a:r>
              <a:rPr lang="en-US" sz="1600" dirty="0"/>
              <a:t>OpenGL: </a:t>
            </a:r>
            <a:r>
              <a:rPr lang="en-US" sz="1600" dirty="0">
                <a:hlinkClick r:id="rId8"/>
              </a:rPr>
              <a:t>https://www.pngegg.com/en/png-yogek</a:t>
            </a:r>
            <a:endParaRPr lang="en-US" sz="1600" dirty="0"/>
          </a:p>
          <a:p>
            <a:r>
              <a:rPr lang="en-US" sz="1600" dirty="0"/>
              <a:t>SDL: </a:t>
            </a:r>
            <a:r>
              <a:rPr lang="en-US" sz="1600" dirty="0">
                <a:hlinkClick r:id="rId9"/>
              </a:rPr>
              <a:t>https://www.pngkit.com/png/detail/183-1831304_sdl-logo-image-credit-simple-directmedia-layer.png</a:t>
            </a:r>
            <a:endParaRPr lang="en-US" sz="1600" dirty="0"/>
          </a:p>
          <a:p>
            <a:r>
              <a:rPr lang="en-US" sz="1600" dirty="0"/>
              <a:t>Boost: </a:t>
            </a:r>
            <a:r>
              <a:rPr lang="en-US" sz="1600" dirty="0">
                <a:hlinkClick r:id="rId10"/>
              </a:rPr>
              <a:t>https://raw.githubusercontent.com/boostorg/Artwork/refs/heads/master/boost-277x86-white.png</a:t>
            </a:r>
            <a:r>
              <a:rPr lang="en-US" sz="1600" dirty="0"/>
              <a:t>  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95534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nutzerdefiniert 2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FFC000"/>
      </a:accent1>
      <a:accent2>
        <a:srgbClr val="E97132"/>
      </a:accent2>
      <a:accent3>
        <a:srgbClr val="FF0000"/>
      </a:accent3>
      <a:accent4>
        <a:srgbClr val="FFC000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259</Words>
  <Application>Microsoft Office PowerPoint</Application>
  <PresentationFormat>Breitbild</PresentationFormat>
  <Paragraphs>46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Bild-Quellen: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Kasper, Christian</dc:creator>
  <cp:lastModifiedBy>Jeckle, Lukas</cp:lastModifiedBy>
  <cp:revision>1</cp:revision>
  <dcterms:created xsi:type="dcterms:W3CDTF">2024-10-21T16:00:24Z</dcterms:created>
  <dcterms:modified xsi:type="dcterms:W3CDTF">2025-01-19T21:24:11Z</dcterms:modified>
</cp:coreProperties>
</file>