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5" r:id="rId4"/>
    <p:sldId id="266" r:id="rId5"/>
    <p:sldId id="257" r:id="rId6"/>
    <p:sldId id="267" r:id="rId7"/>
    <p:sldId id="270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CA5163-DD49-4EB5-AFA3-11F42A40D766}" v="383" dt="2024-10-23T16:22:00.3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0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ckle, Lukas" userId="8af323fd-999f-415a-b7cf-a75b87c7bd04" providerId="ADAL" clId="{9C0C6A7A-C424-4BDF-9E1C-29322942ECC4}"/>
    <pc:docChg chg="undo custSel modSld">
      <pc:chgData name="Jeckle, Lukas" userId="8af323fd-999f-415a-b7cf-a75b87c7bd04" providerId="ADAL" clId="{9C0C6A7A-C424-4BDF-9E1C-29322942ECC4}" dt="2024-10-21T18:49:47.479" v="936" actId="20577"/>
      <pc:docMkLst>
        <pc:docMk/>
      </pc:docMkLst>
      <pc:sldChg chg="addSp delSp modSp mod delDesignElem chgLayout">
        <pc:chgData name="Jeckle, Lukas" userId="8af323fd-999f-415a-b7cf-a75b87c7bd04" providerId="ADAL" clId="{9C0C6A7A-C424-4BDF-9E1C-29322942ECC4}" dt="2024-10-21T18:41:09.326" v="311" actId="115"/>
        <pc:sldMkLst>
          <pc:docMk/>
          <pc:sldMk cId="3716837480" sldId="256"/>
        </pc:sldMkLst>
        <pc:spChg chg="del mod ord">
          <ac:chgData name="Jeckle, Lukas" userId="8af323fd-999f-415a-b7cf-a75b87c7bd04" providerId="ADAL" clId="{9C0C6A7A-C424-4BDF-9E1C-29322942ECC4}" dt="2024-10-21T18:39:47.468" v="188" actId="478"/>
          <ac:spMkLst>
            <pc:docMk/>
            <pc:sldMk cId="3716837480" sldId="256"/>
            <ac:spMk id="2" creationId="{E0669A56-8835-BC0D-AB56-DC3E3D85A43A}"/>
          </ac:spMkLst>
        </pc:spChg>
        <pc:spChg chg="del mod">
          <ac:chgData name="Jeckle, Lukas" userId="8af323fd-999f-415a-b7cf-a75b87c7bd04" providerId="ADAL" clId="{9C0C6A7A-C424-4BDF-9E1C-29322942ECC4}" dt="2024-10-21T18:38:29.165" v="125" actId="478"/>
          <ac:spMkLst>
            <pc:docMk/>
            <pc:sldMk cId="3716837480" sldId="256"/>
            <ac:spMk id="3" creationId="{5DB8B5A8-7591-A0A4-1844-E60E8491FA56}"/>
          </ac:spMkLst>
        </pc:spChg>
        <pc:spChg chg="add del">
          <ac:chgData name="Jeckle, Lukas" userId="8af323fd-999f-415a-b7cf-a75b87c7bd04" providerId="ADAL" clId="{9C0C6A7A-C424-4BDF-9E1C-29322942ECC4}" dt="2024-10-21T18:38:45.423" v="129" actId="700"/>
          <ac:spMkLst>
            <pc:docMk/>
            <pc:sldMk cId="3716837480" sldId="256"/>
            <ac:spMk id="7" creationId="{47942995-B07F-4636-9A06-C6A104B260A8}"/>
          </ac:spMkLst>
        </pc:spChg>
        <pc:spChg chg="add del">
          <ac:chgData name="Jeckle, Lukas" userId="8af323fd-999f-415a-b7cf-a75b87c7bd04" providerId="ADAL" clId="{9C0C6A7A-C424-4BDF-9E1C-29322942ECC4}" dt="2024-10-21T18:38:45.423" v="129" actId="700"/>
          <ac:spMkLst>
            <pc:docMk/>
            <pc:sldMk cId="3716837480" sldId="256"/>
            <ac:spMk id="9" creationId="{B81933D1-5615-42C7-9C0B-4EB7105CCE2D}"/>
          </ac:spMkLst>
        </pc:spChg>
        <pc:spChg chg="add del mod">
          <ac:chgData name="Jeckle, Lukas" userId="8af323fd-999f-415a-b7cf-a75b87c7bd04" providerId="ADAL" clId="{9C0C6A7A-C424-4BDF-9E1C-29322942ECC4}" dt="2024-10-21T18:38:30.840" v="126" actId="478"/>
          <ac:spMkLst>
            <pc:docMk/>
            <pc:sldMk cId="3716837480" sldId="256"/>
            <ac:spMk id="11" creationId="{824B0BF8-89DB-CCB9-74DE-48209CD2EAE8}"/>
          </ac:spMkLst>
        </pc:spChg>
        <pc:spChg chg="add del mod ord">
          <ac:chgData name="Jeckle, Lukas" userId="8af323fd-999f-415a-b7cf-a75b87c7bd04" providerId="ADAL" clId="{9C0C6A7A-C424-4BDF-9E1C-29322942ECC4}" dt="2024-10-21T18:38:45.423" v="129" actId="700"/>
          <ac:spMkLst>
            <pc:docMk/>
            <pc:sldMk cId="3716837480" sldId="256"/>
            <ac:spMk id="12" creationId="{565978F1-8CC8-26D8-9E0E-24C662BE5177}"/>
          </ac:spMkLst>
        </pc:spChg>
        <pc:spChg chg="add mod">
          <ac:chgData name="Jeckle, Lukas" userId="8af323fd-999f-415a-b7cf-a75b87c7bd04" providerId="ADAL" clId="{9C0C6A7A-C424-4BDF-9E1C-29322942ECC4}" dt="2024-10-21T18:41:09.326" v="311" actId="115"/>
          <ac:spMkLst>
            <pc:docMk/>
            <pc:sldMk cId="3716837480" sldId="256"/>
            <ac:spMk id="16" creationId="{E9AEDF7E-8FE1-7004-C7D8-794A8D004B77}"/>
          </ac:spMkLst>
        </pc:spChg>
        <pc:spChg chg="add del mod">
          <ac:chgData name="Jeckle, Lukas" userId="8af323fd-999f-415a-b7cf-a75b87c7bd04" providerId="ADAL" clId="{9C0C6A7A-C424-4BDF-9E1C-29322942ECC4}" dt="2024-10-21T18:39:50.253" v="189" actId="478"/>
          <ac:spMkLst>
            <pc:docMk/>
            <pc:sldMk cId="3716837480" sldId="256"/>
            <ac:spMk id="18" creationId="{19A2BFD5-A545-17E1-55C6-75A847F41689}"/>
          </ac:spMkLst>
        </pc:spChg>
        <pc:spChg chg="add del">
          <ac:chgData name="Jeckle, Lukas" userId="8af323fd-999f-415a-b7cf-a75b87c7bd04" providerId="ADAL" clId="{9C0C6A7A-C424-4BDF-9E1C-29322942ECC4}" dt="2024-10-21T18:38:45.423" v="129" actId="700"/>
          <ac:spMkLst>
            <pc:docMk/>
            <pc:sldMk cId="3716837480" sldId="256"/>
            <ac:spMk id="19" creationId="{19C9EAEA-39D0-4B0E-A0EB-51E7B26740B1}"/>
          </ac:spMkLst>
        </pc:spChg>
        <pc:spChg chg="add mod">
          <ac:chgData name="Jeckle, Lukas" userId="8af323fd-999f-415a-b7cf-a75b87c7bd04" providerId="ADAL" clId="{9C0C6A7A-C424-4BDF-9E1C-29322942ECC4}" dt="2024-10-21T18:40:38.872" v="280" actId="12789"/>
          <ac:spMkLst>
            <pc:docMk/>
            <pc:sldMk cId="3716837480" sldId="256"/>
            <ac:spMk id="20" creationId="{641A4B32-C011-7BB5-E6A9-194AF83D0AE9}"/>
          </ac:spMkLst>
        </pc:spChg>
        <pc:spChg chg="del">
          <ac:chgData name="Jeckle, Lukas" userId="8af323fd-999f-415a-b7cf-a75b87c7bd04" providerId="ADAL" clId="{9C0C6A7A-C424-4BDF-9E1C-29322942ECC4}" dt="2024-10-21T18:36:13.723" v="20" actId="26606"/>
          <ac:spMkLst>
            <pc:docMk/>
            <pc:sldMk cId="3716837480" sldId="256"/>
            <ac:spMk id="22" creationId="{47942995-B07F-4636-9A06-C6A104B260A8}"/>
          </ac:spMkLst>
        </pc:spChg>
        <pc:spChg chg="del">
          <ac:chgData name="Jeckle, Lukas" userId="8af323fd-999f-415a-b7cf-a75b87c7bd04" providerId="ADAL" clId="{9C0C6A7A-C424-4BDF-9E1C-29322942ECC4}" dt="2024-10-21T18:36:13.723" v="20" actId="26606"/>
          <ac:spMkLst>
            <pc:docMk/>
            <pc:sldMk cId="3716837480" sldId="256"/>
            <ac:spMk id="29" creationId="{B81933D1-5615-42C7-9C0B-4EB7105CCE2D}"/>
          </ac:spMkLst>
        </pc:spChg>
        <pc:spChg chg="del">
          <ac:chgData name="Jeckle, Lukas" userId="8af323fd-999f-415a-b7cf-a75b87c7bd04" providerId="ADAL" clId="{9C0C6A7A-C424-4BDF-9E1C-29322942ECC4}" dt="2024-10-21T18:36:13.723" v="20" actId="26606"/>
          <ac:spMkLst>
            <pc:docMk/>
            <pc:sldMk cId="3716837480" sldId="256"/>
            <ac:spMk id="31" creationId="{19C9EAEA-39D0-4B0E-A0EB-51E7B26740B1}"/>
          </ac:spMkLst>
        </pc:spChg>
        <pc:spChg chg="add del">
          <ac:chgData name="Jeckle, Lukas" userId="8af323fd-999f-415a-b7cf-a75b87c7bd04" providerId="ADAL" clId="{9C0C6A7A-C424-4BDF-9E1C-29322942ECC4}" dt="2024-10-21T18:36:41.404" v="29"/>
          <ac:spMkLst>
            <pc:docMk/>
            <pc:sldMk cId="3716837480" sldId="256"/>
            <ac:spMk id="36" creationId="{47942995-B07F-4636-9A06-C6A104B260A8}"/>
          </ac:spMkLst>
        </pc:spChg>
        <pc:spChg chg="add del">
          <ac:chgData name="Jeckle, Lukas" userId="8af323fd-999f-415a-b7cf-a75b87c7bd04" providerId="ADAL" clId="{9C0C6A7A-C424-4BDF-9E1C-29322942ECC4}" dt="2024-10-21T18:36:41.404" v="29"/>
          <ac:spMkLst>
            <pc:docMk/>
            <pc:sldMk cId="3716837480" sldId="256"/>
            <ac:spMk id="43" creationId="{B81933D1-5615-42C7-9C0B-4EB7105CCE2D}"/>
          </ac:spMkLst>
        </pc:spChg>
        <pc:spChg chg="add del">
          <ac:chgData name="Jeckle, Lukas" userId="8af323fd-999f-415a-b7cf-a75b87c7bd04" providerId="ADAL" clId="{9C0C6A7A-C424-4BDF-9E1C-29322942ECC4}" dt="2024-10-21T18:36:41.404" v="29"/>
          <ac:spMkLst>
            <pc:docMk/>
            <pc:sldMk cId="3716837480" sldId="256"/>
            <ac:spMk id="45" creationId="{19C9EAEA-39D0-4B0E-A0EB-51E7B26740B1}"/>
          </ac:spMkLst>
        </pc:spChg>
        <pc:grpChg chg="add del">
          <ac:chgData name="Jeckle, Lukas" userId="8af323fd-999f-415a-b7cf-a75b87c7bd04" providerId="ADAL" clId="{9C0C6A7A-C424-4BDF-9E1C-29322942ECC4}" dt="2024-10-21T18:38:45.423" v="129" actId="700"/>
          <ac:grpSpMkLst>
            <pc:docMk/>
            <pc:sldMk cId="3716837480" sldId="256"/>
            <ac:grpSpMk id="8" creationId="{032D8612-31EB-44CF-A1D0-14FD4C705424}"/>
          </ac:grpSpMkLst>
        </pc:grpChg>
        <pc:grpChg chg="add mod">
          <ac:chgData name="Jeckle, Lukas" userId="8af323fd-999f-415a-b7cf-a75b87c7bd04" providerId="ADAL" clId="{9C0C6A7A-C424-4BDF-9E1C-29322942ECC4}" dt="2024-10-21T18:40:46.898" v="281" actId="1076"/>
          <ac:grpSpMkLst>
            <pc:docMk/>
            <pc:sldMk cId="3716837480" sldId="256"/>
            <ac:grpSpMk id="21" creationId="{8B8B0C2B-2C85-D505-A7A6-68B7CC9252C7}"/>
          </ac:grpSpMkLst>
        </pc:grpChg>
        <pc:grpChg chg="del">
          <ac:chgData name="Jeckle, Lukas" userId="8af323fd-999f-415a-b7cf-a75b87c7bd04" providerId="ADAL" clId="{9C0C6A7A-C424-4BDF-9E1C-29322942ECC4}" dt="2024-10-21T18:36:13.723" v="20" actId="26606"/>
          <ac:grpSpMkLst>
            <pc:docMk/>
            <pc:sldMk cId="3716837480" sldId="256"/>
            <ac:grpSpMk id="24" creationId="{032D8612-31EB-44CF-A1D0-14FD4C705424}"/>
          </ac:grpSpMkLst>
        </pc:grpChg>
        <pc:grpChg chg="add del">
          <ac:chgData name="Jeckle, Lukas" userId="8af323fd-999f-415a-b7cf-a75b87c7bd04" providerId="ADAL" clId="{9C0C6A7A-C424-4BDF-9E1C-29322942ECC4}" dt="2024-10-21T18:36:41.404" v="29"/>
          <ac:grpSpMkLst>
            <pc:docMk/>
            <pc:sldMk cId="3716837480" sldId="256"/>
            <ac:grpSpMk id="38" creationId="{032D8612-31EB-44CF-A1D0-14FD4C705424}"/>
          </ac:grpSpMkLst>
        </pc:grpChg>
        <pc:picChg chg="mod">
          <ac:chgData name="Jeckle, Lukas" userId="8af323fd-999f-415a-b7cf-a75b87c7bd04" providerId="ADAL" clId="{9C0C6A7A-C424-4BDF-9E1C-29322942ECC4}" dt="2024-10-21T18:37:20.206" v="31" actId="16037"/>
          <ac:picMkLst>
            <pc:docMk/>
            <pc:sldMk cId="3716837480" sldId="256"/>
            <ac:picMk id="5" creationId="{54BABAE7-FA2D-7C1E-8103-605F8FB44C9D}"/>
          </ac:picMkLst>
        </pc:picChg>
        <pc:picChg chg="add del mod">
          <ac:chgData name="Jeckle, Lukas" userId="8af323fd-999f-415a-b7cf-a75b87c7bd04" providerId="ADAL" clId="{9C0C6A7A-C424-4BDF-9E1C-29322942ECC4}" dt="2024-10-21T18:36:00.673" v="18" actId="478"/>
          <ac:picMkLst>
            <pc:docMk/>
            <pc:sldMk cId="3716837480" sldId="256"/>
            <ac:picMk id="6" creationId="{A90F716E-171E-7C7B-6510-240B891F89F7}"/>
          </ac:picMkLst>
        </pc:picChg>
      </pc:sldChg>
      <pc:sldChg chg="addSp delSp modSp mod delDesignElem">
        <pc:chgData name="Jeckle, Lukas" userId="8af323fd-999f-415a-b7cf-a75b87c7bd04" providerId="ADAL" clId="{9C0C6A7A-C424-4BDF-9E1C-29322942ECC4}" dt="2024-10-21T18:45:53.310" v="713" actId="20577"/>
        <pc:sldMkLst>
          <pc:docMk/>
          <pc:sldMk cId="3567637621" sldId="257"/>
        </pc:sldMkLst>
        <pc:spChg chg="mod">
          <ac:chgData name="Jeckle, Lukas" userId="8af323fd-999f-415a-b7cf-a75b87c7bd04" providerId="ADAL" clId="{9C0C6A7A-C424-4BDF-9E1C-29322942ECC4}" dt="2024-10-21T18:43:18.627" v="367" actId="20577"/>
          <ac:spMkLst>
            <pc:docMk/>
            <pc:sldMk cId="3567637621" sldId="257"/>
            <ac:spMk id="2" creationId="{00224607-0192-187D-5E41-361FC1468F09}"/>
          </ac:spMkLst>
        </pc:spChg>
        <pc:spChg chg="del mod">
          <ac:chgData name="Jeckle, Lukas" userId="8af323fd-999f-415a-b7cf-a75b87c7bd04" providerId="ADAL" clId="{9C0C6A7A-C424-4BDF-9E1C-29322942ECC4}" dt="2024-10-21T18:45:33.175" v="709" actId="478"/>
          <ac:spMkLst>
            <pc:docMk/>
            <pc:sldMk cId="3567637621" sldId="257"/>
            <ac:spMk id="3" creationId="{870E109D-13F2-9535-4B95-719CEEECEFEF}"/>
          </ac:spMkLst>
        </pc:spChg>
        <pc:spChg chg="add mod">
          <ac:chgData name="Jeckle, Lukas" userId="8af323fd-999f-415a-b7cf-a75b87c7bd04" providerId="ADAL" clId="{9C0C6A7A-C424-4BDF-9E1C-29322942ECC4}" dt="2024-10-21T18:45:53.310" v="713" actId="20577"/>
          <ac:spMkLst>
            <pc:docMk/>
            <pc:sldMk cId="3567637621" sldId="257"/>
            <ac:spMk id="4" creationId="{93597C8F-2BA1-6700-FBE5-A411C700079D}"/>
          </ac:spMkLst>
        </pc:spChg>
        <pc:spChg chg="add">
          <ac:chgData name="Jeckle, Lukas" userId="8af323fd-999f-415a-b7cf-a75b87c7bd04" providerId="ADAL" clId="{9C0C6A7A-C424-4BDF-9E1C-29322942ECC4}" dt="2024-10-21T18:37:29.771" v="32" actId="26606"/>
          <ac:spMkLst>
            <pc:docMk/>
            <pc:sldMk cId="3567637621" sldId="257"/>
            <ac:spMk id="7" creationId="{DBC6133C-0615-4CE4-9132-37E609A9BDFA}"/>
          </ac:spMkLst>
        </pc:spChg>
        <pc:spChg chg="add">
          <ac:chgData name="Jeckle, Lukas" userId="8af323fd-999f-415a-b7cf-a75b87c7bd04" providerId="ADAL" clId="{9C0C6A7A-C424-4BDF-9E1C-29322942ECC4}" dt="2024-10-21T18:37:29.771" v="32" actId="26606"/>
          <ac:spMkLst>
            <pc:docMk/>
            <pc:sldMk cId="3567637621" sldId="257"/>
            <ac:spMk id="8" creationId="{169CC832-2974-4E8D-90ED-3E2941BA7336}"/>
          </ac:spMkLst>
        </pc:spChg>
        <pc:spChg chg="add">
          <ac:chgData name="Jeckle, Lukas" userId="8af323fd-999f-415a-b7cf-a75b87c7bd04" providerId="ADAL" clId="{9C0C6A7A-C424-4BDF-9E1C-29322942ECC4}" dt="2024-10-21T18:37:29.771" v="32" actId="26606"/>
          <ac:spMkLst>
            <pc:docMk/>
            <pc:sldMk cId="3567637621" sldId="257"/>
            <ac:spMk id="9" creationId="{55222F96-971A-4F90-B841-6BAB416C7AC1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3567637621" sldId="257"/>
            <ac:spMk id="10" creationId="{201CC55D-ED54-4C5C-95E6-10947BD1103B}"/>
          </ac:spMkLst>
        </pc:spChg>
        <pc:spChg chg="add">
          <ac:chgData name="Jeckle, Lukas" userId="8af323fd-999f-415a-b7cf-a75b87c7bd04" providerId="ADAL" clId="{9C0C6A7A-C424-4BDF-9E1C-29322942ECC4}" dt="2024-10-21T18:37:29.771" v="32" actId="26606"/>
          <ac:spMkLst>
            <pc:docMk/>
            <pc:sldMk cId="3567637621" sldId="257"/>
            <ac:spMk id="11" creationId="{08980754-6F4B-43C9-B9BE-127B6BED6586}"/>
          </ac:spMkLst>
        </pc:spChg>
        <pc:spChg chg="add">
          <ac:chgData name="Jeckle, Lukas" userId="8af323fd-999f-415a-b7cf-a75b87c7bd04" providerId="ADAL" clId="{9C0C6A7A-C424-4BDF-9E1C-29322942ECC4}" dt="2024-10-21T18:37:29.771" v="32" actId="26606"/>
          <ac:spMkLst>
            <pc:docMk/>
            <pc:sldMk cId="3567637621" sldId="257"/>
            <ac:spMk id="15" creationId="{2C1BBA94-3F40-40AA-8BB9-E69E25E537C1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3567637621" sldId="257"/>
            <ac:spMk id="16" creationId="{3873B707-463F-40B0-8227-E8CC6C67EB25}"/>
          </ac:spMkLst>
        </pc:spChg>
        <pc:spChg chg="add del mod">
          <ac:chgData name="Jeckle, Lukas" userId="8af323fd-999f-415a-b7cf-a75b87c7bd04" providerId="ADAL" clId="{9C0C6A7A-C424-4BDF-9E1C-29322942ECC4}" dt="2024-10-21T18:45:35.913" v="710" actId="478"/>
          <ac:spMkLst>
            <pc:docMk/>
            <pc:sldMk cId="3567637621" sldId="257"/>
            <ac:spMk id="17" creationId="{DFF460EC-4CD8-4285-4DFE-A7FD7058808D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3567637621" sldId="257"/>
            <ac:spMk id="18" creationId="{C13237C8-E62C-4F0D-A318-BD6FB6C2D138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3567637621" sldId="257"/>
            <ac:spMk id="20" creationId="{19C9EAEA-39D0-4B0E-A0EB-51E7B26740B1}"/>
          </ac:spMkLst>
        </pc:spChg>
        <pc:grpChg chg="del">
          <ac:chgData name="Jeckle, Lukas" userId="8af323fd-999f-415a-b7cf-a75b87c7bd04" providerId="ADAL" clId="{9C0C6A7A-C424-4BDF-9E1C-29322942ECC4}" dt="2024-10-21T18:36:41.404" v="29"/>
          <ac:grpSpMkLst>
            <pc:docMk/>
            <pc:sldMk cId="3567637621" sldId="257"/>
            <ac:grpSpMk id="12" creationId="{1DE889C7-FAD6-4397-98E2-05D503484459}"/>
          </ac:grpSpMkLst>
        </pc:grpChg>
        <pc:picChg chg="mod">
          <ac:chgData name="Jeckle, Lukas" userId="8af323fd-999f-415a-b7cf-a75b87c7bd04" providerId="ADAL" clId="{9C0C6A7A-C424-4BDF-9E1C-29322942ECC4}" dt="2024-10-21T18:37:29.771" v="32" actId="26606"/>
          <ac:picMkLst>
            <pc:docMk/>
            <pc:sldMk cId="3567637621" sldId="257"/>
            <ac:picMk id="5" creationId="{B237ABA1-D94F-F594-B9FC-72339AB6705C}"/>
          </ac:picMkLst>
        </pc:picChg>
      </pc:sldChg>
      <pc:sldChg chg="addSp delSp modSp mod delDesignElem">
        <pc:chgData name="Jeckle, Lukas" userId="8af323fd-999f-415a-b7cf-a75b87c7bd04" providerId="ADAL" clId="{9C0C6A7A-C424-4BDF-9E1C-29322942ECC4}" dt="2024-10-21T18:48:19.797" v="863" actId="20577"/>
        <pc:sldMkLst>
          <pc:docMk/>
          <pc:sldMk cId="1162133758" sldId="259"/>
        </pc:sldMkLst>
        <pc:spChg chg="mod">
          <ac:chgData name="Jeckle, Lukas" userId="8af323fd-999f-415a-b7cf-a75b87c7bd04" providerId="ADAL" clId="{9C0C6A7A-C424-4BDF-9E1C-29322942ECC4}" dt="2024-10-21T18:46:24.664" v="725" actId="27636"/>
          <ac:spMkLst>
            <pc:docMk/>
            <pc:sldMk cId="1162133758" sldId="259"/>
            <ac:spMk id="2" creationId="{D1D0E90E-EA40-B22A-6811-F0F7AC0A0C8A}"/>
          </ac:spMkLst>
        </pc:spChg>
        <pc:spChg chg="mod">
          <ac:chgData name="Jeckle, Lukas" userId="8af323fd-999f-415a-b7cf-a75b87c7bd04" providerId="ADAL" clId="{9C0C6A7A-C424-4BDF-9E1C-29322942ECC4}" dt="2024-10-21T18:48:19.797" v="863" actId="20577"/>
          <ac:spMkLst>
            <pc:docMk/>
            <pc:sldMk cId="1162133758" sldId="259"/>
            <ac:spMk id="3" creationId="{56584B73-4CB3-2D82-FD95-136C747C9912}"/>
          </ac:spMkLst>
        </pc:spChg>
        <pc:spChg chg="add">
          <ac:chgData name="Jeckle, Lukas" userId="8af323fd-999f-415a-b7cf-a75b87c7bd04" providerId="ADAL" clId="{9C0C6A7A-C424-4BDF-9E1C-29322942ECC4}" dt="2024-10-21T18:37:32.812" v="33" actId="26606"/>
          <ac:spMkLst>
            <pc:docMk/>
            <pc:sldMk cId="1162133758" sldId="259"/>
            <ac:spMk id="9" creationId="{2F687420-BEB4-45CD-8226-339BE553B8E6}"/>
          </ac:spMkLst>
        </pc:spChg>
        <pc:spChg chg="add">
          <ac:chgData name="Jeckle, Lukas" userId="8af323fd-999f-415a-b7cf-a75b87c7bd04" providerId="ADAL" clId="{9C0C6A7A-C424-4BDF-9E1C-29322942ECC4}" dt="2024-10-21T18:37:32.812" v="33" actId="26606"/>
          <ac:spMkLst>
            <pc:docMk/>
            <pc:sldMk cId="1162133758" sldId="259"/>
            <ac:spMk id="10" creationId="{169CC832-2974-4E8D-90ED-3E2941BA7336}"/>
          </ac:spMkLst>
        </pc:spChg>
        <pc:spChg chg="add">
          <ac:chgData name="Jeckle, Lukas" userId="8af323fd-999f-415a-b7cf-a75b87c7bd04" providerId="ADAL" clId="{9C0C6A7A-C424-4BDF-9E1C-29322942ECC4}" dt="2024-10-21T18:37:32.812" v="33" actId="26606"/>
          <ac:spMkLst>
            <pc:docMk/>
            <pc:sldMk cId="1162133758" sldId="259"/>
            <ac:spMk id="11" creationId="{55222F96-971A-4F90-B841-6BAB416C7AC1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1162133758" sldId="259"/>
            <ac:spMk id="12" creationId="{201CC55D-ED54-4C5C-95E6-10947BD1103B}"/>
          </ac:spMkLst>
        </pc:spChg>
        <pc:spChg chg="add">
          <ac:chgData name="Jeckle, Lukas" userId="8af323fd-999f-415a-b7cf-a75b87c7bd04" providerId="ADAL" clId="{9C0C6A7A-C424-4BDF-9E1C-29322942ECC4}" dt="2024-10-21T18:37:32.812" v="33" actId="26606"/>
          <ac:spMkLst>
            <pc:docMk/>
            <pc:sldMk cId="1162133758" sldId="259"/>
            <ac:spMk id="13" creationId="{08980754-6F4B-43C9-B9BE-127B6BED6586}"/>
          </ac:spMkLst>
        </pc:spChg>
        <pc:spChg chg="add">
          <ac:chgData name="Jeckle, Lukas" userId="8af323fd-999f-415a-b7cf-a75b87c7bd04" providerId="ADAL" clId="{9C0C6A7A-C424-4BDF-9E1C-29322942ECC4}" dt="2024-10-21T18:37:32.812" v="33" actId="26606"/>
          <ac:spMkLst>
            <pc:docMk/>
            <pc:sldMk cId="1162133758" sldId="259"/>
            <ac:spMk id="17" creationId="{2C1BBA94-3F40-40AA-8BB9-E69E25E537C1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1162133758" sldId="259"/>
            <ac:spMk id="18" creationId="{3873B707-463F-40B0-8227-E8CC6C67EB25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1162133758" sldId="259"/>
            <ac:spMk id="20" creationId="{C13237C8-E62C-4F0D-A318-BD6FB6C2D138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1162133758" sldId="259"/>
            <ac:spMk id="22" creationId="{19C9EAEA-39D0-4B0E-A0EB-51E7B26740B1}"/>
          </ac:spMkLst>
        </pc:spChg>
        <pc:grpChg chg="del">
          <ac:chgData name="Jeckle, Lukas" userId="8af323fd-999f-415a-b7cf-a75b87c7bd04" providerId="ADAL" clId="{9C0C6A7A-C424-4BDF-9E1C-29322942ECC4}" dt="2024-10-21T18:36:41.404" v="29"/>
          <ac:grpSpMkLst>
            <pc:docMk/>
            <pc:sldMk cId="1162133758" sldId="259"/>
            <ac:grpSpMk id="14" creationId="{1DE889C7-FAD6-4397-98E2-05D503484459}"/>
          </ac:grpSpMkLst>
        </pc:grpChg>
        <pc:picChg chg="mod">
          <ac:chgData name="Jeckle, Lukas" userId="8af323fd-999f-415a-b7cf-a75b87c7bd04" providerId="ADAL" clId="{9C0C6A7A-C424-4BDF-9E1C-29322942ECC4}" dt="2024-10-21T18:37:32.812" v="33" actId="26606"/>
          <ac:picMkLst>
            <pc:docMk/>
            <pc:sldMk cId="1162133758" sldId="259"/>
            <ac:picMk id="7" creationId="{5192E562-C6CF-5D77-874F-D692EBBF8AE7}"/>
          </ac:picMkLst>
        </pc:picChg>
      </pc:sldChg>
      <pc:sldChg chg="addSp delSp modSp mod delDesignElem">
        <pc:chgData name="Jeckle, Lukas" userId="8af323fd-999f-415a-b7cf-a75b87c7bd04" providerId="ADAL" clId="{9C0C6A7A-C424-4BDF-9E1C-29322942ECC4}" dt="2024-10-21T18:48:57.087" v="871" actId="20577"/>
        <pc:sldMkLst>
          <pc:docMk/>
          <pc:sldMk cId="1373624388" sldId="260"/>
        </pc:sldMkLst>
        <pc:spChg chg="mod">
          <ac:chgData name="Jeckle, Lukas" userId="8af323fd-999f-415a-b7cf-a75b87c7bd04" providerId="ADAL" clId="{9C0C6A7A-C424-4BDF-9E1C-29322942ECC4}" dt="2024-10-21T18:48:38.761" v="866" actId="20577"/>
          <ac:spMkLst>
            <pc:docMk/>
            <pc:sldMk cId="1373624388" sldId="260"/>
            <ac:spMk id="2" creationId="{7E3C39E2-8979-519C-EBF7-7FF21D9942AD}"/>
          </ac:spMkLst>
        </pc:spChg>
        <pc:spChg chg="mod">
          <ac:chgData name="Jeckle, Lukas" userId="8af323fd-999f-415a-b7cf-a75b87c7bd04" providerId="ADAL" clId="{9C0C6A7A-C424-4BDF-9E1C-29322942ECC4}" dt="2024-10-21T18:48:57.087" v="871" actId="20577"/>
          <ac:spMkLst>
            <pc:docMk/>
            <pc:sldMk cId="1373624388" sldId="260"/>
            <ac:spMk id="3" creationId="{8DD34DF7-74CD-75D6-F477-A259AE4BF5FC}"/>
          </ac:spMkLst>
        </pc:spChg>
        <pc:spChg chg="add">
          <ac:chgData name="Jeckle, Lukas" userId="8af323fd-999f-415a-b7cf-a75b87c7bd04" providerId="ADAL" clId="{9C0C6A7A-C424-4BDF-9E1C-29322942ECC4}" dt="2024-10-21T18:37:36.351" v="34" actId="26606"/>
          <ac:spMkLst>
            <pc:docMk/>
            <pc:sldMk cId="1373624388" sldId="260"/>
            <ac:spMk id="8" creationId="{DBC6133C-0615-4CE4-9132-37E609A9BDFA}"/>
          </ac:spMkLst>
        </pc:spChg>
        <pc:spChg chg="add">
          <ac:chgData name="Jeckle, Lukas" userId="8af323fd-999f-415a-b7cf-a75b87c7bd04" providerId="ADAL" clId="{9C0C6A7A-C424-4BDF-9E1C-29322942ECC4}" dt="2024-10-21T18:37:36.351" v="34" actId="26606"/>
          <ac:spMkLst>
            <pc:docMk/>
            <pc:sldMk cId="1373624388" sldId="260"/>
            <ac:spMk id="9" creationId="{169CC832-2974-4E8D-90ED-3E2941BA7336}"/>
          </ac:spMkLst>
        </pc:spChg>
        <pc:spChg chg="add">
          <ac:chgData name="Jeckle, Lukas" userId="8af323fd-999f-415a-b7cf-a75b87c7bd04" providerId="ADAL" clId="{9C0C6A7A-C424-4BDF-9E1C-29322942ECC4}" dt="2024-10-21T18:37:36.351" v="34" actId="26606"/>
          <ac:spMkLst>
            <pc:docMk/>
            <pc:sldMk cId="1373624388" sldId="260"/>
            <ac:spMk id="10" creationId="{08980754-6F4B-43C9-B9BE-127B6BED6586}"/>
          </ac:spMkLst>
        </pc:spChg>
        <pc:spChg chg="add">
          <ac:chgData name="Jeckle, Lukas" userId="8af323fd-999f-415a-b7cf-a75b87c7bd04" providerId="ADAL" clId="{9C0C6A7A-C424-4BDF-9E1C-29322942ECC4}" dt="2024-10-21T18:37:36.351" v="34" actId="26606"/>
          <ac:spMkLst>
            <pc:docMk/>
            <pc:sldMk cId="1373624388" sldId="260"/>
            <ac:spMk id="12" creationId="{2C1BBA94-3F40-40AA-8BB9-E69E25E537C1}"/>
          </ac:spMkLst>
        </pc:spChg>
        <pc:spChg chg="add">
          <ac:chgData name="Jeckle, Lukas" userId="8af323fd-999f-415a-b7cf-a75b87c7bd04" providerId="ADAL" clId="{9C0C6A7A-C424-4BDF-9E1C-29322942ECC4}" dt="2024-10-21T18:37:36.351" v="34" actId="26606"/>
          <ac:spMkLst>
            <pc:docMk/>
            <pc:sldMk cId="1373624388" sldId="260"/>
            <ac:spMk id="15" creationId="{55222F96-971A-4F90-B841-6BAB416C7AC1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1373624388" sldId="260"/>
            <ac:spMk id="26" creationId="{DBC6133C-0615-4CE4-9132-37E609A9BDFA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1373624388" sldId="260"/>
            <ac:spMk id="28" creationId="{169CC832-2974-4E8D-90ED-3E2941BA7336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1373624388" sldId="260"/>
            <ac:spMk id="30" creationId="{55222F96-971A-4F90-B841-6BAB416C7AC1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1373624388" sldId="260"/>
            <ac:spMk id="32" creationId="{08980754-6F4B-43C9-B9BE-127B6BED6586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1373624388" sldId="260"/>
            <ac:spMk id="34" creationId="{2C1BBA94-3F40-40AA-8BB9-E69E25E537C1}"/>
          </ac:spMkLst>
        </pc:spChg>
      </pc:sldChg>
      <pc:sldChg chg="addSp delSp modSp mod delDesignElem">
        <pc:chgData name="Jeckle, Lukas" userId="8af323fd-999f-415a-b7cf-a75b87c7bd04" providerId="ADAL" clId="{9C0C6A7A-C424-4BDF-9E1C-29322942ECC4}" dt="2024-10-21T18:49:47.479" v="936" actId="20577"/>
        <pc:sldMkLst>
          <pc:docMk/>
          <pc:sldMk cId="1072942791" sldId="261"/>
        </pc:sldMkLst>
        <pc:spChg chg="mod">
          <ac:chgData name="Jeckle, Lukas" userId="8af323fd-999f-415a-b7cf-a75b87c7bd04" providerId="ADAL" clId="{9C0C6A7A-C424-4BDF-9E1C-29322942ECC4}" dt="2024-10-21T18:49:09.097" v="873" actId="403"/>
          <ac:spMkLst>
            <pc:docMk/>
            <pc:sldMk cId="1072942791" sldId="261"/>
            <ac:spMk id="2" creationId="{77B5B8C0-97D2-C7DE-6974-38E6784778DC}"/>
          </ac:spMkLst>
        </pc:spChg>
        <pc:spChg chg="mod">
          <ac:chgData name="Jeckle, Lukas" userId="8af323fd-999f-415a-b7cf-a75b87c7bd04" providerId="ADAL" clId="{9C0C6A7A-C424-4BDF-9E1C-29322942ECC4}" dt="2024-10-21T18:49:47.479" v="936" actId="20577"/>
          <ac:spMkLst>
            <pc:docMk/>
            <pc:sldMk cId="1072942791" sldId="261"/>
            <ac:spMk id="3" creationId="{D9C56F7B-51AB-4B92-CA1D-C8705ED64635}"/>
          </ac:spMkLst>
        </pc:spChg>
        <pc:spChg chg="add">
          <ac:chgData name="Jeckle, Lukas" userId="8af323fd-999f-415a-b7cf-a75b87c7bd04" providerId="ADAL" clId="{9C0C6A7A-C424-4BDF-9E1C-29322942ECC4}" dt="2024-10-21T18:37:40.474" v="35" actId="26606"/>
          <ac:spMkLst>
            <pc:docMk/>
            <pc:sldMk cId="1072942791" sldId="261"/>
            <ac:spMk id="8" creationId="{2F687420-BEB4-45CD-8226-339BE553B8E6}"/>
          </ac:spMkLst>
        </pc:spChg>
        <pc:spChg chg="add">
          <ac:chgData name="Jeckle, Lukas" userId="8af323fd-999f-415a-b7cf-a75b87c7bd04" providerId="ADAL" clId="{9C0C6A7A-C424-4BDF-9E1C-29322942ECC4}" dt="2024-10-21T18:37:40.474" v="35" actId="26606"/>
          <ac:spMkLst>
            <pc:docMk/>
            <pc:sldMk cId="1072942791" sldId="261"/>
            <ac:spMk id="9" creationId="{169CC832-2974-4E8D-90ED-3E2941BA7336}"/>
          </ac:spMkLst>
        </pc:spChg>
        <pc:spChg chg="add">
          <ac:chgData name="Jeckle, Lukas" userId="8af323fd-999f-415a-b7cf-a75b87c7bd04" providerId="ADAL" clId="{9C0C6A7A-C424-4BDF-9E1C-29322942ECC4}" dt="2024-10-21T18:37:40.474" v="35" actId="26606"/>
          <ac:spMkLst>
            <pc:docMk/>
            <pc:sldMk cId="1072942791" sldId="261"/>
            <ac:spMk id="10" creationId="{55222F96-971A-4F90-B841-6BAB416C7AC1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1072942791" sldId="261"/>
            <ac:spMk id="11" creationId="{201CC55D-ED54-4C5C-95E6-10947BD1103B}"/>
          </ac:spMkLst>
        </pc:spChg>
        <pc:spChg chg="add">
          <ac:chgData name="Jeckle, Lukas" userId="8af323fd-999f-415a-b7cf-a75b87c7bd04" providerId="ADAL" clId="{9C0C6A7A-C424-4BDF-9E1C-29322942ECC4}" dt="2024-10-21T18:37:40.474" v="35" actId="26606"/>
          <ac:spMkLst>
            <pc:docMk/>
            <pc:sldMk cId="1072942791" sldId="261"/>
            <ac:spMk id="12" creationId="{08980754-6F4B-43C9-B9BE-127B6BED6586}"/>
          </ac:spMkLst>
        </pc:spChg>
        <pc:spChg chg="add">
          <ac:chgData name="Jeckle, Lukas" userId="8af323fd-999f-415a-b7cf-a75b87c7bd04" providerId="ADAL" clId="{9C0C6A7A-C424-4BDF-9E1C-29322942ECC4}" dt="2024-10-21T18:37:40.474" v="35" actId="26606"/>
          <ac:spMkLst>
            <pc:docMk/>
            <pc:sldMk cId="1072942791" sldId="261"/>
            <ac:spMk id="16" creationId="{2C1BBA94-3F40-40AA-8BB9-E69E25E537C1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1072942791" sldId="261"/>
            <ac:spMk id="17" creationId="{3873B707-463F-40B0-8227-E8CC6C67EB25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1072942791" sldId="261"/>
            <ac:spMk id="19" creationId="{C13237C8-E62C-4F0D-A318-BD6FB6C2D138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1072942791" sldId="261"/>
            <ac:spMk id="21" creationId="{19C9EAEA-39D0-4B0E-A0EB-51E7B26740B1}"/>
          </ac:spMkLst>
        </pc:spChg>
        <pc:grpChg chg="del">
          <ac:chgData name="Jeckle, Lukas" userId="8af323fd-999f-415a-b7cf-a75b87c7bd04" providerId="ADAL" clId="{9C0C6A7A-C424-4BDF-9E1C-29322942ECC4}" dt="2024-10-21T18:36:41.404" v="29"/>
          <ac:grpSpMkLst>
            <pc:docMk/>
            <pc:sldMk cId="1072942791" sldId="261"/>
            <ac:grpSpMk id="13" creationId="{1DE889C7-FAD6-4397-98E2-05D503484459}"/>
          </ac:grpSpMkLst>
        </pc:grpChg>
        <pc:picChg chg="mod">
          <ac:chgData name="Jeckle, Lukas" userId="8af323fd-999f-415a-b7cf-a75b87c7bd04" providerId="ADAL" clId="{9C0C6A7A-C424-4BDF-9E1C-29322942ECC4}" dt="2024-10-21T18:37:40.474" v="35" actId="26606"/>
          <ac:picMkLst>
            <pc:docMk/>
            <pc:sldMk cId="1072942791" sldId="261"/>
            <ac:picMk id="6" creationId="{2A2B2BEF-6D95-66BC-4470-623AE97987C6}"/>
          </ac:picMkLst>
        </pc:picChg>
      </pc:sldChg>
    </pc:docChg>
  </pc:docChgLst>
  <pc:docChgLst>
    <pc:chgData name="Kasper, Christian" userId="a8343d60-698f-4592-a84b-55d2d7b070c0" providerId="ADAL" clId="{999327B7-0BC4-467C-9AFA-C27CD50B7940}"/>
    <pc:docChg chg="undo redo custSel modSld">
      <pc:chgData name="Kasper, Christian" userId="a8343d60-698f-4592-a84b-55d2d7b070c0" providerId="ADAL" clId="{999327B7-0BC4-467C-9AFA-C27CD50B7940}" dt="2024-10-22T12:05:57.428" v="202" actId="113"/>
      <pc:docMkLst>
        <pc:docMk/>
      </pc:docMkLst>
      <pc:sldChg chg="modSp mod">
        <pc:chgData name="Kasper, Christian" userId="a8343d60-698f-4592-a84b-55d2d7b070c0" providerId="ADAL" clId="{999327B7-0BC4-467C-9AFA-C27CD50B7940}" dt="2024-10-22T12:04:15.723" v="192" actId="113"/>
        <pc:sldMkLst>
          <pc:docMk/>
          <pc:sldMk cId="3567637621" sldId="257"/>
        </pc:sldMkLst>
        <pc:spChg chg="mod">
          <ac:chgData name="Kasper, Christian" userId="a8343d60-698f-4592-a84b-55d2d7b070c0" providerId="ADAL" clId="{999327B7-0BC4-467C-9AFA-C27CD50B7940}" dt="2024-10-22T12:04:15.723" v="192" actId="113"/>
          <ac:spMkLst>
            <pc:docMk/>
            <pc:sldMk cId="3567637621" sldId="257"/>
            <ac:spMk id="4" creationId="{93597C8F-2BA1-6700-FBE5-A411C700079D}"/>
          </ac:spMkLst>
        </pc:spChg>
      </pc:sldChg>
      <pc:sldChg chg="modSp mod">
        <pc:chgData name="Kasper, Christian" userId="a8343d60-698f-4592-a84b-55d2d7b070c0" providerId="ADAL" clId="{999327B7-0BC4-467C-9AFA-C27CD50B7940}" dt="2024-10-22T12:05:16.310" v="199" actId="113"/>
        <pc:sldMkLst>
          <pc:docMk/>
          <pc:sldMk cId="1162133758" sldId="259"/>
        </pc:sldMkLst>
        <pc:spChg chg="mod">
          <ac:chgData name="Kasper, Christian" userId="a8343d60-698f-4592-a84b-55d2d7b070c0" providerId="ADAL" clId="{999327B7-0BC4-467C-9AFA-C27CD50B7940}" dt="2024-10-22T12:05:16.310" v="199" actId="113"/>
          <ac:spMkLst>
            <pc:docMk/>
            <pc:sldMk cId="1162133758" sldId="259"/>
            <ac:spMk id="3" creationId="{56584B73-4CB3-2D82-FD95-136C747C9912}"/>
          </ac:spMkLst>
        </pc:spChg>
      </pc:sldChg>
      <pc:sldChg chg="modSp mod">
        <pc:chgData name="Kasper, Christian" userId="a8343d60-698f-4592-a84b-55d2d7b070c0" providerId="ADAL" clId="{999327B7-0BC4-467C-9AFA-C27CD50B7940}" dt="2024-10-22T12:03:21.167" v="165" actId="20577"/>
        <pc:sldMkLst>
          <pc:docMk/>
          <pc:sldMk cId="1373624388" sldId="260"/>
        </pc:sldMkLst>
        <pc:spChg chg="mod">
          <ac:chgData name="Kasper, Christian" userId="a8343d60-698f-4592-a84b-55d2d7b070c0" providerId="ADAL" clId="{999327B7-0BC4-467C-9AFA-C27CD50B7940}" dt="2024-10-22T12:03:21.167" v="165" actId="20577"/>
          <ac:spMkLst>
            <pc:docMk/>
            <pc:sldMk cId="1373624388" sldId="260"/>
            <ac:spMk id="3" creationId="{8DD34DF7-74CD-75D6-F477-A259AE4BF5FC}"/>
          </ac:spMkLst>
        </pc:spChg>
      </pc:sldChg>
      <pc:sldChg chg="modSp mod">
        <pc:chgData name="Kasper, Christian" userId="a8343d60-698f-4592-a84b-55d2d7b070c0" providerId="ADAL" clId="{999327B7-0BC4-467C-9AFA-C27CD50B7940}" dt="2024-10-22T12:05:57.428" v="202" actId="113"/>
        <pc:sldMkLst>
          <pc:docMk/>
          <pc:sldMk cId="1072942791" sldId="261"/>
        </pc:sldMkLst>
        <pc:spChg chg="mod">
          <ac:chgData name="Kasper, Christian" userId="a8343d60-698f-4592-a84b-55d2d7b070c0" providerId="ADAL" clId="{999327B7-0BC4-467C-9AFA-C27CD50B7940}" dt="2024-10-22T12:05:57.428" v="202" actId="113"/>
          <ac:spMkLst>
            <pc:docMk/>
            <pc:sldMk cId="1072942791" sldId="261"/>
            <ac:spMk id="3" creationId="{D9C56F7B-51AB-4B92-CA1D-C8705ED64635}"/>
          </ac:spMkLst>
        </pc:spChg>
      </pc:sldChg>
    </pc:docChg>
  </pc:docChgLst>
  <pc:docChgLst>
    <pc:chgData name="Kasper, Christian" userId="a8343d60-698f-4592-a84b-55d2d7b070c0" providerId="ADAL" clId="{69CA5163-DD49-4EB5-AFA3-11F42A40D766}"/>
    <pc:docChg chg="undo custSel addSld delSld modSld sldOrd modMainMaster">
      <pc:chgData name="Kasper, Christian" userId="a8343d60-698f-4592-a84b-55d2d7b070c0" providerId="ADAL" clId="{69CA5163-DD49-4EB5-AFA3-11F42A40D766}" dt="2024-10-23T16:22:00.381" v="2002"/>
      <pc:docMkLst>
        <pc:docMk/>
      </pc:docMkLst>
      <pc:sldChg chg="addSp delSp modSp setBg delDesignElem">
        <pc:chgData name="Kasper, Christian" userId="a8343d60-698f-4592-a84b-55d2d7b070c0" providerId="ADAL" clId="{69CA5163-DD49-4EB5-AFA3-11F42A40D766}" dt="2024-10-23T16:21:56.813" v="2001"/>
        <pc:sldMkLst>
          <pc:docMk/>
          <pc:sldMk cId="3716837480" sldId="256"/>
        </pc:sldMkLst>
        <pc:spChg chg="add mod">
          <ac:chgData name="Kasper, Christian" userId="a8343d60-698f-4592-a84b-55d2d7b070c0" providerId="ADAL" clId="{69CA5163-DD49-4EB5-AFA3-11F42A40D766}" dt="2024-10-23T16:21:56.813" v="2001"/>
          <ac:spMkLst>
            <pc:docMk/>
            <pc:sldMk cId="3716837480" sldId="256"/>
            <ac:spMk id="2" creationId="{4F8D2989-4379-D60A-C9C3-ECDB4C984645}"/>
          </ac:spMkLst>
        </pc:spChg>
        <pc:spChg chg="add mod">
          <ac:chgData name="Kasper, Christian" userId="a8343d60-698f-4592-a84b-55d2d7b070c0" providerId="ADAL" clId="{69CA5163-DD49-4EB5-AFA3-11F42A40D766}" dt="2024-10-23T16:21:56.813" v="2001"/>
          <ac:spMkLst>
            <pc:docMk/>
            <pc:sldMk cId="3716837480" sldId="256"/>
            <ac:spMk id="3" creationId="{1D65F599-27D0-17E6-E4DC-6191BF75B469}"/>
          </ac:spMkLst>
        </pc:spChg>
        <pc:spChg chg="del">
          <ac:chgData name="Kasper, Christian" userId="a8343d60-698f-4592-a84b-55d2d7b070c0" providerId="ADAL" clId="{69CA5163-DD49-4EB5-AFA3-11F42A40D766}" dt="2024-10-23T16:05:23.023" v="1722"/>
          <ac:spMkLst>
            <pc:docMk/>
            <pc:sldMk cId="3716837480" sldId="256"/>
            <ac:spMk id="7" creationId="{47942995-B07F-4636-9A06-C6A104B260A8}"/>
          </ac:spMkLst>
        </pc:spChg>
        <pc:spChg chg="del">
          <ac:chgData name="Kasper, Christian" userId="a8343d60-698f-4592-a84b-55d2d7b070c0" providerId="ADAL" clId="{69CA5163-DD49-4EB5-AFA3-11F42A40D766}" dt="2024-10-23T16:05:23.023" v="1722"/>
          <ac:spMkLst>
            <pc:docMk/>
            <pc:sldMk cId="3716837480" sldId="256"/>
            <ac:spMk id="9" creationId="{B81933D1-5615-42C7-9C0B-4EB7105CCE2D}"/>
          </ac:spMkLst>
        </pc:spChg>
        <pc:spChg chg="del">
          <ac:chgData name="Kasper, Christian" userId="a8343d60-698f-4592-a84b-55d2d7b070c0" providerId="ADAL" clId="{69CA5163-DD49-4EB5-AFA3-11F42A40D766}" dt="2024-10-23T16:05:23.023" v="1722"/>
          <ac:spMkLst>
            <pc:docMk/>
            <pc:sldMk cId="3716837480" sldId="256"/>
            <ac:spMk id="19" creationId="{19C9EAEA-39D0-4B0E-A0EB-51E7B26740B1}"/>
          </ac:spMkLst>
        </pc:spChg>
        <pc:grpChg chg="del">
          <ac:chgData name="Kasper, Christian" userId="a8343d60-698f-4592-a84b-55d2d7b070c0" providerId="ADAL" clId="{69CA5163-DD49-4EB5-AFA3-11F42A40D766}" dt="2024-10-23T16:05:23.023" v="1722"/>
          <ac:grpSpMkLst>
            <pc:docMk/>
            <pc:sldMk cId="3716837480" sldId="256"/>
            <ac:grpSpMk id="8" creationId="{032D8612-31EB-44CF-A1D0-14FD4C705424}"/>
          </ac:grpSpMkLst>
        </pc:grpChg>
      </pc:sldChg>
      <pc:sldChg chg="addSp delSp modSp mod setBg delDesignElem">
        <pc:chgData name="Kasper, Christian" userId="a8343d60-698f-4592-a84b-55d2d7b070c0" providerId="ADAL" clId="{69CA5163-DD49-4EB5-AFA3-11F42A40D766}" dt="2024-10-23T16:22:00.381" v="2002"/>
        <pc:sldMkLst>
          <pc:docMk/>
          <pc:sldMk cId="3567637621" sldId="257"/>
        </pc:sldMkLst>
        <pc:spChg chg="mod">
          <ac:chgData name="Kasper, Christian" userId="a8343d60-698f-4592-a84b-55d2d7b070c0" providerId="ADAL" clId="{69CA5163-DD49-4EB5-AFA3-11F42A40D766}" dt="2024-10-23T15:22:27.267" v="1190" actId="1076"/>
          <ac:spMkLst>
            <pc:docMk/>
            <pc:sldMk cId="3567637621" sldId="257"/>
            <ac:spMk id="2" creationId="{00224607-0192-187D-5E41-361FC1468F09}"/>
          </ac:spMkLst>
        </pc:spChg>
        <pc:spChg chg="add mod">
          <ac:chgData name="Kasper, Christian" userId="a8343d60-698f-4592-a84b-55d2d7b070c0" providerId="ADAL" clId="{69CA5163-DD49-4EB5-AFA3-11F42A40D766}" dt="2024-10-23T16:22:00.381" v="2002"/>
          <ac:spMkLst>
            <pc:docMk/>
            <pc:sldMk cId="3567637621" sldId="257"/>
            <ac:spMk id="3" creationId="{274736FF-EA96-CB52-7709-74193024C684}"/>
          </ac:spMkLst>
        </pc:spChg>
        <pc:spChg chg="add mod">
          <ac:chgData name="Kasper, Christian" userId="a8343d60-698f-4592-a84b-55d2d7b070c0" providerId="ADAL" clId="{69CA5163-DD49-4EB5-AFA3-11F42A40D766}" dt="2024-10-23T16:22:00.381" v="2002"/>
          <ac:spMkLst>
            <pc:docMk/>
            <pc:sldMk cId="3567637621" sldId="257"/>
            <ac:spMk id="6" creationId="{532A7030-1E67-9F2F-0EB4-9A564A13068D}"/>
          </ac:spMkLst>
        </pc:spChg>
        <pc:spChg chg="del">
          <ac:chgData name="Kasper, Christian" userId="a8343d60-698f-4592-a84b-55d2d7b070c0" providerId="ADAL" clId="{69CA5163-DD49-4EB5-AFA3-11F42A40D766}" dt="2024-10-23T16:05:23.023" v="1722"/>
          <ac:spMkLst>
            <pc:docMk/>
            <pc:sldMk cId="3567637621" sldId="257"/>
            <ac:spMk id="7" creationId="{DBC6133C-0615-4CE4-9132-37E609A9BDFA}"/>
          </ac:spMkLst>
        </pc:spChg>
        <pc:spChg chg="del">
          <ac:chgData name="Kasper, Christian" userId="a8343d60-698f-4592-a84b-55d2d7b070c0" providerId="ADAL" clId="{69CA5163-DD49-4EB5-AFA3-11F42A40D766}" dt="2024-10-23T16:05:23.023" v="1722"/>
          <ac:spMkLst>
            <pc:docMk/>
            <pc:sldMk cId="3567637621" sldId="257"/>
            <ac:spMk id="8" creationId="{169CC832-2974-4E8D-90ED-3E2941BA7336}"/>
          </ac:spMkLst>
        </pc:spChg>
        <pc:spChg chg="del">
          <ac:chgData name="Kasper, Christian" userId="a8343d60-698f-4592-a84b-55d2d7b070c0" providerId="ADAL" clId="{69CA5163-DD49-4EB5-AFA3-11F42A40D766}" dt="2024-10-23T16:05:23.023" v="1722"/>
          <ac:spMkLst>
            <pc:docMk/>
            <pc:sldMk cId="3567637621" sldId="257"/>
            <ac:spMk id="9" creationId="{55222F96-971A-4F90-B841-6BAB416C7AC1}"/>
          </ac:spMkLst>
        </pc:spChg>
        <pc:spChg chg="del">
          <ac:chgData name="Kasper, Christian" userId="a8343d60-698f-4592-a84b-55d2d7b070c0" providerId="ADAL" clId="{69CA5163-DD49-4EB5-AFA3-11F42A40D766}" dt="2024-10-23T16:05:23.023" v="1722"/>
          <ac:spMkLst>
            <pc:docMk/>
            <pc:sldMk cId="3567637621" sldId="257"/>
            <ac:spMk id="11" creationId="{08980754-6F4B-43C9-B9BE-127B6BED6586}"/>
          </ac:spMkLst>
        </pc:spChg>
        <pc:spChg chg="del">
          <ac:chgData name="Kasper, Christian" userId="a8343d60-698f-4592-a84b-55d2d7b070c0" providerId="ADAL" clId="{69CA5163-DD49-4EB5-AFA3-11F42A40D766}" dt="2024-10-23T16:05:23.023" v="1722"/>
          <ac:spMkLst>
            <pc:docMk/>
            <pc:sldMk cId="3567637621" sldId="257"/>
            <ac:spMk id="15" creationId="{2C1BBA94-3F40-40AA-8BB9-E69E25E537C1}"/>
          </ac:spMkLst>
        </pc:spChg>
      </pc:sldChg>
      <pc:sldChg chg="del setBg">
        <pc:chgData name="Kasper, Christian" userId="a8343d60-698f-4592-a84b-55d2d7b070c0" providerId="ADAL" clId="{69CA5163-DD49-4EB5-AFA3-11F42A40D766}" dt="2024-10-23T15:59:02.912" v="1662" actId="2696"/>
        <pc:sldMkLst>
          <pc:docMk/>
          <pc:sldMk cId="1162133758" sldId="259"/>
        </pc:sldMkLst>
      </pc:sldChg>
      <pc:sldChg chg="del setBg">
        <pc:chgData name="Kasper, Christian" userId="a8343d60-698f-4592-a84b-55d2d7b070c0" providerId="ADAL" clId="{69CA5163-DD49-4EB5-AFA3-11F42A40D766}" dt="2024-10-23T15:59:10.884" v="1663" actId="2696"/>
        <pc:sldMkLst>
          <pc:docMk/>
          <pc:sldMk cId="1373624388" sldId="260"/>
        </pc:sldMkLst>
      </pc:sldChg>
      <pc:sldChg chg="del setBg">
        <pc:chgData name="Kasper, Christian" userId="a8343d60-698f-4592-a84b-55d2d7b070c0" providerId="ADAL" clId="{69CA5163-DD49-4EB5-AFA3-11F42A40D766}" dt="2024-10-23T15:59:15.643" v="1664" actId="2696"/>
        <pc:sldMkLst>
          <pc:docMk/>
          <pc:sldMk cId="1072942791" sldId="261"/>
        </pc:sldMkLst>
      </pc:sldChg>
      <pc:sldChg chg="addSp delSp modSp new del mod setBg">
        <pc:chgData name="Kasper, Christian" userId="a8343d60-698f-4592-a84b-55d2d7b070c0" providerId="ADAL" clId="{69CA5163-DD49-4EB5-AFA3-11F42A40D766}" dt="2024-10-23T15:13:24.508" v="1062" actId="2696"/>
        <pc:sldMkLst>
          <pc:docMk/>
          <pc:sldMk cId="1402474512" sldId="262"/>
        </pc:sldMkLst>
        <pc:spChg chg="mod">
          <ac:chgData name="Kasper, Christian" userId="a8343d60-698f-4592-a84b-55d2d7b070c0" providerId="ADAL" clId="{69CA5163-DD49-4EB5-AFA3-11F42A40D766}" dt="2024-10-23T14:40:01.643" v="500" actId="1076"/>
          <ac:spMkLst>
            <pc:docMk/>
            <pc:sldMk cId="1402474512" sldId="262"/>
            <ac:spMk id="2" creationId="{40CBF676-E425-969E-AFE0-3079F341035D}"/>
          </ac:spMkLst>
        </pc:spChg>
        <pc:spChg chg="del mod">
          <ac:chgData name="Kasper, Christian" userId="a8343d60-698f-4592-a84b-55d2d7b070c0" providerId="ADAL" clId="{69CA5163-DD49-4EB5-AFA3-11F42A40D766}" dt="2024-10-23T14:27:30.821" v="150" actId="478"/>
          <ac:spMkLst>
            <pc:docMk/>
            <pc:sldMk cId="1402474512" sldId="262"/>
            <ac:spMk id="3" creationId="{18D2042A-1422-1684-206D-9ED98992A34B}"/>
          </ac:spMkLst>
        </pc:spChg>
        <pc:spChg chg="add">
          <ac:chgData name="Kasper, Christian" userId="a8343d60-698f-4592-a84b-55d2d7b070c0" providerId="ADAL" clId="{69CA5163-DD49-4EB5-AFA3-11F42A40D766}" dt="2024-10-23T14:27:49.691" v="163" actId="26606"/>
          <ac:spMkLst>
            <pc:docMk/>
            <pc:sldMk cId="1402474512" sldId="262"/>
            <ac:spMk id="1039" creationId="{2111B97A-2FB0-4625-8C2E-CDCB1AF683A2}"/>
          </ac:spMkLst>
        </pc:spChg>
        <pc:spChg chg="add">
          <ac:chgData name="Kasper, Christian" userId="a8343d60-698f-4592-a84b-55d2d7b070c0" providerId="ADAL" clId="{69CA5163-DD49-4EB5-AFA3-11F42A40D766}" dt="2024-10-23T14:27:49.691" v="163" actId="26606"/>
          <ac:spMkLst>
            <pc:docMk/>
            <pc:sldMk cId="1402474512" sldId="262"/>
            <ac:spMk id="1045" creationId="{8ED94938-268E-4C0A-A08A-B3980C78BAEB}"/>
          </ac:spMkLst>
        </pc:spChg>
        <pc:grpChg chg="add">
          <ac:chgData name="Kasper, Christian" userId="a8343d60-698f-4592-a84b-55d2d7b070c0" providerId="ADAL" clId="{69CA5163-DD49-4EB5-AFA3-11F42A40D766}" dt="2024-10-23T14:27:49.691" v="163" actId="26606"/>
          <ac:grpSpMkLst>
            <pc:docMk/>
            <pc:sldMk cId="1402474512" sldId="262"/>
            <ac:grpSpMk id="1041" creationId="{B83D307E-DF68-43F8-97CE-0AAE950A7129}"/>
          </ac:grpSpMkLst>
        </pc:grpChg>
        <pc:picChg chg="add mod">
          <ac:chgData name="Kasper, Christian" userId="a8343d60-698f-4592-a84b-55d2d7b070c0" providerId="ADAL" clId="{69CA5163-DD49-4EB5-AFA3-11F42A40D766}" dt="2024-10-23T14:25:55.744" v="89" actId="14100"/>
          <ac:picMkLst>
            <pc:docMk/>
            <pc:sldMk cId="1402474512" sldId="262"/>
            <ac:picMk id="1026" creationId="{B1233B25-1C30-61C9-4ED3-4FB5AD1F8561}"/>
          </ac:picMkLst>
        </pc:picChg>
        <pc:picChg chg="add mod ord">
          <ac:chgData name="Kasper, Christian" userId="a8343d60-698f-4592-a84b-55d2d7b070c0" providerId="ADAL" clId="{69CA5163-DD49-4EB5-AFA3-11F42A40D766}" dt="2024-10-23T14:27:49.691" v="163" actId="26606"/>
          <ac:picMkLst>
            <pc:docMk/>
            <pc:sldMk cId="1402474512" sldId="262"/>
            <ac:picMk id="1028" creationId="{C018D707-D7EE-9595-1C2C-3E0BBC6BCE39}"/>
          </ac:picMkLst>
        </pc:picChg>
        <pc:picChg chg="add mod ord">
          <ac:chgData name="Kasper, Christian" userId="a8343d60-698f-4592-a84b-55d2d7b070c0" providerId="ADAL" clId="{69CA5163-DD49-4EB5-AFA3-11F42A40D766}" dt="2024-10-23T14:27:49.691" v="163" actId="26606"/>
          <ac:picMkLst>
            <pc:docMk/>
            <pc:sldMk cId="1402474512" sldId="262"/>
            <ac:picMk id="1030" creationId="{3636D5B0-B095-3E3C-7445-5A1834F3B026}"/>
          </ac:picMkLst>
        </pc:picChg>
        <pc:picChg chg="add mod">
          <ac:chgData name="Kasper, Christian" userId="a8343d60-698f-4592-a84b-55d2d7b070c0" providerId="ADAL" clId="{69CA5163-DD49-4EB5-AFA3-11F42A40D766}" dt="2024-10-23T14:27:07.014" v="136" actId="1076"/>
          <ac:picMkLst>
            <pc:docMk/>
            <pc:sldMk cId="1402474512" sldId="262"/>
            <ac:picMk id="1032" creationId="{3E81A40D-7AC2-8946-3D23-FB314FBAEE37}"/>
          </ac:picMkLst>
        </pc:picChg>
        <pc:picChg chg="add mod">
          <ac:chgData name="Kasper, Christian" userId="a8343d60-698f-4592-a84b-55d2d7b070c0" providerId="ADAL" clId="{69CA5163-DD49-4EB5-AFA3-11F42A40D766}" dt="2024-10-23T14:27:49.691" v="163" actId="26606"/>
          <ac:picMkLst>
            <pc:docMk/>
            <pc:sldMk cId="1402474512" sldId="262"/>
            <ac:picMk id="1034" creationId="{7D10B98B-2975-D298-53C1-56A804ECA604}"/>
          </ac:picMkLst>
        </pc:picChg>
      </pc:sldChg>
      <pc:sldChg chg="addSp delSp modSp new mod">
        <pc:chgData name="Kasper, Christian" userId="a8343d60-698f-4592-a84b-55d2d7b070c0" providerId="ADAL" clId="{69CA5163-DD49-4EB5-AFA3-11F42A40D766}" dt="2024-10-23T15:14:02.665" v="1077" actId="1076"/>
        <pc:sldMkLst>
          <pc:docMk/>
          <pc:sldMk cId="2134836587" sldId="263"/>
        </pc:sldMkLst>
        <pc:spChg chg="del mod">
          <ac:chgData name="Kasper, Christian" userId="a8343d60-698f-4592-a84b-55d2d7b070c0" providerId="ADAL" clId="{69CA5163-DD49-4EB5-AFA3-11F42A40D766}" dt="2024-10-23T14:34:30.350" v="319" actId="478"/>
          <ac:spMkLst>
            <pc:docMk/>
            <pc:sldMk cId="2134836587" sldId="263"/>
            <ac:spMk id="2" creationId="{08D99D0D-3032-33A2-5D66-A3F91474883C}"/>
          </ac:spMkLst>
        </pc:spChg>
        <pc:spChg chg="add del">
          <ac:chgData name="Kasper, Christian" userId="a8343d60-698f-4592-a84b-55d2d7b070c0" providerId="ADAL" clId="{69CA5163-DD49-4EB5-AFA3-11F42A40D766}" dt="2024-10-23T14:29:24.017" v="190" actId="3680"/>
          <ac:spMkLst>
            <pc:docMk/>
            <pc:sldMk cId="2134836587" sldId="263"/>
            <ac:spMk id="3" creationId="{E1D7F2B0-DDCC-7BA9-0F83-B1AF2679B9DD}"/>
          </ac:spMkLst>
        </pc:spChg>
        <pc:graphicFrameChg chg="add del mod ord modGraphic">
          <ac:chgData name="Kasper, Christian" userId="a8343d60-698f-4592-a84b-55d2d7b070c0" providerId="ADAL" clId="{69CA5163-DD49-4EB5-AFA3-11F42A40D766}" dt="2024-10-23T14:29:19.110" v="189" actId="3680"/>
          <ac:graphicFrameMkLst>
            <pc:docMk/>
            <pc:sldMk cId="2134836587" sldId="263"/>
            <ac:graphicFrameMk id="4" creationId="{F93C0DF6-0E93-6B1F-954C-F11B2032C0B3}"/>
          </ac:graphicFrameMkLst>
        </pc:graphicFrameChg>
        <pc:graphicFrameChg chg="add mod ord modGraphic">
          <ac:chgData name="Kasper, Christian" userId="a8343d60-698f-4592-a84b-55d2d7b070c0" providerId="ADAL" clId="{69CA5163-DD49-4EB5-AFA3-11F42A40D766}" dt="2024-10-23T15:13:42.281" v="1066" actId="14100"/>
          <ac:graphicFrameMkLst>
            <pc:docMk/>
            <pc:sldMk cId="2134836587" sldId="263"/>
            <ac:graphicFrameMk id="5" creationId="{BD5DD414-A540-C3F6-D8CD-A876EA09E31C}"/>
          </ac:graphicFrameMkLst>
        </pc:graphicFrameChg>
        <pc:picChg chg="add mod">
          <ac:chgData name="Kasper, Christian" userId="a8343d60-698f-4592-a84b-55d2d7b070c0" providerId="ADAL" clId="{69CA5163-DD49-4EB5-AFA3-11F42A40D766}" dt="2024-10-23T15:14:02.665" v="1077" actId="1076"/>
          <ac:picMkLst>
            <pc:docMk/>
            <pc:sldMk cId="2134836587" sldId="263"/>
            <ac:picMk id="6" creationId="{CED7D040-3C62-DC19-DF68-D16C2D1CA45C}"/>
          </ac:picMkLst>
        </pc:picChg>
        <pc:picChg chg="add mod">
          <ac:chgData name="Kasper, Christian" userId="a8343d60-698f-4592-a84b-55d2d7b070c0" providerId="ADAL" clId="{69CA5163-DD49-4EB5-AFA3-11F42A40D766}" dt="2024-10-23T15:13:58.922" v="1075" actId="1076"/>
          <ac:picMkLst>
            <pc:docMk/>
            <pc:sldMk cId="2134836587" sldId="263"/>
            <ac:picMk id="7" creationId="{4A2F58AF-D81B-F490-DAF3-1295D95CEADF}"/>
          </ac:picMkLst>
        </pc:picChg>
        <pc:picChg chg="add mod">
          <ac:chgData name="Kasper, Christian" userId="a8343d60-698f-4592-a84b-55d2d7b070c0" providerId="ADAL" clId="{69CA5163-DD49-4EB5-AFA3-11F42A40D766}" dt="2024-10-23T15:13:54.366" v="1071" actId="1076"/>
          <ac:picMkLst>
            <pc:docMk/>
            <pc:sldMk cId="2134836587" sldId="263"/>
            <ac:picMk id="8" creationId="{F89A907F-0AD5-97F3-A766-4AC80C633548}"/>
          </ac:picMkLst>
        </pc:picChg>
      </pc:sldChg>
      <pc:sldChg chg="modSp new del mod">
        <pc:chgData name="Kasper, Christian" userId="a8343d60-698f-4592-a84b-55d2d7b070c0" providerId="ADAL" clId="{69CA5163-DD49-4EB5-AFA3-11F42A40D766}" dt="2024-10-23T14:48:26.480" v="591" actId="2696"/>
        <pc:sldMkLst>
          <pc:docMk/>
          <pc:sldMk cId="1410587198" sldId="264"/>
        </pc:sldMkLst>
        <pc:spChg chg="mod">
          <ac:chgData name="Kasper, Christian" userId="a8343d60-698f-4592-a84b-55d2d7b070c0" providerId="ADAL" clId="{69CA5163-DD49-4EB5-AFA3-11F42A40D766}" dt="2024-10-23T14:35:47.430" v="339" actId="20577"/>
          <ac:spMkLst>
            <pc:docMk/>
            <pc:sldMk cId="1410587198" sldId="264"/>
            <ac:spMk id="2" creationId="{8F5B9951-BAB9-B0F0-3218-FBF7EB9810A6}"/>
          </ac:spMkLst>
        </pc:spChg>
      </pc:sldChg>
      <pc:sldChg chg="addSp delSp modSp new mod setBg delDesignElem">
        <pc:chgData name="Kasper, Christian" userId="a8343d60-698f-4592-a84b-55d2d7b070c0" providerId="ADAL" clId="{69CA5163-DD49-4EB5-AFA3-11F42A40D766}" dt="2024-10-23T16:21:54.596" v="2000"/>
        <pc:sldMkLst>
          <pc:docMk/>
          <pc:sldMk cId="1133103783" sldId="265"/>
        </pc:sldMkLst>
        <pc:spChg chg="del mod">
          <ac:chgData name="Kasper, Christian" userId="a8343d60-698f-4592-a84b-55d2d7b070c0" providerId="ADAL" clId="{69CA5163-DD49-4EB5-AFA3-11F42A40D766}" dt="2024-10-23T15:15:35.217" v="1079" actId="478"/>
          <ac:spMkLst>
            <pc:docMk/>
            <pc:sldMk cId="1133103783" sldId="265"/>
            <ac:spMk id="2" creationId="{9D56DE9C-71CD-D125-AD70-8E55CA9188D7}"/>
          </ac:spMkLst>
        </pc:spChg>
        <pc:spChg chg="del mod">
          <ac:chgData name="Kasper, Christian" userId="a8343d60-698f-4592-a84b-55d2d7b070c0" providerId="ADAL" clId="{69CA5163-DD49-4EB5-AFA3-11F42A40D766}" dt="2024-10-23T14:36:24.844" v="358" actId="478"/>
          <ac:spMkLst>
            <pc:docMk/>
            <pc:sldMk cId="1133103783" sldId="265"/>
            <ac:spMk id="3" creationId="{E90C1ABB-6581-2F8D-CAD5-80E8E9865DAA}"/>
          </ac:spMkLst>
        </pc:spChg>
        <pc:spChg chg="add del mod">
          <ac:chgData name="Kasper, Christian" userId="a8343d60-698f-4592-a84b-55d2d7b070c0" providerId="ADAL" clId="{69CA5163-DD49-4EB5-AFA3-11F42A40D766}" dt="2024-10-23T14:36:46.723" v="363" actId="478"/>
          <ac:spMkLst>
            <pc:docMk/>
            <pc:sldMk cId="1133103783" sldId="265"/>
            <ac:spMk id="4" creationId="{53ED0765-FC66-BBB4-5368-7312F33EBF80}"/>
          </ac:spMkLst>
        </pc:spChg>
        <pc:spChg chg="add mod">
          <ac:chgData name="Kasper, Christian" userId="a8343d60-698f-4592-a84b-55d2d7b070c0" providerId="ADAL" clId="{69CA5163-DD49-4EB5-AFA3-11F42A40D766}" dt="2024-10-23T15:15:39.247" v="1083" actId="1076"/>
          <ac:spMkLst>
            <pc:docMk/>
            <pc:sldMk cId="1133103783" sldId="265"/>
            <ac:spMk id="6" creationId="{EDE1EAF0-31A3-3521-AD2C-03DA2C086F9A}"/>
          </ac:spMkLst>
        </pc:spChg>
        <pc:spChg chg="add mod">
          <ac:chgData name="Kasper, Christian" userId="a8343d60-698f-4592-a84b-55d2d7b070c0" providerId="ADAL" clId="{69CA5163-DD49-4EB5-AFA3-11F42A40D766}" dt="2024-10-23T16:21:54.596" v="2000"/>
          <ac:spMkLst>
            <pc:docMk/>
            <pc:sldMk cId="1133103783" sldId="265"/>
            <ac:spMk id="10" creationId="{185089CD-EF9E-6EC9-30E2-4BADE41FBF74}"/>
          </ac:spMkLst>
        </pc:spChg>
        <pc:spChg chg="add mod">
          <ac:chgData name="Kasper, Christian" userId="a8343d60-698f-4592-a84b-55d2d7b070c0" providerId="ADAL" clId="{69CA5163-DD49-4EB5-AFA3-11F42A40D766}" dt="2024-10-23T16:21:54.596" v="2000"/>
          <ac:spMkLst>
            <pc:docMk/>
            <pc:sldMk cId="1133103783" sldId="265"/>
            <ac:spMk id="11" creationId="{DB6FC1A2-8492-57A8-35A0-1DA2AD32E695}"/>
          </ac:spMkLst>
        </pc:spChg>
        <pc:spChg chg="add del">
          <ac:chgData name="Kasper, Christian" userId="a8343d60-698f-4592-a84b-55d2d7b070c0" providerId="ADAL" clId="{69CA5163-DD49-4EB5-AFA3-11F42A40D766}" dt="2024-10-23T14:42:53.407" v="510" actId="26606"/>
          <ac:spMkLst>
            <pc:docMk/>
            <pc:sldMk cId="1133103783" sldId="265"/>
            <ac:spMk id="2061" creationId="{87E5499B-AC4D-4A4A-8703-C49F2827266B}"/>
          </ac:spMkLst>
        </pc:spChg>
        <pc:spChg chg="add del">
          <ac:chgData name="Kasper, Christian" userId="a8343d60-698f-4592-a84b-55d2d7b070c0" providerId="ADAL" clId="{69CA5163-DD49-4EB5-AFA3-11F42A40D766}" dt="2024-10-23T14:42:53.407" v="510" actId="26606"/>
          <ac:spMkLst>
            <pc:docMk/>
            <pc:sldMk cId="1133103783" sldId="265"/>
            <ac:spMk id="2067" creationId="{04357C93-F0CB-4A1C-8F77-4E9063789819}"/>
          </ac:spMkLst>
        </pc:spChg>
        <pc:spChg chg="add del">
          <ac:chgData name="Kasper, Christian" userId="a8343d60-698f-4592-a84b-55d2d7b070c0" providerId="ADAL" clId="{69CA5163-DD49-4EB5-AFA3-11F42A40D766}" dt="2024-10-23T15:15:41.588" v="1085" actId="26606"/>
          <ac:spMkLst>
            <pc:docMk/>
            <pc:sldMk cId="1133103783" sldId="265"/>
            <ac:spMk id="2072" creationId="{932495F0-C5CB-4823-AE70-EED61EBAB1BD}"/>
          </ac:spMkLst>
        </pc:spChg>
        <pc:spChg chg="add del">
          <ac:chgData name="Kasper, Christian" userId="a8343d60-698f-4592-a84b-55d2d7b070c0" providerId="ADAL" clId="{69CA5163-DD49-4EB5-AFA3-11F42A40D766}" dt="2024-10-23T15:15:41.588" v="1085" actId="26606"/>
          <ac:spMkLst>
            <pc:docMk/>
            <pc:sldMk cId="1133103783" sldId="265"/>
            <ac:spMk id="2074" creationId="{CB8B9C25-D80D-48EC-B83A-231219A80C3F}"/>
          </ac:spMkLst>
        </pc:spChg>
        <pc:spChg chg="add del">
          <ac:chgData name="Kasper, Christian" userId="a8343d60-698f-4592-a84b-55d2d7b070c0" providerId="ADAL" clId="{69CA5163-DD49-4EB5-AFA3-11F42A40D766}" dt="2024-10-23T15:15:41.588" v="1085" actId="26606"/>
          <ac:spMkLst>
            <pc:docMk/>
            <pc:sldMk cId="1133103783" sldId="265"/>
            <ac:spMk id="2076" creationId="{601CC70B-8875-45A1-8AFD-7D546E3C0C16}"/>
          </ac:spMkLst>
        </pc:spChg>
        <pc:grpChg chg="add mod ord">
          <ac:chgData name="Kasper, Christian" userId="a8343d60-698f-4592-a84b-55d2d7b070c0" providerId="ADAL" clId="{69CA5163-DD49-4EB5-AFA3-11F42A40D766}" dt="2024-10-23T15:16:49.363" v="1089" actId="26606"/>
          <ac:grpSpMkLst>
            <pc:docMk/>
            <pc:sldMk cId="1133103783" sldId="265"/>
            <ac:grpSpMk id="7" creationId="{A3E9A6C3-B785-2CAE-4062-CAE9B430670C}"/>
          </ac:grpSpMkLst>
        </pc:grpChg>
        <pc:grpChg chg="add del">
          <ac:chgData name="Kasper, Christian" userId="a8343d60-698f-4592-a84b-55d2d7b070c0" providerId="ADAL" clId="{69CA5163-DD49-4EB5-AFA3-11F42A40D766}" dt="2024-10-23T14:42:53.407" v="510" actId="26606"/>
          <ac:grpSpMkLst>
            <pc:docMk/>
            <pc:sldMk cId="1133103783" sldId="265"/>
            <ac:grpSpMk id="2063" creationId="{3AF6A671-C637-4547-85F4-51B6D1881399}"/>
          </ac:grpSpMkLst>
        </pc:grpChg>
        <pc:picChg chg="add mod">
          <ac:chgData name="Kasper, Christian" userId="a8343d60-698f-4592-a84b-55d2d7b070c0" providerId="ADAL" clId="{69CA5163-DD49-4EB5-AFA3-11F42A40D766}" dt="2024-10-23T15:15:39.247" v="1083" actId="1076"/>
          <ac:picMkLst>
            <pc:docMk/>
            <pc:sldMk cId="1133103783" sldId="265"/>
            <ac:picMk id="5" creationId="{C9697102-69DA-E339-B2C3-7580A3F1E70C}"/>
          </ac:picMkLst>
        </pc:picChg>
        <pc:picChg chg="add mod">
          <ac:chgData name="Kasper, Christian" userId="a8343d60-698f-4592-a84b-55d2d7b070c0" providerId="ADAL" clId="{69CA5163-DD49-4EB5-AFA3-11F42A40D766}" dt="2024-10-23T15:16:49.363" v="1089" actId="26606"/>
          <ac:picMkLst>
            <pc:docMk/>
            <pc:sldMk cId="1133103783" sldId="265"/>
            <ac:picMk id="9" creationId="{004AF171-7A39-2779-766B-03019F55A1B9}"/>
          </ac:picMkLst>
        </pc:picChg>
        <pc:picChg chg="add">
          <ac:chgData name="Kasper, Christian" userId="a8343d60-698f-4592-a84b-55d2d7b070c0" providerId="ADAL" clId="{69CA5163-DD49-4EB5-AFA3-11F42A40D766}" dt="2024-10-23T14:36:26.409" v="359"/>
          <ac:picMkLst>
            <pc:docMk/>
            <pc:sldMk cId="1133103783" sldId="265"/>
            <ac:picMk id="2050" creationId="{E3DF8CB1-C474-A23C-FA96-21D0CA1A92D2}"/>
          </ac:picMkLst>
        </pc:picChg>
        <pc:picChg chg="add">
          <ac:chgData name="Kasper, Christian" userId="a8343d60-698f-4592-a84b-55d2d7b070c0" providerId="ADAL" clId="{69CA5163-DD49-4EB5-AFA3-11F42A40D766}" dt="2024-10-23T14:36:35.792" v="360"/>
          <ac:picMkLst>
            <pc:docMk/>
            <pc:sldMk cId="1133103783" sldId="265"/>
            <ac:picMk id="2052" creationId="{72B637A1-6B16-FFE7-5B8C-CB0FC37C6997}"/>
          </ac:picMkLst>
        </pc:picChg>
        <pc:picChg chg="add mod">
          <ac:chgData name="Kasper, Christian" userId="a8343d60-698f-4592-a84b-55d2d7b070c0" providerId="ADAL" clId="{69CA5163-DD49-4EB5-AFA3-11F42A40D766}" dt="2024-10-23T15:16:49.363" v="1089" actId="26606"/>
          <ac:picMkLst>
            <pc:docMk/>
            <pc:sldMk cId="1133103783" sldId="265"/>
            <ac:picMk id="2056" creationId="{388DC09C-2622-3E2C-D376-F3736769569E}"/>
          </ac:picMkLst>
        </pc:picChg>
        <pc:cxnChg chg="add del">
          <ac:chgData name="Kasper, Christian" userId="a8343d60-698f-4592-a84b-55d2d7b070c0" providerId="ADAL" clId="{69CA5163-DD49-4EB5-AFA3-11F42A40D766}" dt="2024-10-23T16:05:23.023" v="1722"/>
          <ac:cxnSpMkLst>
            <pc:docMk/>
            <pc:sldMk cId="1133103783" sldId="265"/>
            <ac:cxnSpMk id="2058" creationId="{DCD67800-37AC-4E14-89B0-F79DCB3FB86D}"/>
          </ac:cxnSpMkLst>
        </pc:cxnChg>
        <pc:cxnChg chg="add del">
          <ac:chgData name="Kasper, Christian" userId="a8343d60-698f-4592-a84b-55d2d7b070c0" providerId="ADAL" clId="{69CA5163-DD49-4EB5-AFA3-11F42A40D766}" dt="2024-10-23T16:05:23.023" v="1722"/>
          <ac:cxnSpMkLst>
            <pc:docMk/>
            <pc:sldMk cId="1133103783" sldId="265"/>
            <ac:cxnSpMk id="2059" creationId="{20F1788F-A5AE-4188-8274-F7F2E3833ECD}"/>
          </ac:cxnSpMkLst>
        </pc:cxnChg>
      </pc:sldChg>
      <pc:sldChg chg="addSp delSp modSp add mod setBg modClrScheme addAnim delAnim delDesignElem chgLayout">
        <pc:chgData name="Kasper, Christian" userId="a8343d60-698f-4592-a84b-55d2d7b070c0" providerId="ADAL" clId="{69CA5163-DD49-4EB5-AFA3-11F42A40D766}" dt="2024-10-23T16:21:35.686" v="1999"/>
        <pc:sldMkLst>
          <pc:docMk/>
          <pc:sldMk cId="295971937" sldId="266"/>
        </pc:sldMkLst>
        <pc:spChg chg="del mod ord">
          <ac:chgData name="Kasper, Christian" userId="a8343d60-698f-4592-a84b-55d2d7b070c0" providerId="ADAL" clId="{69CA5163-DD49-4EB5-AFA3-11F42A40D766}" dt="2024-10-23T15:20:27.930" v="1132" actId="478"/>
          <ac:spMkLst>
            <pc:docMk/>
            <pc:sldMk cId="295971937" sldId="266"/>
            <ac:spMk id="2" creationId="{6CEA4092-6CB1-C988-7305-689AA7B96ABC}"/>
          </ac:spMkLst>
        </pc:spChg>
        <pc:spChg chg="add del mod">
          <ac:chgData name="Kasper, Christian" userId="a8343d60-698f-4592-a84b-55d2d7b070c0" providerId="ADAL" clId="{69CA5163-DD49-4EB5-AFA3-11F42A40D766}" dt="2024-10-23T15:20:29.556" v="1133" actId="478"/>
          <ac:spMkLst>
            <pc:docMk/>
            <pc:sldMk cId="295971937" sldId="266"/>
            <ac:spMk id="6" creationId="{9ED2A373-C69F-A5BB-151D-E66F5D856880}"/>
          </ac:spMkLst>
        </pc:spChg>
        <pc:spChg chg="del">
          <ac:chgData name="Kasper, Christian" userId="a8343d60-698f-4592-a84b-55d2d7b070c0" providerId="ADAL" clId="{69CA5163-DD49-4EB5-AFA3-11F42A40D766}" dt="2024-10-23T14:46:51.588" v="557" actId="478"/>
          <ac:spMkLst>
            <pc:docMk/>
            <pc:sldMk cId="295971937" sldId="266"/>
            <ac:spMk id="7" creationId="{4E23CA9D-67EA-74EA-154C-ED714DE9AD90}"/>
          </ac:spMkLst>
        </pc:spChg>
        <pc:spChg chg="add mod ord">
          <ac:chgData name="Kasper, Christian" userId="a8343d60-698f-4592-a84b-55d2d7b070c0" providerId="ADAL" clId="{69CA5163-DD49-4EB5-AFA3-11F42A40D766}" dt="2024-10-23T15:21:44.388" v="1188" actId="115"/>
          <ac:spMkLst>
            <pc:docMk/>
            <pc:sldMk cId="295971937" sldId="266"/>
            <ac:spMk id="11" creationId="{69E76C7D-8C9F-F76B-0F58-A99578203893}"/>
          </ac:spMkLst>
        </pc:spChg>
        <pc:spChg chg="del">
          <ac:chgData name="Kasper, Christian" userId="a8343d60-698f-4592-a84b-55d2d7b070c0" providerId="ADAL" clId="{69CA5163-DD49-4EB5-AFA3-11F42A40D766}" dt="2024-10-23T14:46:47.248" v="556"/>
          <ac:spMkLst>
            <pc:docMk/>
            <pc:sldMk cId="295971937" sldId="266"/>
            <ac:spMk id="12" creationId="{327D73B4-9F5C-4A64-A179-51B9500CB8B5}"/>
          </ac:spMkLst>
        </pc:spChg>
        <pc:spChg chg="add del">
          <ac:chgData name="Kasper, Christian" userId="a8343d60-698f-4592-a84b-55d2d7b070c0" providerId="ADAL" clId="{69CA5163-DD49-4EB5-AFA3-11F42A40D766}" dt="2024-10-23T16:05:23.023" v="1722"/>
          <ac:spMkLst>
            <pc:docMk/>
            <pc:sldMk cId="295971937" sldId="266"/>
            <ac:spMk id="13" creationId="{47942995-B07F-4636-9A06-C6A104B260A8}"/>
          </ac:spMkLst>
        </pc:spChg>
        <pc:spChg chg="del">
          <ac:chgData name="Kasper, Christian" userId="a8343d60-698f-4592-a84b-55d2d7b070c0" providerId="ADAL" clId="{69CA5163-DD49-4EB5-AFA3-11F42A40D766}" dt="2024-10-23T14:46:47.248" v="556"/>
          <ac:spMkLst>
            <pc:docMk/>
            <pc:sldMk cId="295971937" sldId="266"/>
            <ac:spMk id="14" creationId="{C1F06963-6374-4B48-844F-071A9BAAAE02}"/>
          </ac:spMkLst>
        </pc:spChg>
        <pc:spChg chg="del">
          <ac:chgData name="Kasper, Christian" userId="a8343d60-698f-4592-a84b-55d2d7b070c0" providerId="ADAL" clId="{69CA5163-DD49-4EB5-AFA3-11F42A40D766}" dt="2024-10-23T14:46:47.248" v="556"/>
          <ac:spMkLst>
            <pc:docMk/>
            <pc:sldMk cId="295971937" sldId="266"/>
            <ac:spMk id="16" creationId="{6CB927A4-E432-4310-9CD5-E89FF5063179}"/>
          </ac:spMkLst>
        </pc:spChg>
        <pc:spChg chg="del">
          <ac:chgData name="Kasper, Christian" userId="a8343d60-698f-4592-a84b-55d2d7b070c0" providerId="ADAL" clId="{69CA5163-DD49-4EB5-AFA3-11F42A40D766}" dt="2024-10-23T14:46:47.248" v="556"/>
          <ac:spMkLst>
            <pc:docMk/>
            <pc:sldMk cId="295971937" sldId="266"/>
            <ac:spMk id="18" creationId="{1453BF6C-B012-48B7-B4E8-6D7AC7C27D02}"/>
          </ac:spMkLst>
        </pc:spChg>
        <pc:spChg chg="del">
          <ac:chgData name="Kasper, Christian" userId="a8343d60-698f-4592-a84b-55d2d7b070c0" providerId="ADAL" clId="{69CA5163-DD49-4EB5-AFA3-11F42A40D766}" dt="2024-10-23T14:46:47.248" v="556"/>
          <ac:spMkLst>
            <pc:docMk/>
            <pc:sldMk cId="295971937" sldId="266"/>
            <ac:spMk id="20" creationId="{E3020543-B24B-4EC4-8FFC-8DD88EEA91A8}"/>
          </ac:spMkLst>
        </pc:spChg>
        <pc:spChg chg="add del">
          <ac:chgData name="Kasper, Christian" userId="a8343d60-698f-4592-a84b-55d2d7b070c0" providerId="ADAL" clId="{69CA5163-DD49-4EB5-AFA3-11F42A40D766}" dt="2024-10-23T16:05:23.023" v="1722"/>
          <ac:spMkLst>
            <pc:docMk/>
            <pc:sldMk cId="295971937" sldId="266"/>
            <ac:spMk id="23" creationId="{B81933D1-5615-42C7-9C0B-4EB7105CCE2D}"/>
          </ac:spMkLst>
        </pc:spChg>
        <pc:spChg chg="add mod">
          <ac:chgData name="Kasper, Christian" userId="a8343d60-698f-4592-a84b-55d2d7b070c0" providerId="ADAL" clId="{69CA5163-DD49-4EB5-AFA3-11F42A40D766}" dt="2024-10-23T16:21:35.686" v="1999"/>
          <ac:spMkLst>
            <pc:docMk/>
            <pc:sldMk cId="295971937" sldId="266"/>
            <ac:spMk id="24" creationId="{86A59D10-4F9D-E4A4-4A8F-0FB2099881F7}"/>
          </ac:spMkLst>
        </pc:spChg>
        <pc:spChg chg="add del">
          <ac:chgData name="Kasper, Christian" userId="a8343d60-698f-4592-a84b-55d2d7b070c0" providerId="ADAL" clId="{69CA5163-DD49-4EB5-AFA3-11F42A40D766}" dt="2024-10-23T16:05:23.023" v="1722"/>
          <ac:spMkLst>
            <pc:docMk/>
            <pc:sldMk cId="295971937" sldId="266"/>
            <ac:spMk id="25" creationId="{19C9EAEA-39D0-4B0E-A0EB-51E7B26740B1}"/>
          </ac:spMkLst>
        </pc:spChg>
        <pc:spChg chg="add mod">
          <ac:chgData name="Kasper, Christian" userId="a8343d60-698f-4592-a84b-55d2d7b070c0" providerId="ADAL" clId="{69CA5163-DD49-4EB5-AFA3-11F42A40D766}" dt="2024-10-23T16:21:35.686" v="1999"/>
          <ac:spMkLst>
            <pc:docMk/>
            <pc:sldMk cId="295971937" sldId="266"/>
            <ac:spMk id="26" creationId="{C05BE86B-CE87-4235-BB81-F694020CEA21}"/>
          </ac:spMkLst>
        </pc:spChg>
        <pc:spChg chg="add del">
          <ac:chgData name="Kasper, Christian" userId="a8343d60-698f-4592-a84b-55d2d7b070c0" providerId="ADAL" clId="{69CA5163-DD49-4EB5-AFA3-11F42A40D766}" dt="2024-10-23T15:20:47.089" v="1140" actId="26606"/>
          <ac:spMkLst>
            <pc:docMk/>
            <pc:sldMk cId="295971937" sldId="266"/>
            <ac:spMk id="3076" creationId="{521C4EA8-6B83-4338-913D-D75D3C4F34D6}"/>
          </ac:spMkLst>
        </pc:spChg>
        <pc:spChg chg="add del">
          <ac:chgData name="Kasper, Christian" userId="a8343d60-698f-4592-a84b-55d2d7b070c0" providerId="ADAL" clId="{69CA5163-DD49-4EB5-AFA3-11F42A40D766}" dt="2024-10-23T15:17:16.968" v="1093" actId="26606"/>
          <ac:spMkLst>
            <pc:docMk/>
            <pc:sldMk cId="295971937" sldId="266"/>
            <ac:spMk id="3079" creationId="{FA69AAE0-49D5-4C8B-8BA2-55898C00E05E}"/>
          </ac:spMkLst>
        </pc:spChg>
        <pc:spChg chg="add del">
          <ac:chgData name="Kasper, Christian" userId="a8343d60-698f-4592-a84b-55d2d7b070c0" providerId="ADAL" clId="{69CA5163-DD49-4EB5-AFA3-11F42A40D766}" dt="2024-10-23T15:17:19.496" v="1096" actId="26606"/>
          <ac:spMkLst>
            <pc:docMk/>
            <pc:sldMk cId="295971937" sldId="266"/>
            <ac:spMk id="3081" creationId="{A68CFF98-17D2-423B-B835-08CCF25C4925}"/>
          </ac:spMkLst>
        </pc:spChg>
        <pc:spChg chg="add del">
          <ac:chgData name="Kasper, Christian" userId="a8343d60-698f-4592-a84b-55d2d7b070c0" providerId="ADAL" clId="{69CA5163-DD49-4EB5-AFA3-11F42A40D766}" dt="2024-10-23T15:17:19.496" v="1096" actId="26606"/>
          <ac:spMkLst>
            <pc:docMk/>
            <pc:sldMk cId="295971937" sldId="266"/>
            <ac:spMk id="3082" creationId="{1FEEE36C-F7BE-4DD0-B2D6-E5D5CE8F5863}"/>
          </ac:spMkLst>
        </pc:spChg>
        <pc:spChg chg="add del">
          <ac:chgData name="Kasper, Christian" userId="a8343d60-698f-4592-a84b-55d2d7b070c0" providerId="ADAL" clId="{69CA5163-DD49-4EB5-AFA3-11F42A40D766}" dt="2024-10-23T15:17:19.496" v="1096" actId="26606"/>
          <ac:spMkLst>
            <pc:docMk/>
            <pc:sldMk cId="295971937" sldId="266"/>
            <ac:spMk id="3083" creationId="{CF8AD9F3-9AF6-494F-83A3-2F677563935C}"/>
          </ac:spMkLst>
        </pc:spChg>
        <pc:spChg chg="add del">
          <ac:chgData name="Kasper, Christian" userId="a8343d60-698f-4592-a84b-55d2d7b070c0" providerId="ADAL" clId="{69CA5163-DD49-4EB5-AFA3-11F42A40D766}" dt="2024-10-23T15:20:47.089" v="1140" actId="26606"/>
          <ac:spMkLst>
            <pc:docMk/>
            <pc:sldMk cId="295971937" sldId="266"/>
            <ac:spMk id="3084" creationId="{04357C93-F0CB-4A1C-8F77-4E9063789819}"/>
          </ac:spMkLst>
        </pc:spChg>
        <pc:spChg chg="add del">
          <ac:chgData name="Kasper, Christian" userId="a8343d60-698f-4592-a84b-55d2d7b070c0" providerId="ADAL" clId="{69CA5163-DD49-4EB5-AFA3-11F42A40D766}" dt="2024-10-23T15:17:19.496" v="1096" actId="26606"/>
          <ac:spMkLst>
            <pc:docMk/>
            <pc:sldMk cId="295971937" sldId="266"/>
            <ac:spMk id="3085" creationId="{0DA5DB8B-7E5C-4ABC-8069-A9A8806F3976}"/>
          </ac:spMkLst>
        </pc:spChg>
        <pc:spChg chg="add del">
          <ac:chgData name="Kasper, Christian" userId="a8343d60-698f-4592-a84b-55d2d7b070c0" providerId="ADAL" clId="{69CA5163-DD49-4EB5-AFA3-11F42A40D766}" dt="2024-10-23T15:17:25.423" v="1098" actId="26606"/>
          <ac:spMkLst>
            <pc:docMk/>
            <pc:sldMk cId="295971937" sldId="266"/>
            <ac:spMk id="3087" creationId="{91CFB3E7-D4A0-4ABF-9B0C-2FAEB8C15B84}"/>
          </ac:spMkLst>
        </pc:spChg>
        <pc:spChg chg="add del">
          <ac:chgData name="Kasper, Christian" userId="a8343d60-698f-4592-a84b-55d2d7b070c0" providerId="ADAL" clId="{69CA5163-DD49-4EB5-AFA3-11F42A40D766}" dt="2024-10-23T15:17:25.423" v="1098" actId="26606"/>
          <ac:spMkLst>
            <pc:docMk/>
            <pc:sldMk cId="295971937" sldId="266"/>
            <ac:spMk id="3089" creationId="{CE3C5560-7A9C-489F-9148-18C5E1D0F0B2}"/>
          </ac:spMkLst>
        </pc:spChg>
        <pc:spChg chg="add del">
          <ac:chgData name="Kasper, Christian" userId="a8343d60-698f-4592-a84b-55d2d7b070c0" providerId="ADAL" clId="{69CA5163-DD49-4EB5-AFA3-11F42A40D766}" dt="2024-10-23T15:17:40.295" v="1101" actId="26606"/>
          <ac:spMkLst>
            <pc:docMk/>
            <pc:sldMk cId="295971937" sldId="266"/>
            <ac:spMk id="3093" creationId="{4037C1C0-FADA-40C7-B923-037899A24F09}"/>
          </ac:spMkLst>
        </pc:spChg>
        <pc:spChg chg="add del">
          <ac:chgData name="Kasper, Christian" userId="a8343d60-698f-4592-a84b-55d2d7b070c0" providerId="ADAL" clId="{69CA5163-DD49-4EB5-AFA3-11F42A40D766}" dt="2024-10-23T15:17:40.295" v="1101" actId="26606"/>
          <ac:spMkLst>
            <pc:docMk/>
            <pc:sldMk cId="295971937" sldId="266"/>
            <ac:spMk id="3094" creationId="{E2B33195-5BCA-4BB7-A82D-6739522687DD}"/>
          </ac:spMkLst>
        </pc:spChg>
        <pc:spChg chg="add del">
          <ac:chgData name="Kasper, Christian" userId="a8343d60-698f-4592-a84b-55d2d7b070c0" providerId="ADAL" clId="{69CA5163-DD49-4EB5-AFA3-11F42A40D766}" dt="2024-10-23T15:17:40.295" v="1101" actId="26606"/>
          <ac:spMkLst>
            <pc:docMk/>
            <pc:sldMk cId="295971937" sldId="266"/>
            <ac:spMk id="3095" creationId="{CF8AD9F3-9AF6-494F-83A3-2F677563935C}"/>
          </ac:spMkLst>
        </pc:spChg>
        <pc:spChg chg="add del">
          <ac:chgData name="Kasper, Christian" userId="a8343d60-698f-4592-a84b-55d2d7b070c0" providerId="ADAL" clId="{69CA5163-DD49-4EB5-AFA3-11F42A40D766}" dt="2024-10-23T15:17:40.295" v="1101" actId="26606"/>
          <ac:spMkLst>
            <pc:docMk/>
            <pc:sldMk cId="295971937" sldId="266"/>
            <ac:spMk id="3096" creationId="{0DA5DB8B-7E5C-4ABC-8069-A9A8806F3976}"/>
          </ac:spMkLst>
        </pc:spChg>
        <pc:spChg chg="add del">
          <ac:chgData name="Kasper, Christian" userId="a8343d60-698f-4592-a84b-55d2d7b070c0" providerId="ADAL" clId="{69CA5163-DD49-4EB5-AFA3-11F42A40D766}" dt="2024-10-23T15:18:03.921" v="1109" actId="26606"/>
          <ac:spMkLst>
            <pc:docMk/>
            <pc:sldMk cId="295971937" sldId="266"/>
            <ac:spMk id="3098" creationId="{5B9CE10B-7217-4727-A3A7-5DF664DEB4F7}"/>
          </ac:spMkLst>
        </pc:spChg>
        <pc:spChg chg="add del">
          <ac:chgData name="Kasper, Christian" userId="a8343d60-698f-4592-a84b-55d2d7b070c0" providerId="ADAL" clId="{69CA5163-DD49-4EB5-AFA3-11F42A40D766}" dt="2024-10-23T15:18:03.921" v="1109" actId="26606"/>
          <ac:spMkLst>
            <pc:docMk/>
            <pc:sldMk cId="295971937" sldId="266"/>
            <ac:spMk id="3102" creationId="{04357C93-F0CB-4A1C-8F77-4E9063789819}"/>
          </ac:spMkLst>
        </pc:spChg>
        <pc:grpChg chg="add del">
          <ac:chgData name="Kasper, Christian" userId="a8343d60-698f-4592-a84b-55d2d7b070c0" providerId="ADAL" clId="{69CA5163-DD49-4EB5-AFA3-11F42A40D766}" dt="2024-10-23T16:05:23.023" v="1722"/>
          <ac:grpSpMkLst>
            <pc:docMk/>
            <pc:sldMk cId="295971937" sldId="266"/>
            <ac:grpSpMk id="15" creationId="{032D8612-31EB-44CF-A1D0-14FD4C705424}"/>
          </ac:grpSpMkLst>
        </pc:grpChg>
        <pc:grpChg chg="add del">
          <ac:chgData name="Kasper, Christian" userId="a8343d60-698f-4592-a84b-55d2d7b070c0" providerId="ADAL" clId="{69CA5163-DD49-4EB5-AFA3-11F42A40D766}" dt="2024-10-23T15:20:47.089" v="1140" actId="26606"/>
          <ac:grpSpMkLst>
            <pc:docMk/>
            <pc:sldMk cId="295971937" sldId="266"/>
            <ac:grpSpMk id="3077" creationId="{3AF6A671-C637-4547-85F4-51B6D1881399}"/>
          </ac:grpSpMkLst>
        </pc:grpChg>
        <pc:grpChg chg="add del">
          <ac:chgData name="Kasper, Christian" userId="a8343d60-698f-4592-a84b-55d2d7b070c0" providerId="ADAL" clId="{69CA5163-DD49-4EB5-AFA3-11F42A40D766}" dt="2024-10-23T15:17:25.423" v="1098" actId="26606"/>
          <ac:grpSpMkLst>
            <pc:docMk/>
            <pc:sldMk cId="295971937" sldId="266"/>
            <ac:grpSpMk id="3090" creationId="{D17F93EC-7EAE-49FF-879E-66628D423283}"/>
          </ac:grpSpMkLst>
        </pc:grpChg>
        <pc:grpChg chg="add del">
          <ac:chgData name="Kasper, Christian" userId="a8343d60-698f-4592-a84b-55d2d7b070c0" providerId="ADAL" clId="{69CA5163-DD49-4EB5-AFA3-11F42A40D766}" dt="2024-10-23T15:18:03.921" v="1109" actId="26606"/>
          <ac:grpSpMkLst>
            <pc:docMk/>
            <pc:sldMk cId="295971937" sldId="266"/>
            <ac:grpSpMk id="3099" creationId="{3AF6A671-C637-4547-85F4-51B6D1881399}"/>
          </ac:grpSpMkLst>
        </pc:grpChg>
        <pc:picChg chg="add mod">
          <ac:chgData name="Kasper, Christian" userId="a8343d60-698f-4592-a84b-55d2d7b070c0" providerId="ADAL" clId="{69CA5163-DD49-4EB5-AFA3-11F42A40D766}" dt="2024-10-23T15:20:03.925" v="1130" actId="1076"/>
          <ac:picMkLst>
            <pc:docMk/>
            <pc:sldMk cId="295971937" sldId="266"/>
            <ac:picMk id="3" creationId="{E6AE70A4-7F72-83F7-7CF7-B9A0F72D9110}"/>
          </ac:picMkLst>
        </pc:picChg>
        <pc:picChg chg="del mod ord">
          <ac:chgData name="Kasper, Christian" userId="a8343d60-698f-4592-a84b-55d2d7b070c0" providerId="ADAL" clId="{69CA5163-DD49-4EB5-AFA3-11F42A40D766}" dt="2024-10-23T15:19:58.187" v="1127" actId="478"/>
          <ac:picMkLst>
            <pc:docMk/>
            <pc:sldMk cId="295971937" sldId="266"/>
            <ac:picMk id="5" creationId="{80FBAE81-4897-BDCF-583C-8248CBC82BC3}"/>
          </ac:picMkLst>
        </pc:picChg>
        <pc:picChg chg="add">
          <ac:chgData name="Kasper, Christian" userId="a8343d60-698f-4592-a84b-55d2d7b070c0" providerId="ADAL" clId="{69CA5163-DD49-4EB5-AFA3-11F42A40D766}" dt="2024-10-23T15:20:33.914" v="1135"/>
          <ac:picMkLst>
            <pc:docMk/>
            <pc:sldMk cId="295971937" sldId="266"/>
            <ac:picMk id="8" creationId="{73664441-9D7F-A189-45B6-9888784F34CF}"/>
          </ac:picMkLst>
        </pc:picChg>
        <pc:picChg chg="add mod ord">
          <ac:chgData name="Kasper, Christian" userId="a8343d60-698f-4592-a84b-55d2d7b070c0" providerId="ADAL" clId="{69CA5163-DD49-4EB5-AFA3-11F42A40D766}" dt="2024-10-23T15:21:18.250" v="1169" actId="26606"/>
          <ac:picMkLst>
            <pc:docMk/>
            <pc:sldMk cId="295971937" sldId="266"/>
            <ac:picMk id="10" creationId="{274D3938-6308-7F34-D65E-66BAFE905B12}"/>
          </ac:picMkLst>
        </pc:picChg>
        <pc:picChg chg="add del mod">
          <ac:chgData name="Kasper, Christian" userId="a8343d60-698f-4592-a84b-55d2d7b070c0" providerId="ADAL" clId="{69CA5163-DD49-4EB5-AFA3-11F42A40D766}" dt="2024-10-23T15:20:31.115" v="1134" actId="478"/>
          <ac:picMkLst>
            <pc:docMk/>
            <pc:sldMk cId="295971937" sldId="266"/>
            <ac:picMk id="3074" creationId="{914A9898-10D2-412A-4156-156D4FC31357}"/>
          </ac:picMkLst>
        </pc:picChg>
        <pc:cxnChg chg="del">
          <ac:chgData name="Kasper, Christian" userId="a8343d60-698f-4592-a84b-55d2d7b070c0" providerId="ADAL" clId="{69CA5163-DD49-4EB5-AFA3-11F42A40D766}" dt="2024-10-23T14:46:47.248" v="556"/>
          <ac:cxnSpMkLst>
            <pc:docMk/>
            <pc:sldMk cId="295971937" sldId="266"/>
            <ac:cxnSpMk id="22" creationId="{C49DA8F6-BCC1-4447-B54C-57856834B94B}"/>
          </ac:cxnSpMkLst>
        </pc:cxnChg>
        <pc:cxnChg chg="add del">
          <ac:chgData name="Kasper, Christian" userId="a8343d60-698f-4592-a84b-55d2d7b070c0" providerId="ADAL" clId="{69CA5163-DD49-4EB5-AFA3-11F42A40D766}" dt="2024-10-23T15:17:25.423" v="1098" actId="26606"/>
          <ac:cxnSpMkLst>
            <pc:docMk/>
            <pc:sldMk cId="295971937" sldId="266"/>
            <ac:cxnSpMk id="3088" creationId="{56020367-4FD5-4596-8E10-C5F095CD8DBF}"/>
          </ac:cxnSpMkLst>
        </pc:cxnChg>
      </pc:sldChg>
      <pc:sldChg chg="addSp delSp modSp new del mod setBg">
        <pc:chgData name="Kasper, Christian" userId="a8343d60-698f-4592-a84b-55d2d7b070c0" providerId="ADAL" clId="{69CA5163-DD49-4EB5-AFA3-11F42A40D766}" dt="2024-10-23T14:46:45.485" v="554" actId="2696"/>
        <pc:sldMkLst>
          <pc:docMk/>
          <pc:sldMk cId="2791775628" sldId="266"/>
        </pc:sldMkLst>
        <pc:spChg chg="mod">
          <ac:chgData name="Kasper, Christian" userId="a8343d60-698f-4592-a84b-55d2d7b070c0" providerId="ADAL" clId="{69CA5163-DD49-4EB5-AFA3-11F42A40D766}" dt="2024-10-23T14:45:29.882" v="526" actId="26606"/>
          <ac:spMkLst>
            <pc:docMk/>
            <pc:sldMk cId="2791775628" sldId="266"/>
            <ac:spMk id="2" creationId="{6CEA4092-6CB1-C988-7305-689AA7B96ABC}"/>
          </ac:spMkLst>
        </pc:spChg>
        <pc:spChg chg="del">
          <ac:chgData name="Kasper, Christian" userId="a8343d60-698f-4592-a84b-55d2d7b070c0" providerId="ADAL" clId="{69CA5163-DD49-4EB5-AFA3-11F42A40D766}" dt="2024-10-23T14:45:16.378" v="523"/>
          <ac:spMkLst>
            <pc:docMk/>
            <pc:sldMk cId="2791775628" sldId="266"/>
            <ac:spMk id="3" creationId="{202BE35C-2AF3-EBD0-9B38-2FACF517ED69}"/>
          </ac:spMkLst>
        </pc:spChg>
        <pc:spChg chg="add mod">
          <ac:chgData name="Kasper, Christian" userId="a8343d60-698f-4592-a84b-55d2d7b070c0" providerId="ADAL" clId="{69CA5163-DD49-4EB5-AFA3-11F42A40D766}" dt="2024-10-23T14:46:19.250" v="553" actId="478"/>
          <ac:spMkLst>
            <pc:docMk/>
            <pc:sldMk cId="2791775628" sldId="266"/>
            <ac:spMk id="7" creationId="{4E23CA9D-67EA-74EA-154C-ED714DE9AD90}"/>
          </ac:spMkLst>
        </pc:spChg>
        <pc:spChg chg="add del mod">
          <ac:chgData name="Kasper, Christian" userId="a8343d60-698f-4592-a84b-55d2d7b070c0" providerId="ADAL" clId="{69CA5163-DD49-4EB5-AFA3-11F42A40D766}" dt="2024-10-23T14:46:19.250" v="553" actId="478"/>
          <ac:spMkLst>
            <pc:docMk/>
            <pc:sldMk cId="2791775628" sldId="266"/>
            <ac:spMk id="9" creationId="{47736CBE-A96C-FB24-2F5A-59215ECA39D5}"/>
          </ac:spMkLst>
        </pc:spChg>
        <pc:spChg chg="add">
          <ac:chgData name="Kasper, Christian" userId="a8343d60-698f-4592-a84b-55d2d7b070c0" providerId="ADAL" clId="{69CA5163-DD49-4EB5-AFA3-11F42A40D766}" dt="2024-10-23T14:45:29.882" v="526" actId="26606"/>
          <ac:spMkLst>
            <pc:docMk/>
            <pc:sldMk cId="2791775628" sldId="266"/>
            <ac:spMk id="12" creationId="{327D73B4-9F5C-4A64-A179-51B9500CB8B5}"/>
          </ac:spMkLst>
        </pc:spChg>
        <pc:spChg chg="add">
          <ac:chgData name="Kasper, Christian" userId="a8343d60-698f-4592-a84b-55d2d7b070c0" providerId="ADAL" clId="{69CA5163-DD49-4EB5-AFA3-11F42A40D766}" dt="2024-10-23T14:45:29.882" v="526" actId="26606"/>
          <ac:spMkLst>
            <pc:docMk/>
            <pc:sldMk cId="2791775628" sldId="266"/>
            <ac:spMk id="14" creationId="{C1F06963-6374-4B48-844F-071A9BAAAE02}"/>
          </ac:spMkLst>
        </pc:spChg>
        <pc:spChg chg="add">
          <ac:chgData name="Kasper, Christian" userId="a8343d60-698f-4592-a84b-55d2d7b070c0" providerId="ADAL" clId="{69CA5163-DD49-4EB5-AFA3-11F42A40D766}" dt="2024-10-23T14:45:29.882" v="526" actId="26606"/>
          <ac:spMkLst>
            <pc:docMk/>
            <pc:sldMk cId="2791775628" sldId="266"/>
            <ac:spMk id="16" creationId="{6CB927A4-E432-4310-9CD5-E89FF5063179}"/>
          </ac:spMkLst>
        </pc:spChg>
        <pc:spChg chg="add">
          <ac:chgData name="Kasper, Christian" userId="a8343d60-698f-4592-a84b-55d2d7b070c0" providerId="ADAL" clId="{69CA5163-DD49-4EB5-AFA3-11F42A40D766}" dt="2024-10-23T14:45:29.882" v="526" actId="26606"/>
          <ac:spMkLst>
            <pc:docMk/>
            <pc:sldMk cId="2791775628" sldId="266"/>
            <ac:spMk id="18" creationId="{1453BF6C-B012-48B7-B4E8-6D7AC7C27D02}"/>
          </ac:spMkLst>
        </pc:spChg>
        <pc:spChg chg="add">
          <ac:chgData name="Kasper, Christian" userId="a8343d60-698f-4592-a84b-55d2d7b070c0" providerId="ADAL" clId="{69CA5163-DD49-4EB5-AFA3-11F42A40D766}" dt="2024-10-23T14:45:29.882" v="526" actId="26606"/>
          <ac:spMkLst>
            <pc:docMk/>
            <pc:sldMk cId="2791775628" sldId="266"/>
            <ac:spMk id="20" creationId="{E3020543-B24B-4EC4-8FFC-8DD88EEA91A8}"/>
          </ac:spMkLst>
        </pc:spChg>
        <pc:picChg chg="add mod">
          <ac:chgData name="Kasper, Christian" userId="a8343d60-698f-4592-a84b-55d2d7b070c0" providerId="ADAL" clId="{69CA5163-DD49-4EB5-AFA3-11F42A40D766}" dt="2024-10-23T14:45:29.882" v="526" actId="26606"/>
          <ac:picMkLst>
            <pc:docMk/>
            <pc:sldMk cId="2791775628" sldId="266"/>
            <ac:picMk id="5" creationId="{80FBAE81-4897-BDCF-583C-8248CBC82BC3}"/>
          </ac:picMkLst>
        </pc:picChg>
        <pc:cxnChg chg="add">
          <ac:chgData name="Kasper, Christian" userId="a8343d60-698f-4592-a84b-55d2d7b070c0" providerId="ADAL" clId="{69CA5163-DD49-4EB5-AFA3-11F42A40D766}" dt="2024-10-23T14:45:29.882" v="526" actId="26606"/>
          <ac:cxnSpMkLst>
            <pc:docMk/>
            <pc:sldMk cId="2791775628" sldId="266"/>
            <ac:cxnSpMk id="22" creationId="{C49DA8F6-BCC1-4447-B54C-57856834B94B}"/>
          </ac:cxnSpMkLst>
        </pc:cxnChg>
      </pc:sldChg>
      <pc:sldChg chg="addSp delSp modSp new mod setBg setFolMasterObjs setClrOvrMap delDesignElem">
        <pc:chgData name="Kasper, Christian" userId="a8343d60-698f-4592-a84b-55d2d7b070c0" providerId="ADAL" clId="{69CA5163-DD49-4EB5-AFA3-11F42A40D766}" dt="2024-10-23T16:21:13.468" v="1998"/>
        <pc:sldMkLst>
          <pc:docMk/>
          <pc:sldMk cId="3250150850" sldId="267"/>
        </pc:sldMkLst>
        <pc:spChg chg="mod ord">
          <ac:chgData name="Kasper, Christian" userId="a8343d60-698f-4592-a84b-55d2d7b070c0" providerId="ADAL" clId="{69CA5163-DD49-4EB5-AFA3-11F42A40D766}" dt="2024-10-23T15:54:40.541" v="1621" actId="26606"/>
          <ac:spMkLst>
            <pc:docMk/>
            <pc:sldMk cId="3250150850" sldId="267"/>
            <ac:spMk id="2" creationId="{8EC92B04-B434-5995-3278-503C29F01997}"/>
          </ac:spMkLst>
        </pc:spChg>
        <pc:spChg chg="del mod">
          <ac:chgData name="Kasper, Christian" userId="a8343d60-698f-4592-a84b-55d2d7b070c0" providerId="ADAL" clId="{69CA5163-DD49-4EB5-AFA3-11F42A40D766}" dt="2024-10-23T14:49:30.472" v="632" actId="478"/>
          <ac:spMkLst>
            <pc:docMk/>
            <pc:sldMk cId="3250150850" sldId="267"/>
            <ac:spMk id="3" creationId="{F41962CB-3A09-36BB-07B8-1775D41EC7F4}"/>
          </ac:spMkLst>
        </pc:spChg>
        <pc:spChg chg="add del mod">
          <ac:chgData name="Kasper, Christian" userId="a8343d60-698f-4592-a84b-55d2d7b070c0" providerId="ADAL" clId="{69CA5163-DD49-4EB5-AFA3-11F42A40D766}" dt="2024-10-23T15:04:11.269" v="675" actId="11529"/>
          <ac:spMkLst>
            <pc:docMk/>
            <pc:sldMk cId="3250150850" sldId="267"/>
            <ac:spMk id="10" creationId="{F2E35124-1BD6-83F5-7299-18C0024700EE}"/>
          </ac:spMkLst>
        </pc:spChg>
        <pc:spChg chg="add">
          <ac:chgData name="Kasper, Christian" userId="a8343d60-698f-4592-a84b-55d2d7b070c0" providerId="ADAL" clId="{69CA5163-DD49-4EB5-AFA3-11F42A40D766}" dt="2024-10-23T15:34:41.988" v="1324"/>
          <ac:spMkLst>
            <pc:docMk/>
            <pc:sldMk cId="3250150850" sldId="267"/>
            <ac:spMk id="11" creationId="{CB6D5466-5731-B04F-6FB2-937F6BA584DB}"/>
          </ac:spMkLst>
        </pc:spChg>
        <pc:spChg chg="add mod">
          <ac:chgData name="Kasper, Christian" userId="a8343d60-698f-4592-a84b-55d2d7b070c0" providerId="ADAL" clId="{69CA5163-DD49-4EB5-AFA3-11F42A40D766}" dt="2024-10-23T15:41:20.002" v="1480" actId="122"/>
          <ac:spMkLst>
            <pc:docMk/>
            <pc:sldMk cId="3250150850" sldId="267"/>
            <ac:spMk id="16" creationId="{83367B6D-EA43-EB73-865A-DC71B7B1B2D0}"/>
          </ac:spMkLst>
        </pc:spChg>
        <pc:spChg chg="add mod">
          <ac:chgData name="Kasper, Christian" userId="a8343d60-698f-4592-a84b-55d2d7b070c0" providerId="ADAL" clId="{69CA5163-DD49-4EB5-AFA3-11F42A40D766}" dt="2024-10-23T15:41:22.355" v="1481" actId="122"/>
          <ac:spMkLst>
            <pc:docMk/>
            <pc:sldMk cId="3250150850" sldId="267"/>
            <ac:spMk id="18" creationId="{A1952360-222C-870F-303F-3A565896151D}"/>
          </ac:spMkLst>
        </pc:spChg>
        <pc:spChg chg="add del mod">
          <ac:chgData name="Kasper, Christian" userId="a8343d60-698f-4592-a84b-55d2d7b070c0" providerId="ADAL" clId="{69CA5163-DD49-4EB5-AFA3-11F42A40D766}" dt="2024-10-23T15:38:25.128" v="1444"/>
          <ac:spMkLst>
            <pc:docMk/>
            <pc:sldMk cId="3250150850" sldId="267"/>
            <ac:spMk id="20" creationId="{53C1F2FA-EC9F-305F-A453-71FA445DF8AF}"/>
          </ac:spMkLst>
        </pc:spChg>
        <pc:spChg chg="add mod">
          <ac:chgData name="Kasper, Christian" userId="a8343d60-698f-4592-a84b-55d2d7b070c0" providerId="ADAL" clId="{69CA5163-DD49-4EB5-AFA3-11F42A40D766}" dt="2024-10-23T15:57:11.027" v="1651" actId="255"/>
          <ac:spMkLst>
            <pc:docMk/>
            <pc:sldMk cId="3250150850" sldId="267"/>
            <ac:spMk id="21" creationId="{F1DB5027-3AC3-7F5A-74D4-CADD14DA0C2D}"/>
          </ac:spMkLst>
        </pc:spChg>
        <pc:spChg chg="add mod">
          <ac:chgData name="Kasper, Christian" userId="a8343d60-698f-4592-a84b-55d2d7b070c0" providerId="ADAL" clId="{69CA5163-DD49-4EB5-AFA3-11F42A40D766}" dt="2024-10-23T15:57:19.747" v="1653" actId="255"/>
          <ac:spMkLst>
            <pc:docMk/>
            <pc:sldMk cId="3250150850" sldId="267"/>
            <ac:spMk id="23" creationId="{5FAF4F6F-80BC-3CAE-9BA6-5E8F7345E2A2}"/>
          </ac:spMkLst>
        </pc:spChg>
        <pc:spChg chg="add mod">
          <ac:chgData name="Kasper, Christian" userId="a8343d60-698f-4592-a84b-55d2d7b070c0" providerId="ADAL" clId="{69CA5163-DD49-4EB5-AFA3-11F42A40D766}" dt="2024-10-23T15:57:01.724" v="1649" actId="255"/>
          <ac:spMkLst>
            <pc:docMk/>
            <pc:sldMk cId="3250150850" sldId="267"/>
            <ac:spMk id="25" creationId="{37567EC8-1A8A-8467-70AA-94FCEDD4FDA7}"/>
          </ac:spMkLst>
        </pc:spChg>
        <pc:spChg chg="add del">
          <ac:chgData name="Kasper, Christian" userId="a8343d60-698f-4592-a84b-55d2d7b070c0" providerId="ADAL" clId="{69CA5163-DD49-4EB5-AFA3-11F42A40D766}" dt="2024-10-23T15:45:00.469" v="1496" actId="21"/>
          <ac:spMkLst>
            <pc:docMk/>
            <pc:sldMk cId="3250150850" sldId="267"/>
            <ac:spMk id="27" creationId="{A12DA02F-F9E2-A20D-3DC6-E45FEC6C2AB2}"/>
          </ac:spMkLst>
        </pc:spChg>
        <pc:spChg chg="add del mod ord">
          <ac:chgData name="Kasper, Christian" userId="a8343d60-698f-4592-a84b-55d2d7b070c0" providerId="ADAL" clId="{69CA5163-DD49-4EB5-AFA3-11F42A40D766}" dt="2024-10-23T15:45:36.108" v="1501" actId="478"/>
          <ac:spMkLst>
            <pc:docMk/>
            <pc:sldMk cId="3250150850" sldId="267"/>
            <ac:spMk id="28" creationId="{A12DA02F-F9E2-A20D-3DC6-E45FEC6C2AB2}"/>
          </ac:spMkLst>
        </pc:spChg>
        <pc:spChg chg="add del mod ord">
          <ac:chgData name="Kasper, Christian" userId="a8343d60-698f-4592-a84b-55d2d7b070c0" providerId="ADAL" clId="{69CA5163-DD49-4EB5-AFA3-11F42A40D766}" dt="2024-10-23T15:53:56.246" v="1614" actId="478"/>
          <ac:spMkLst>
            <pc:docMk/>
            <pc:sldMk cId="3250150850" sldId="267"/>
            <ac:spMk id="29" creationId="{E1C1286E-A6CB-E20E-F5EF-DC94E585C8DC}"/>
          </ac:spMkLst>
        </pc:spChg>
        <pc:spChg chg="add del mod">
          <ac:chgData name="Kasper, Christian" userId="a8343d60-698f-4592-a84b-55d2d7b070c0" providerId="ADAL" clId="{69CA5163-DD49-4EB5-AFA3-11F42A40D766}" dt="2024-10-23T15:53:22.160" v="1599" actId="11529"/>
          <ac:spMkLst>
            <pc:docMk/>
            <pc:sldMk cId="3250150850" sldId="267"/>
            <ac:spMk id="30" creationId="{7DDA3436-D4B3-6DAB-9921-C4F6284D50DF}"/>
          </ac:spMkLst>
        </pc:spChg>
        <pc:spChg chg="add mod">
          <ac:chgData name="Kasper, Christian" userId="a8343d60-698f-4592-a84b-55d2d7b070c0" providerId="ADAL" clId="{69CA5163-DD49-4EB5-AFA3-11F42A40D766}" dt="2024-10-23T15:53:21.447" v="1596" actId="1076"/>
          <ac:spMkLst>
            <pc:docMk/>
            <pc:sldMk cId="3250150850" sldId="267"/>
            <ac:spMk id="31" creationId="{42AF16FB-521A-584B-22A4-8F0350AD86C8}"/>
          </ac:spMkLst>
        </pc:spChg>
        <pc:spChg chg="add del mod">
          <ac:chgData name="Kasper, Christian" userId="a8343d60-698f-4592-a84b-55d2d7b070c0" providerId="ADAL" clId="{69CA5163-DD49-4EB5-AFA3-11F42A40D766}" dt="2024-10-23T15:53:21.264" v="1595" actId="11529"/>
          <ac:spMkLst>
            <pc:docMk/>
            <pc:sldMk cId="3250150850" sldId="267"/>
            <ac:spMk id="4096" creationId="{69BE9C68-1DB7-7A11-B80E-DDAD70618C26}"/>
          </ac:spMkLst>
        </pc:spChg>
        <pc:spChg chg="add mod">
          <ac:chgData name="Kasper, Christian" userId="a8343d60-698f-4592-a84b-55d2d7b070c0" providerId="ADAL" clId="{69CA5163-DD49-4EB5-AFA3-11F42A40D766}" dt="2024-10-23T15:53:20.551" v="1592" actId="1076"/>
          <ac:spMkLst>
            <pc:docMk/>
            <pc:sldMk cId="3250150850" sldId="267"/>
            <ac:spMk id="4097" creationId="{50448421-A29C-9FEF-68AD-6876AED0410E}"/>
          </ac:spMkLst>
        </pc:spChg>
        <pc:spChg chg="add mod">
          <ac:chgData name="Kasper, Christian" userId="a8343d60-698f-4592-a84b-55d2d7b070c0" providerId="ADAL" clId="{69CA5163-DD49-4EB5-AFA3-11F42A40D766}" dt="2024-10-23T15:52:27.560" v="1590"/>
          <ac:spMkLst>
            <pc:docMk/>
            <pc:sldMk cId="3250150850" sldId="267"/>
            <ac:spMk id="4099" creationId="{A2CC35FE-2774-CFB3-6E94-B58B69A78D5D}"/>
          </ac:spMkLst>
        </pc:spChg>
        <pc:spChg chg="add del mod">
          <ac:chgData name="Kasper, Christian" userId="a8343d60-698f-4592-a84b-55d2d7b070c0" providerId="ADAL" clId="{69CA5163-DD49-4EB5-AFA3-11F42A40D766}" dt="2024-10-23T16:21:07.141" v="1996" actId="21"/>
          <ac:spMkLst>
            <pc:docMk/>
            <pc:sldMk cId="3250150850" sldId="267"/>
            <ac:spMk id="4101" creationId="{14844A3A-58C9-1143-906E-2197963DD673}"/>
          </ac:spMkLst>
        </pc:spChg>
        <pc:spChg chg="add del">
          <ac:chgData name="Kasper, Christian" userId="a8343d60-698f-4592-a84b-55d2d7b070c0" providerId="ADAL" clId="{69CA5163-DD49-4EB5-AFA3-11F42A40D766}" dt="2024-10-23T15:54:00.403" v="1615" actId="26606"/>
          <ac:spMkLst>
            <pc:docMk/>
            <pc:sldMk cId="3250150850" sldId="267"/>
            <ac:spMk id="4103" creationId="{A5A17FC0-D416-4C8B-A9E6-5924D352B986}"/>
          </ac:spMkLst>
        </pc:spChg>
        <pc:spChg chg="add del">
          <ac:chgData name="Kasper, Christian" userId="a8343d60-698f-4592-a84b-55d2d7b070c0" providerId="ADAL" clId="{69CA5163-DD49-4EB5-AFA3-11F42A40D766}" dt="2024-10-23T15:44:22.324" v="1494" actId="26606"/>
          <ac:spMkLst>
            <pc:docMk/>
            <pc:sldMk cId="3250150850" sldId="267"/>
            <ac:spMk id="4114" creationId="{A5A17FC0-D416-4C8B-A9E6-5924D352B986}"/>
          </ac:spMkLst>
        </pc:spChg>
        <pc:spChg chg="add del mod">
          <ac:chgData name="Kasper, Christian" userId="a8343d60-698f-4592-a84b-55d2d7b070c0" providerId="ADAL" clId="{69CA5163-DD49-4EB5-AFA3-11F42A40D766}" dt="2024-10-23T16:21:07.141" v="1996" actId="21"/>
          <ac:spMkLst>
            <pc:docMk/>
            <pc:sldMk cId="3250150850" sldId="267"/>
            <ac:spMk id="4120" creationId="{AB98F1B3-600B-1813-EFCA-76D38BC7302E}"/>
          </ac:spMkLst>
        </pc:spChg>
        <pc:spChg chg="add del">
          <ac:chgData name="Kasper, Christian" userId="a8343d60-698f-4592-a84b-55d2d7b070c0" providerId="ADAL" clId="{69CA5163-DD49-4EB5-AFA3-11F42A40D766}" dt="2024-10-23T15:54:30.621" v="1617" actId="26606"/>
          <ac:spMkLst>
            <pc:docMk/>
            <pc:sldMk cId="3250150850" sldId="267"/>
            <ac:spMk id="4127" creationId="{26882C51-76F9-4F99-997D-31FA6242A805}"/>
          </ac:spMkLst>
        </pc:spChg>
        <pc:spChg chg="add del">
          <ac:chgData name="Kasper, Christian" userId="a8343d60-698f-4592-a84b-55d2d7b070c0" providerId="ADAL" clId="{69CA5163-DD49-4EB5-AFA3-11F42A40D766}" dt="2024-10-23T15:54:30.621" v="1617" actId="26606"/>
          <ac:spMkLst>
            <pc:docMk/>
            <pc:sldMk cId="3250150850" sldId="267"/>
            <ac:spMk id="4129" creationId="{61FFFC16-86E2-4B9A-BC6D-213DC2654765}"/>
          </ac:spMkLst>
        </pc:spChg>
        <pc:spChg chg="add del">
          <ac:chgData name="Kasper, Christian" userId="a8343d60-698f-4592-a84b-55d2d7b070c0" providerId="ADAL" clId="{69CA5163-DD49-4EB5-AFA3-11F42A40D766}" dt="2024-10-23T15:54:30.621" v="1617" actId="26606"/>
          <ac:spMkLst>
            <pc:docMk/>
            <pc:sldMk cId="3250150850" sldId="267"/>
            <ac:spMk id="4131" creationId="{D8350E6D-CBC9-4A26-B84F-7145FDC9F5FB}"/>
          </ac:spMkLst>
        </pc:spChg>
        <pc:spChg chg="add del">
          <ac:chgData name="Kasper, Christian" userId="a8343d60-698f-4592-a84b-55d2d7b070c0" providerId="ADAL" clId="{69CA5163-DD49-4EB5-AFA3-11F42A40D766}" dt="2024-10-23T15:53:49.954" v="1612" actId="26606"/>
          <ac:spMkLst>
            <pc:docMk/>
            <pc:sldMk cId="3250150850" sldId="267"/>
            <ac:spMk id="4132" creationId="{A1DABD52-05DF-4F31-AFB9-B330D8BE46FD}"/>
          </ac:spMkLst>
        </pc:spChg>
        <pc:spChg chg="add del">
          <ac:chgData name="Kasper, Christian" userId="a8343d60-698f-4592-a84b-55d2d7b070c0" providerId="ADAL" clId="{69CA5163-DD49-4EB5-AFA3-11F42A40D766}" dt="2024-10-23T15:53:49.954" v="1612" actId="26606"/>
          <ac:spMkLst>
            <pc:docMk/>
            <pc:sldMk cId="3250150850" sldId="267"/>
            <ac:spMk id="4133" creationId="{2E2D6188-24E5-426A-BB2A-3FA2D6B9C3EF}"/>
          </ac:spMkLst>
        </pc:spChg>
        <pc:spChg chg="add del">
          <ac:chgData name="Kasper, Christian" userId="a8343d60-698f-4592-a84b-55d2d7b070c0" providerId="ADAL" clId="{69CA5163-DD49-4EB5-AFA3-11F42A40D766}" dt="2024-10-23T15:53:49.954" v="1612" actId="26606"/>
          <ac:spMkLst>
            <pc:docMk/>
            <pc:sldMk cId="3250150850" sldId="267"/>
            <ac:spMk id="4134" creationId="{78418A25-6EAC-4140-BFE6-284E1925B5EE}"/>
          </ac:spMkLst>
        </pc:spChg>
        <pc:spChg chg="add del">
          <ac:chgData name="Kasper, Christian" userId="a8343d60-698f-4592-a84b-55d2d7b070c0" providerId="ADAL" clId="{69CA5163-DD49-4EB5-AFA3-11F42A40D766}" dt="2024-10-23T15:53:49.954" v="1612" actId="26606"/>
          <ac:spMkLst>
            <pc:docMk/>
            <pc:sldMk cId="3250150850" sldId="267"/>
            <ac:spMk id="4135" creationId="{F6E384F5-137A-40B1-97F0-694CC6ECD59C}"/>
          </ac:spMkLst>
        </pc:spChg>
        <pc:spChg chg="add del">
          <ac:chgData name="Kasper, Christian" userId="a8343d60-698f-4592-a84b-55d2d7b070c0" providerId="ADAL" clId="{69CA5163-DD49-4EB5-AFA3-11F42A40D766}" dt="2024-10-23T15:53:49.954" v="1612" actId="26606"/>
          <ac:spMkLst>
            <pc:docMk/>
            <pc:sldMk cId="3250150850" sldId="267"/>
            <ac:spMk id="4136" creationId="{6B9D64DB-4D5C-4A91-B45F-F301E3174F9F}"/>
          </ac:spMkLst>
        </pc:spChg>
        <pc:spChg chg="add del">
          <ac:chgData name="Kasper, Christian" userId="a8343d60-698f-4592-a84b-55d2d7b070c0" providerId="ADAL" clId="{69CA5163-DD49-4EB5-AFA3-11F42A40D766}" dt="2024-10-23T15:53:49.954" v="1612" actId="26606"/>
          <ac:spMkLst>
            <pc:docMk/>
            <pc:sldMk cId="3250150850" sldId="267"/>
            <ac:spMk id="4137" creationId="{9DBC4630-03DA-474F-BBCB-BA3AE6B317A4}"/>
          </ac:spMkLst>
        </pc:spChg>
        <pc:spChg chg="add del">
          <ac:chgData name="Kasper, Christian" userId="a8343d60-698f-4592-a84b-55d2d7b070c0" providerId="ADAL" clId="{69CA5163-DD49-4EB5-AFA3-11F42A40D766}" dt="2024-10-23T15:53:49.954" v="1612" actId="26606"/>
          <ac:spMkLst>
            <pc:docMk/>
            <pc:sldMk cId="3250150850" sldId="267"/>
            <ac:spMk id="4138" creationId="{8E4F04B5-4D4A-4F70-8549-384AF535134B}"/>
          </ac:spMkLst>
        </pc:spChg>
        <pc:spChg chg="add del">
          <ac:chgData name="Kasper, Christian" userId="a8343d60-698f-4592-a84b-55d2d7b070c0" providerId="ADAL" clId="{69CA5163-DD49-4EB5-AFA3-11F42A40D766}" dt="2024-10-23T15:53:49.954" v="1612" actId="26606"/>
          <ac:spMkLst>
            <pc:docMk/>
            <pc:sldMk cId="3250150850" sldId="267"/>
            <ac:spMk id="4139" creationId="{1208BC59-C84F-483F-80CD-FAEC74229B97}"/>
          </ac:spMkLst>
        </pc:spChg>
        <pc:spChg chg="add del">
          <ac:chgData name="Kasper, Christian" userId="a8343d60-698f-4592-a84b-55d2d7b070c0" providerId="ADAL" clId="{69CA5163-DD49-4EB5-AFA3-11F42A40D766}" dt="2024-10-23T15:53:49.954" v="1612" actId="26606"/>
          <ac:spMkLst>
            <pc:docMk/>
            <pc:sldMk cId="3250150850" sldId="267"/>
            <ac:spMk id="4140" creationId="{0D14DB62-3EB3-452E-89EE-30B0CDB0C8F4}"/>
          </ac:spMkLst>
        </pc:spChg>
        <pc:spChg chg="add del">
          <ac:chgData name="Kasper, Christian" userId="a8343d60-698f-4592-a84b-55d2d7b070c0" providerId="ADAL" clId="{69CA5163-DD49-4EB5-AFA3-11F42A40D766}" dt="2024-10-23T15:54:30.621" v="1617" actId="26606"/>
          <ac:spMkLst>
            <pc:docMk/>
            <pc:sldMk cId="3250150850" sldId="267"/>
            <ac:spMk id="4141" creationId="{DD3524E0-C87C-4F38-9FC7-E969C15A7906}"/>
          </ac:spMkLst>
        </pc:spChg>
        <pc:spChg chg="add del">
          <ac:chgData name="Kasper, Christian" userId="a8343d60-698f-4592-a84b-55d2d7b070c0" providerId="ADAL" clId="{69CA5163-DD49-4EB5-AFA3-11F42A40D766}" dt="2024-10-23T15:53:49.954" v="1612" actId="26606"/>
          <ac:spMkLst>
            <pc:docMk/>
            <pc:sldMk cId="3250150850" sldId="267"/>
            <ac:spMk id="4142" creationId="{CB14CE1B-4BC5-4EF2-BE3D-05E4F580B3DB}"/>
          </ac:spMkLst>
        </pc:spChg>
        <pc:spChg chg="add del">
          <ac:chgData name="Kasper, Christian" userId="a8343d60-698f-4592-a84b-55d2d7b070c0" providerId="ADAL" clId="{69CA5163-DD49-4EB5-AFA3-11F42A40D766}" dt="2024-10-23T15:54:30.621" v="1617" actId="26606"/>
          <ac:spMkLst>
            <pc:docMk/>
            <pc:sldMk cId="3250150850" sldId="267"/>
            <ac:spMk id="4143" creationId="{F1ED1DF4-DDDE-4464-8ABC-ED1F633CCEC1}"/>
          </ac:spMkLst>
        </pc:spChg>
        <pc:spChg chg="add del">
          <ac:chgData name="Kasper, Christian" userId="a8343d60-698f-4592-a84b-55d2d7b070c0" providerId="ADAL" clId="{69CA5163-DD49-4EB5-AFA3-11F42A40D766}" dt="2024-10-23T15:54:30.621" v="1617" actId="26606"/>
          <ac:spMkLst>
            <pc:docMk/>
            <pc:sldMk cId="3250150850" sldId="267"/>
            <ac:spMk id="4144" creationId="{F6FE5468-759E-4E83-828A-5587C7F58873}"/>
          </ac:spMkLst>
        </pc:spChg>
        <pc:spChg chg="add del">
          <ac:chgData name="Kasper, Christian" userId="a8343d60-698f-4592-a84b-55d2d7b070c0" providerId="ADAL" clId="{69CA5163-DD49-4EB5-AFA3-11F42A40D766}" dt="2024-10-23T15:54:30.621" v="1617" actId="26606"/>
          <ac:spMkLst>
            <pc:docMk/>
            <pc:sldMk cId="3250150850" sldId="267"/>
            <ac:spMk id="4145" creationId="{5CB4E315-91F2-4710-B866-B119037ED97C}"/>
          </ac:spMkLst>
        </pc:spChg>
        <pc:spChg chg="add del">
          <ac:chgData name="Kasper, Christian" userId="a8343d60-698f-4592-a84b-55d2d7b070c0" providerId="ADAL" clId="{69CA5163-DD49-4EB5-AFA3-11F42A40D766}" dt="2024-10-23T15:54:30.621" v="1617" actId="26606"/>
          <ac:spMkLst>
            <pc:docMk/>
            <pc:sldMk cId="3250150850" sldId="267"/>
            <ac:spMk id="4146" creationId="{569BABC0-B0CC-4E7B-838A-F6E644779E18}"/>
          </ac:spMkLst>
        </pc:spChg>
        <pc:spChg chg="add del">
          <ac:chgData name="Kasper, Christian" userId="a8343d60-698f-4592-a84b-55d2d7b070c0" providerId="ADAL" clId="{69CA5163-DD49-4EB5-AFA3-11F42A40D766}" dt="2024-10-23T15:54:30.621" v="1617" actId="26606"/>
          <ac:spMkLst>
            <pc:docMk/>
            <pc:sldMk cId="3250150850" sldId="267"/>
            <ac:spMk id="4147" creationId="{DCBE1B01-A27C-45C2-ADA4-AA13C3AC1F6A}"/>
          </ac:spMkLst>
        </pc:spChg>
        <pc:spChg chg="add del">
          <ac:chgData name="Kasper, Christian" userId="a8343d60-698f-4592-a84b-55d2d7b070c0" providerId="ADAL" clId="{69CA5163-DD49-4EB5-AFA3-11F42A40D766}" dt="2024-10-23T15:54:30.621" v="1617" actId="26606"/>
          <ac:spMkLst>
            <pc:docMk/>
            <pc:sldMk cId="3250150850" sldId="267"/>
            <ac:spMk id="4148" creationId="{BE7E1DAA-43FB-4446-A354-9283DE6686C8}"/>
          </ac:spMkLst>
        </pc:spChg>
        <pc:spChg chg="add del">
          <ac:chgData name="Kasper, Christian" userId="a8343d60-698f-4592-a84b-55d2d7b070c0" providerId="ADAL" clId="{69CA5163-DD49-4EB5-AFA3-11F42A40D766}" dt="2024-10-23T15:54:40.541" v="1621" actId="26606"/>
          <ac:spMkLst>
            <pc:docMk/>
            <pc:sldMk cId="3250150850" sldId="267"/>
            <ac:spMk id="4149" creationId="{33E72FA3-BD00-444A-AD9B-E6C3D069CDE3}"/>
          </ac:spMkLst>
        </pc:spChg>
        <pc:spChg chg="add del">
          <ac:chgData name="Kasper, Christian" userId="a8343d60-698f-4592-a84b-55d2d7b070c0" providerId="ADAL" clId="{69CA5163-DD49-4EB5-AFA3-11F42A40D766}" dt="2024-10-23T15:54:30.621" v="1617" actId="26606"/>
          <ac:spMkLst>
            <pc:docMk/>
            <pc:sldMk cId="3250150850" sldId="267"/>
            <ac:spMk id="4150" creationId="{99FE99BC-5F7D-47C3-AA1E-16D7DBDBD18F}"/>
          </ac:spMkLst>
        </pc:spChg>
        <pc:spChg chg="add del">
          <ac:chgData name="Kasper, Christian" userId="a8343d60-698f-4592-a84b-55d2d7b070c0" providerId="ADAL" clId="{69CA5163-DD49-4EB5-AFA3-11F42A40D766}" dt="2024-10-23T15:54:30.621" v="1617" actId="26606"/>
          <ac:spMkLst>
            <pc:docMk/>
            <pc:sldMk cId="3250150850" sldId="267"/>
            <ac:spMk id="4152" creationId="{27400BAF-FCE6-4296-8A0E-9B595ADC09A4}"/>
          </ac:spMkLst>
        </pc:spChg>
        <pc:spChg chg="add del">
          <ac:chgData name="Kasper, Christian" userId="a8343d60-698f-4592-a84b-55d2d7b070c0" providerId="ADAL" clId="{69CA5163-DD49-4EB5-AFA3-11F42A40D766}" dt="2024-10-23T15:54:30.621" v="1617" actId="26606"/>
          <ac:spMkLst>
            <pc:docMk/>
            <pc:sldMk cId="3250150850" sldId="267"/>
            <ac:spMk id="4154" creationId="{F2FC5C7B-261A-4268-BA85-C29488A8BED3}"/>
          </ac:spMkLst>
        </pc:spChg>
        <pc:spChg chg="add mod">
          <ac:chgData name="Kasper, Christian" userId="a8343d60-698f-4592-a84b-55d2d7b070c0" providerId="ADAL" clId="{69CA5163-DD49-4EB5-AFA3-11F42A40D766}" dt="2024-10-23T16:21:13.468" v="1998"/>
          <ac:spMkLst>
            <pc:docMk/>
            <pc:sldMk cId="3250150850" sldId="267"/>
            <ac:spMk id="4161" creationId="{14844A3A-58C9-1143-906E-2197963DD673}"/>
          </ac:spMkLst>
        </pc:spChg>
        <pc:spChg chg="add mod">
          <ac:chgData name="Kasper, Christian" userId="a8343d60-698f-4592-a84b-55d2d7b070c0" providerId="ADAL" clId="{69CA5163-DD49-4EB5-AFA3-11F42A40D766}" dt="2024-10-23T16:21:13.468" v="1998"/>
          <ac:spMkLst>
            <pc:docMk/>
            <pc:sldMk cId="3250150850" sldId="267"/>
            <ac:spMk id="4162" creationId="{AB98F1B3-600B-1813-EFCA-76D38BC7302E}"/>
          </ac:spMkLst>
        </pc:spChg>
        <pc:grpChg chg="add mod">
          <ac:chgData name="Kasper, Christian" userId="a8343d60-698f-4592-a84b-55d2d7b070c0" providerId="ADAL" clId="{69CA5163-DD49-4EB5-AFA3-11F42A40D766}" dt="2024-10-23T16:21:11.388" v="1997" actId="26606"/>
          <ac:grpSpMkLst>
            <pc:docMk/>
            <pc:sldMk cId="3250150850" sldId="267"/>
            <ac:grpSpMk id="17" creationId="{E1A8E83A-67A2-19E3-A764-11CC3235B0DA}"/>
          </ac:grpSpMkLst>
        </pc:grpChg>
        <pc:grpChg chg="add mod">
          <ac:chgData name="Kasper, Christian" userId="a8343d60-698f-4592-a84b-55d2d7b070c0" providerId="ADAL" clId="{69CA5163-DD49-4EB5-AFA3-11F42A40D766}" dt="2024-10-23T16:21:11.388" v="1997" actId="26606"/>
          <ac:grpSpMkLst>
            <pc:docMk/>
            <pc:sldMk cId="3250150850" sldId="267"/>
            <ac:grpSpMk id="19" creationId="{9B8E7DD3-1027-A424-D412-499263A3D0AC}"/>
          </ac:grpSpMkLst>
        </pc:grpChg>
        <pc:grpChg chg="add mod">
          <ac:chgData name="Kasper, Christian" userId="a8343d60-698f-4592-a84b-55d2d7b070c0" providerId="ADAL" clId="{69CA5163-DD49-4EB5-AFA3-11F42A40D766}" dt="2024-10-23T16:21:11.388" v="1997" actId="26606"/>
          <ac:grpSpMkLst>
            <pc:docMk/>
            <pc:sldMk cId="3250150850" sldId="267"/>
            <ac:grpSpMk id="22" creationId="{E9E28542-BBE6-E1B5-868F-8D33B6FAB13B}"/>
          </ac:grpSpMkLst>
        </pc:grpChg>
        <pc:grpChg chg="add mod">
          <ac:chgData name="Kasper, Christian" userId="a8343d60-698f-4592-a84b-55d2d7b070c0" providerId="ADAL" clId="{69CA5163-DD49-4EB5-AFA3-11F42A40D766}" dt="2024-10-23T16:21:11.388" v="1997" actId="26606"/>
          <ac:grpSpMkLst>
            <pc:docMk/>
            <pc:sldMk cId="3250150850" sldId="267"/>
            <ac:grpSpMk id="24" creationId="{ACB68124-38E4-BB30-BBA7-88183C52544F}"/>
          </ac:grpSpMkLst>
        </pc:grpChg>
        <pc:grpChg chg="add mod">
          <ac:chgData name="Kasper, Christian" userId="a8343d60-698f-4592-a84b-55d2d7b070c0" providerId="ADAL" clId="{69CA5163-DD49-4EB5-AFA3-11F42A40D766}" dt="2024-10-23T16:21:11.388" v="1997" actId="26606"/>
          <ac:grpSpMkLst>
            <pc:docMk/>
            <pc:sldMk cId="3250150850" sldId="267"/>
            <ac:grpSpMk id="26" creationId="{9B2507CC-B40C-78F2-1ECA-8B8C80DCF458}"/>
          </ac:grpSpMkLst>
        </pc:grpChg>
        <pc:picChg chg="add mod">
          <ac:chgData name="Kasper, Christian" userId="a8343d60-698f-4592-a84b-55d2d7b070c0" providerId="ADAL" clId="{69CA5163-DD49-4EB5-AFA3-11F42A40D766}" dt="2024-10-23T15:37:36.177" v="1412" actId="164"/>
          <ac:picMkLst>
            <pc:docMk/>
            <pc:sldMk cId="3250150850" sldId="267"/>
            <ac:picMk id="5" creationId="{85C5D36B-24A2-EA7F-7DAA-B4C883777B4F}"/>
          </ac:picMkLst>
        </pc:picChg>
        <pc:picChg chg="add mod">
          <ac:chgData name="Kasper, Christian" userId="a8343d60-698f-4592-a84b-55d2d7b070c0" providerId="ADAL" clId="{69CA5163-DD49-4EB5-AFA3-11F42A40D766}" dt="2024-10-23T15:38:15.854" v="1441" actId="164"/>
          <ac:picMkLst>
            <pc:docMk/>
            <pc:sldMk cId="3250150850" sldId="267"/>
            <ac:picMk id="7" creationId="{C9480E63-4398-CBD0-6CB1-979DCAC58FA2}"/>
          </ac:picMkLst>
        </pc:picChg>
        <pc:picChg chg="add del mod">
          <ac:chgData name="Kasper, Christian" userId="a8343d60-698f-4592-a84b-55d2d7b070c0" providerId="ADAL" clId="{69CA5163-DD49-4EB5-AFA3-11F42A40D766}" dt="2024-10-23T15:04:14.770" v="682" actId="478"/>
          <ac:picMkLst>
            <pc:docMk/>
            <pc:sldMk cId="3250150850" sldId="267"/>
            <ac:picMk id="9" creationId="{3D94DEB9-DD40-A3CF-A4CC-77799F99A754}"/>
          </ac:picMkLst>
        </pc:picChg>
        <pc:picChg chg="add mod">
          <ac:chgData name="Kasper, Christian" userId="a8343d60-698f-4592-a84b-55d2d7b070c0" providerId="ADAL" clId="{69CA5163-DD49-4EB5-AFA3-11F42A40D766}" dt="2024-10-23T15:39:34.709" v="1458" actId="164"/>
          <ac:picMkLst>
            <pc:docMk/>
            <pc:sldMk cId="3250150850" sldId="267"/>
            <ac:picMk id="13" creationId="{8282EE83-A06C-963D-CF9F-F2D172126F5A}"/>
          </ac:picMkLst>
        </pc:picChg>
        <pc:picChg chg="add mod">
          <ac:chgData name="Kasper, Christian" userId="a8343d60-698f-4592-a84b-55d2d7b070c0" providerId="ADAL" clId="{69CA5163-DD49-4EB5-AFA3-11F42A40D766}" dt="2024-10-23T15:41:03.302" v="1473" actId="164"/>
          <ac:picMkLst>
            <pc:docMk/>
            <pc:sldMk cId="3250150850" sldId="267"/>
            <ac:picMk id="15" creationId="{C61EAF06-9B93-6A5E-8896-778A6D132B24}"/>
          </ac:picMkLst>
        </pc:picChg>
        <pc:picChg chg="add">
          <ac:chgData name="Kasper, Christian" userId="a8343d60-698f-4592-a84b-55d2d7b070c0" providerId="ADAL" clId="{69CA5163-DD49-4EB5-AFA3-11F42A40D766}" dt="2024-10-23T14:49:57.830" v="633"/>
          <ac:picMkLst>
            <pc:docMk/>
            <pc:sldMk cId="3250150850" sldId="267"/>
            <ac:picMk id="4098" creationId="{EFA8A7CB-AEE3-AB2F-4A99-0A6592D70485}"/>
          </ac:picMkLst>
        </pc:picChg>
        <pc:picChg chg="add mod">
          <ac:chgData name="Kasper, Christian" userId="a8343d60-698f-4592-a84b-55d2d7b070c0" providerId="ADAL" clId="{69CA5163-DD49-4EB5-AFA3-11F42A40D766}" dt="2024-10-23T15:41:36.787" v="1487" actId="1076"/>
          <ac:picMkLst>
            <pc:docMk/>
            <pc:sldMk cId="3250150850" sldId="267"/>
            <ac:picMk id="4100" creationId="{D1FB4FC2-2C90-2FDB-A057-60FFC3A22D83}"/>
          </ac:picMkLst>
        </pc:picChg>
        <pc:picChg chg="add del">
          <ac:chgData name="Kasper, Christian" userId="a8343d60-698f-4592-a84b-55d2d7b070c0" providerId="ADAL" clId="{69CA5163-DD49-4EB5-AFA3-11F42A40D766}" dt="2024-10-23T14:54:27.524" v="654" actId="478"/>
          <ac:picMkLst>
            <pc:docMk/>
            <pc:sldMk cId="3250150850" sldId="267"/>
            <ac:picMk id="4102" creationId="{ACE8E75B-D094-48D2-0AD0-B833151C023D}"/>
          </ac:picMkLst>
        </pc:picChg>
        <pc:picChg chg="add del mod">
          <ac:chgData name="Kasper, Christian" userId="a8343d60-698f-4592-a84b-55d2d7b070c0" providerId="ADAL" clId="{69CA5163-DD49-4EB5-AFA3-11F42A40D766}" dt="2024-10-23T15:35:55.157" v="1342" actId="478"/>
          <ac:picMkLst>
            <pc:docMk/>
            <pc:sldMk cId="3250150850" sldId="267"/>
            <ac:picMk id="4106" creationId="{41C081FA-117A-2BB7-250B-4CAB8C6C6591}"/>
          </ac:picMkLst>
        </pc:picChg>
        <pc:cxnChg chg="add del">
          <ac:chgData name="Kasper, Christian" userId="a8343d60-698f-4592-a84b-55d2d7b070c0" providerId="ADAL" clId="{69CA5163-DD49-4EB5-AFA3-11F42A40D766}" dt="2024-10-23T15:54:00.403" v="1615" actId="26606"/>
          <ac:cxnSpMkLst>
            <pc:docMk/>
            <pc:sldMk cId="3250150850" sldId="267"/>
            <ac:cxnSpMk id="4104" creationId="{982DC870-E8E5-4050-B10C-CC24FC67E50A}"/>
          </ac:cxnSpMkLst>
        </pc:cxnChg>
        <pc:cxnChg chg="add del">
          <ac:chgData name="Kasper, Christian" userId="a8343d60-698f-4592-a84b-55d2d7b070c0" providerId="ADAL" clId="{69CA5163-DD49-4EB5-AFA3-11F42A40D766}" dt="2024-10-23T15:41:58.300" v="1490" actId="26606"/>
          <ac:cxnSpMkLst>
            <pc:docMk/>
            <pc:sldMk cId="3250150850" sldId="267"/>
            <ac:cxnSpMk id="4105" creationId="{DC034BB4-8B50-4484-85C4-0CE4699284D7}"/>
          </ac:cxnSpMkLst>
        </pc:cxnChg>
        <pc:cxnChg chg="add del">
          <ac:chgData name="Kasper, Christian" userId="a8343d60-698f-4592-a84b-55d2d7b070c0" providerId="ADAL" clId="{69CA5163-DD49-4EB5-AFA3-11F42A40D766}" dt="2024-10-23T15:41:58.300" v="1490" actId="26606"/>
          <ac:cxnSpMkLst>
            <pc:docMk/>
            <pc:sldMk cId="3250150850" sldId="267"/>
            <ac:cxnSpMk id="4107" creationId="{81B200F7-B57A-4824-BB91-B6624450A5AC}"/>
          </ac:cxnSpMkLst>
        </pc:cxnChg>
        <pc:cxnChg chg="add del">
          <ac:chgData name="Kasper, Christian" userId="a8343d60-698f-4592-a84b-55d2d7b070c0" providerId="ADAL" clId="{69CA5163-DD49-4EB5-AFA3-11F42A40D766}" dt="2024-10-23T15:54:00.403" v="1615" actId="26606"/>
          <ac:cxnSpMkLst>
            <pc:docMk/>
            <pc:sldMk cId="3250150850" sldId="267"/>
            <ac:cxnSpMk id="4108" creationId="{FF76A74F-C283-4DED-BD4D-086753B7CB00}"/>
          </ac:cxnSpMkLst>
        </pc:cxnChg>
        <pc:cxnChg chg="add del">
          <ac:chgData name="Kasper, Christian" userId="a8343d60-698f-4592-a84b-55d2d7b070c0" providerId="ADAL" clId="{69CA5163-DD49-4EB5-AFA3-11F42A40D766}" dt="2024-10-23T15:41:58.300" v="1490" actId="26606"/>
          <ac:cxnSpMkLst>
            <pc:docMk/>
            <pc:sldMk cId="3250150850" sldId="267"/>
            <ac:cxnSpMk id="4109" creationId="{1902062F-7F47-41E5-8574-2D1492D58ED3}"/>
          </ac:cxnSpMkLst>
        </pc:cxnChg>
        <pc:cxnChg chg="add del">
          <ac:chgData name="Kasper, Christian" userId="a8343d60-698f-4592-a84b-55d2d7b070c0" providerId="ADAL" clId="{69CA5163-DD49-4EB5-AFA3-11F42A40D766}" dt="2024-10-23T15:54:00.403" v="1615" actId="26606"/>
          <ac:cxnSpMkLst>
            <pc:docMk/>
            <pc:sldMk cId="3250150850" sldId="267"/>
            <ac:cxnSpMk id="4110" creationId="{3B2791FB-B2F7-4BBE-B8D8-74C37FF9E85C}"/>
          </ac:cxnSpMkLst>
        </pc:cxnChg>
        <pc:cxnChg chg="add del">
          <ac:chgData name="Kasper, Christian" userId="a8343d60-698f-4592-a84b-55d2d7b070c0" providerId="ADAL" clId="{69CA5163-DD49-4EB5-AFA3-11F42A40D766}" dt="2024-10-23T15:41:58.300" v="1490" actId="26606"/>
          <ac:cxnSpMkLst>
            <pc:docMk/>
            <pc:sldMk cId="3250150850" sldId="267"/>
            <ac:cxnSpMk id="4111" creationId="{FA92245C-961F-47D5-9691-272D28692D45}"/>
          </ac:cxnSpMkLst>
        </pc:cxnChg>
        <pc:cxnChg chg="add del">
          <ac:chgData name="Kasper, Christian" userId="a8343d60-698f-4592-a84b-55d2d7b070c0" providerId="ADAL" clId="{69CA5163-DD49-4EB5-AFA3-11F42A40D766}" dt="2024-10-23T15:54:00.403" v="1615" actId="26606"/>
          <ac:cxnSpMkLst>
            <pc:docMk/>
            <pc:sldMk cId="3250150850" sldId="267"/>
            <ac:cxnSpMk id="4112" creationId="{9891B5DE-6811-4844-BB18-472A3F360EE5}"/>
          </ac:cxnSpMkLst>
        </pc:cxnChg>
        <pc:cxnChg chg="add del">
          <ac:chgData name="Kasper, Christian" userId="a8343d60-698f-4592-a84b-55d2d7b070c0" providerId="ADAL" clId="{69CA5163-DD49-4EB5-AFA3-11F42A40D766}" dt="2024-10-23T15:44:22.324" v="1494" actId="26606"/>
          <ac:cxnSpMkLst>
            <pc:docMk/>
            <pc:sldMk cId="3250150850" sldId="267"/>
            <ac:cxnSpMk id="4113" creationId="{9891B5DE-6811-4844-BB18-472A3F360EE5}"/>
          </ac:cxnSpMkLst>
        </pc:cxnChg>
        <pc:cxnChg chg="add del">
          <ac:chgData name="Kasper, Christian" userId="a8343d60-698f-4592-a84b-55d2d7b070c0" providerId="ADAL" clId="{69CA5163-DD49-4EB5-AFA3-11F42A40D766}" dt="2024-10-23T15:44:22.324" v="1494" actId="26606"/>
          <ac:cxnSpMkLst>
            <pc:docMk/>
            <pc:sldMk cId="3250150850" sldId="267"/>
            <ac:cxnSpMk id="4115" creationId="{77A9CA3A-7216-41E0-B3CD-058077FD396D}"/>
          </ac:cxnSpMkLst>
        </pc:cxnChg>
        <pc:cxnChg chg="add del">
          <ac:chgData name="Kasper, Christian" userId="a8343d60-698f-4592-a84b-55d2d7b070c0" providerId="ADAL" clId="{69CA5163-DD49-4EB5-AFA3-11F42A40D766}" dt="2024-10-23T15:44:22.324" v="1494" actId="26606"/>
          <ac:cxnSpMkLst>
            <pc:docMk/>
            <pc:sldMk cId="3250150850" sldId="267"/>
            <ac:cxnSpMk id="4116" creationId="{982DC870-E8E5-4050-B10C-CC24FC67E50A}"/>
          </ac:cxnSpMkLst>
        </pc:cxnChg>
        <pc:cxnChg chg="add del">
          <ac:chgData name="Kasper, Christian" userId="a8343d60-698f-4592-a84b-55d2d7b070c0" providerId="ADAL" clId="{69CA5163-DD49-4EB5-AFA3-11F42A40D766}" dt="2024-10-23T15:44:22.324" v="1494" actId="26606"/>
          <ac:cxnSpMkLst>
            <pc:docMk/>
            <pc:sldMk cId="3250150850" sldId="267"/>
            <ac:cxnSpMk id="4117" creationId="{FF76A74F-C283-4DED-BD4D-086753B7CB00}"/>
          </ac:cxnSpMkLst>
        </pc:cxnChg>
        <pc:cxnChg chg="add del">
          <ac:chgData name="Kasper, Christian" userId="a8343d60-698f-4592-a84b-55d2d7b070c0" providerId="ADAL" clId="{69CA5163-DD49-4EB5-AFA3-11F42A40D766}" dt="2024-10-23T15:44:22.324" v="1494" actId="26606"/>
          <ac:cxnSpMkLst>
            <pc:docMk/>
            <pc:sldMk cId="3250150850" sldId="267"/>
            <ac:cxnSpMk id="4118" creationId="{3B2791FB-B2F7-4BBE-B8D8-74C37FF9E85C}"/>
          </ac:cxnSpMkLst>
        </pc:cxnChg>
        <pc:cxnChg chg="add del">
          <ac:chgData name="Kasper, Christian" userId="a8343d60-698f-4592-a84b-55d2d7b070c0" providerId="ADAL" clId="{69CA5163-DD49-4EB5-AFA3-11F42A40D766}" dt="2024-10-23T15:54:00.403" v="1615" actId="26606"/>
          <ac:cxnSpMkLst>
            <pc:docMk/>
            <pc:sldMk cId="3250150850" sldId="267"/>
            <ac:cxnSpMk id="4119" creationId="{77A9CA3A-7216-41E0-B3CD-058077FD396D}"/>
          </ac:cxnSpMkLst>
        </pc:cxnChg>
        <pc:cxnChg chg="add del">
          <ac:chgData name="Kasper, Christian" userId="a8343d60-698f-4592-a84b-55d2d7b070c0" providerId="ADAL" clId="{69CA5163-DD49-4EB5-AFA3-11F42A40D766}" dt="2024-10-23T15:54:40.556" v="1622" actId="26606"/>
          <ac:cxnSpMkLst>
            <pc:docMk/>
            <pc:sldMk cId="3250150850" sldId="267"/>
            <ac:cxnSpMk id="4121" creationId="{DC034BB4-8B50-4484-85C4-0CE4699284D7}"/>
          </ac:cxnSpMkLst>
        </pc:cxnChg>
        <pc:cxnChg chg="add del">
          <ac:chgData name="Kasper, Christian" userId="a8343d60-698f-4592-a84b-55d2d7b070c0" providerId="ADAL" clId="{69CA5163-DD49-4EB5-AFA3-11F42A40D766}" dt="2024-10-23T15:54:40.556" v="1622" actId="26606"/>
          <ac:cxnSpMkLst>
            <pc:docMk/>
            <pc:sldMk cId="3250150850" sldId="267"/>
            <ac:cxnSpMk id="4122" creationId="{81B200F7-B57A-4824-BB91-B6624450A5AC}"/>
          </ac:cxnSpMkLst>
        </pc:cxnChg>
        <pc:cxnChg chg="add del">
          <ac:chgData name="Kasper, Christian" userId="a8343d60-698f-4592-a84b-55d2d7b070c0" providerId="ADAL" clId="{69CA5163-DD49-4EB5-AFA3-11F42A40D766}" dt="2024-10-23T15:54:40.556" v="1622" actId="26606"/>
          <ac:cxnSpMkLst>
            <pc:docMk/>
            <pc:sldMk cId="3250150850" sldId="267"/>
            <ac:cxnSpMk id="4123" creationId="{1902062F-7F47-41E5-8574-2D1492D58ED3}"/>
          </ac:cxnSpMkLst>
        </pc:cxnChg>
        <pc:cxnChg chg="add del">
          <ac:chgData name="Kasper, Christian" userId="a8343d60-698f-4592-a84b-55d2d7b070c0" providerId="ADAL" clId="{69CA5163-DD49-4EB5-AFA3-11F42A40D766}" dt="2024-10-23T15:53:45.036" v="1610" actId="26606"/>
          <ac:cxnSpMkLst>
            <pc:docMk/>
            <pc:sldMk cId="3250150850" sldId="267"/>
            <ac:cxnSpMk id="4124" creationId="{DC034BB4-8B50-4484-85C4-0CE4699284D7}"/>
          </ac:cxnSpMkLst>
        </pc:cxnChg>
        <pc:cxnChg chg="add del">
          <ac:chgData name="Kasper, Christian" userId="a8343d60-698f-4592-a84b-55d2d7b070c0" providerId="ADAL" clId="{69CA5163-DD49-4EB5-AFA3-11F42A40D766}" dt="2024-10-23T15:54:40.556" v="1622" actId="26606"/>
          <ac:cxnSpMkLst>
            <pc:docMk/>
            <pc:sldMk cId="3250150850" sldId="267"/>
            <ac:cxnSpMk id="4125" creationId="{FA92245C-961F-47D5-9691-272D28692D45}"/>
          </ac:cxnSpMkLst>
        </pc:cxnChg>
        <pc:cxnChg chg="add del">
          <ac:chgData name="Kasper, Christian" userId="a8343d60-698f-4592-a84b-55d2d7b070c0" providerId="ADAL" clId="{69CA5163-DD49-4EB5-AFA3-11F42A40D766}" dt="2024-10-23T15:53:45.036" v="1610" actId="26606"/>
          <ac:cxnSpMkLst>
            <pc:docMk/>
            <pc:sldMk cId="3250150850" sldId="267"/>
            <ac:cxnSpMk id="4126" creationId="{81B200F7-B57A-4824-BB91-B6624450A5AC}"/>
          </ac:cxnSpMkLst>
        </pc:cxnChg>
        <pc:cxnChg chg="add del">
          <ac:chgData name="Kasper, Christian" userId="a8343d60-698f-4592-a84b-55d2d7b070c0" providerId="ADAL" clId="{69CA5163-DD49-4EB5-AFA3-11F42A40D766}" dt="2024-10-23T15:53:45.036" v="1610" actId="26606"/>
          <ac:cxnSpMkLst>
            <pc:docMk/>
            <pc:sldMk cId="3250150850" sldId="267"/>
            <ac:cxnSpMk id="4128" creationId="{1902062F-7F47-41E5-8574-2D1492D58ED3}"/>
          </ac:cxnSpMkLst>
        </pc:cxnChg>
        <pc:cxnChg chg="add del">
          <ac:chgData name="Kasper, Christian" userId="a8343d60-698f-4592-a84b-55d2d7b070c0" providerId="ADAL" clId="{69CA5163-DD49-4EB5-AFA3-11F42A40D766}" dt="2024-10-23T15:53:45.036" v="1610" actId="26606"/>
          <ac:cxnSpMkLst>
            <pc:docMk/>
            <pc:sldMk cId="3250150850" sldId="267"/>
            <ac:cxnSpMk id="4130" creationId="{FA92245C-961F-47D5-9691-272D28692D45}"/>
          </ac:cxnSpMkLst>
        </pc:cxnChg>
        <pc:cxnChg chg="add del">
          <ac:chgData name="Kasper, Christian" userId="a8343d60-698f-4592-a84b-55d2d7b070c0" providerId="ADAL" clId="{69CA5163-DD49-4EB5-AFA3-11F42A40D766}" dt="2024-10-23T16:05:23.023" v="1722"/>
          <ac:cxnSpMkLst>
            <pc:docMk/>
            <pc:sldMk cId="3250150850" sldId="267"/>
            <ac:cxnSpMk id="4151" creationId="{DC034BB4-8B50-4484-85C4-0CE4699284D7}"/>
          </ac:cxnSpMkLst>
        </pc:cxnChg>
        <pc:cxnChg chg="add del">
          <ac:chgData name="Kasper, Christian" userId="a8343d60-698f-4592-a84b-55d2d7b070c0" providerId="ADAL" clId="{69CA5163-DD49-4EB5-AFA3-11F42A40D766}" dt="2024-10-23T16:05:23.023" v="1722"/>
          <ac:cxnSpMkLst>
            <pc:docMk/>
            <pc:sldMk cId="3250150850" sldId="267"/>
            <ac:cxnSpMk id="4153" creationId="{81B200F7-B57A-4824-BB91-B6624450A5AC}"/>
          </ac:cxnSpMkLst>
        </pc:cxnChg>
        <pc:cxnChg chg="add del">
          <ac:chgData name="Kasper, Christian" userId="a8343d60-698f-4592-a84b-55d2d7b070c0" providerId="ADAL" clId="{69CA5163-DD49-4EB5-AFA3-11F42A40D766}" dt="2024-10-23T16:05:23.023" v="1722"/>
          <ac:cxnSpMkLst>
            <pc:docMk/>
            <pc:sldMk cId="3250150850" sldId="267"/>
            <ac:cxnSpMk id="4155" creationId="{1902062F-7F47-41E5-8574-2D1492D58ED3}"/>
          </ac:cxnSpMkLst>
        </pc:cxnChg>
        <pc:cxnChg chg="add del">
          <ac:chgData name="Kasper, Christian" userId="a8343d60-698f-4592-a84b-55d2d7b070c0" providerId="ADAL" clId="{69CA5163-DD49-4EB5-AFA3-11F42A40D766}" dt="2024-10-23T16:05:23.023" v="1722"/>
          <ac:cxnSpMkLst>
            <pc:docMk/>
            <pc:sldMk cId="3250150850" sldId="267"/>
            <ac:cxnSpMk id="4156" creationId="{FA92245C-961F-47D5-9691-272D28692D45}"/>
          </ac:cxnSpMkLst>
        </pc:cxnChg>
        <pc:cxnChg chg="add">
          <ac:chgData name="Kasper, Christian" userId="a8343d60-698f-4592-a84b-55d2d7b070c0" providerId="ADAL" clId="{69CA5163-DD49-4EB5-AFA3-11F42A40D766}" dt="2024-10-23T16:21:11.388" v="1997" actId="26606"/>
          <ac:cxnSpMkLst>
            <pc:docMk/>
            <pc:sldMk cId="3250150850" sldId="267"/>
            <ac:cxnSpMk id="4157" creationId="{DC034BB4-8B50-4484-85C4-0CE4699284D7}"/>
          </ac:cxnSpMkLst>
        </pc:cxnChg>
        <pc:cxnChg chg="add">
          <ac:chgData name="Kasper, Christian" userId="a8343d60-698f-4592-a84b-55d2d7b070c0" providerId="ADAL" clId="{69CA5163-DD49-4EB5-AFA3-11F42A40D766}" dt="2024-10-23T16:21:11.388" v="1997" actId="26606"/>
          <ac:cxnSpMkLst>
            <pc:docMk/>
            <pc:sldMk cId="3250150850" sldId="267"/>
            <ac:cxnSpMk id="4158" creationId="{81B200F7-B57A-4824-BB91-B6624450A5AC}"/>
          </ac:cxnSpMkLst>
        </pc:cxnChg>
        <pc:cxnChg chg="add">
          <ac:chgData name="Kasper, Christian" userId="a8343d60-698f-4592-a84b-55d2d7b070c0" providerId="ADAL" clId="{69CA5163-DD49-4EB5-AFA3-11F42A40D766}" dt="2024-10-23T16:21:11.388" v="1997" actId="26606"/>
          <ac:cxnSpMkLst>
            <pc:docMk/>
            <pc:sldMk cId="3250150850" sldId="267"/>
            <ac:cxnSpMk id="4159" creationId="{1902062F-7F47-41E5-8574-2D1492D58ED3}"/>
          </ac:cxnSpMkLst>
        </pc:cxnChg>
        <pc:cxnChg chg="add">
          <ac:chgData name="Kasper, Christian" userId="a8343d60-698f-4592-a84b-55d2d7b070c0" providerId="ADAL" clId="{69CA5163-DD49-4EB5-AFA3-11F42A40D766}" dt="2024-10-23T16:21:11.388" v="1997" actId="26606"/>
          <ac:cxnSpMkLst>
            <pc:docMk/>
            <pc:sldMk cId="3250150850" sldId="267"/>
            <ac:cxnSpMk id="4160" creationId="{FA92245C-961F-47D5-9691-272D28692D45}"/>
          </ac:cxnSpMkLst>
        </pc:cxnChg>
      </pc:sldChg>
      <pc:sldChg chg="addSp delSp modSp new del mod">
        <pc:chgData name="Kasper, Christian" userId="a8343d60-698f-4592-a84b-55d2d7b070c0" providerId="ADAL" clId="{69CA5163-DD49-4EB5-AFA3-11F42A40D766}" dt="2024-10-23T15:31:46.830" v="1308" actId="47"/>
        <pc:sldMkLst>
          <pc:docMk/>
          <pc:sldMk cId="726327748" sldId="268"/>
        </pc:sldMkLst>
        <pc:spChg chg="del">
          <ac:chgData name="Kasper, Christian" userId="a8343d60-698f-4592-a84b-55d2d7b070c0" providerId="ADAL" clId="{69CA5163-DD49-4EB5-AFA3-11F42A40D766}" dt="2024-10-23T15:23:44.002" v="1231" actId="478"/>
          <ac:spMkLst>
            <pc:docMk/>
            <pc:sldMk cId="726327748" sldId="268"/>
            <ac:spMk id="2" creationId="{7AB0C415-0B8B-139E-5C04-0FF75B1E9E24}"/>
          </ac:spMkLst>
        </pc:spChg>
        <pc:spChg chg="del mod">
          <ac:chgData name="Kasper, Christian" userId="a8343d60-698f-4592-a84b-55d2d7b070c0" providerId="ADAL" clId="{69CA5163-DD49-4EB5-AFA3-11F42A40D766}" dt="2024-10-23T15:23:42.895" v="1230" actId="478"/>
          <ac:spMkLst>
            <pc:docMk/>
            <pc:sldMk cId="726327748" sldId="268"/>
            <ac:spMk id="3" creationId="{D829A5D3-F3BD-7B7F-24C7-5FEB791F5C17}"/>
          </ac:spMkLst>
        </pc:spChg>
        <pc:spChg chg="add del mod">
          <ac:chgData name="Kasper, Christian" userId="a8343d60-698f-4592-a84b-55d2d7b070c0" providerId="ADAL" clId="{69CA5163-DD49-4EB5-AFA3-11F42A40D766}" dt="2024-10-23T15:23:45.105" v="1232" actId="478"/>
          <ac:spMkLst>
            <pc:docMk/>
            <pc:sldMk cId="726327748" sldId="268"/>
            <ac:spMk id="5" creationId="{F05541DF-B79A-BC2B-F062-FAAE5164B6C1}"/>
          </ac:spMkLst>
        </pc:spChg>
        <pc:spChg chg="add del mod">
          <ac:chgData name="Kasper, Christian" userId="a8343d60-698f-4592-a84b-55d2d7b070c0" providerId="ADAL" clId="{69CA5163-DD49-4EB5-AFA3-11F42A40D766}" dt="2024-10-23T15:25:12.543" v="1248" actId="478"/>
          <ac:spMkLst>
            <pc:docMk/>
            <pc:sldMk cId="726327748" sldId="268"/>
            <ac:spMk id="6" creationId="{2AA378A3-5A51-F6C6-EB8C-36E3589D8C7A}"/>
          </ac:spMkLst>
        </pc:spChg>
        <pc:spChg chg="add del mod">
          <ac:chgData name="Kasper, Christian" userId="a8343d60-698f-4592-a84b-55d2d7b070c0" providerId="ADAL" clId="{69CA5163-DD49-4EB5-AFA3-11F42A40D766}" dt="2024-10-23T15:27:58.030" v="1264" actId="478"/>
          <ac:spMkLst>
            <pc:docMk/>
            <pc:sldMk cId="726327748" sldId="268"/>
            <ac:spMk id="10" creationId="{1969F7BF-F1D4-393A-6267-825F2559DE3D}"/>
          </ac:spMkLst>
        </pc:spChg>
        <pc:spChg chg="add del mod">
          <ac:chgData name="Kasper, Christian" userId="a8343d60-698f-4592-a84b-55d2d7b070c0" providerId="ADAL" clId="{69CA5163-DD49-4EB5-AFA3-11F42A40D766}" dt="2024-10-23T15:29:37.523" v="1281" actId="478"/>
          <ac:spMkLst>
            <pc:docMk/>
            <pc:sldMk cId="726327748" sldId="268"/>
            <ac:spMk id="11" creationId="{17E96135-CFDA-AC75-C9B9-4E2A4B76D2AE}"/>
          </ac:spMkLst>
        </pc:spChg>
        <pc:spChg chg="add mod">
          <ac:chgData name="Kasper, Christian" userId="a8343d60-698f-4592-a84b-55d2d7b070c0" providerId="ADAL" clId="{69CA5163-DD49-4EB5-AFA3-11F42A40D766}" dt="2024-10-23T15:31:07.899" v="1307" actId="767"/>
          <ac:spMkLst>
            <pc:docMk/>
            <pc:sldMk cId="726327748" sldId="268"/>
            <ac:spMk id="14" creationId="{68933F8C-B2B7-BA9B-392F-716B088121CB}"/>
          </ac:spMkLst>
        </pc:spChg>
        <pc:picChg chg="add del mod ord">
          <ac:chgData name="Kasper, Christian" userId="a8343d60-698f-4592-a84b-55d2d7b070c0" providerId="ADAL" clId="{69CA5163-DD49-4EB5-AFA3-11F42A40D766}" dt="2024-10-23T15:26:58.358" v="1259" actId="478"/>
          <ac:picMkLst>
            <pc:docMk/>
            <pc:sldMk cId="726327748" sldId="268"/>
            <ac:picMk id="8" creationId="{5529022F-2AE4-7532-F250-11A9A15D9176}"/>
          </ac:picMkLst>
        </pc:picChg>
        <pc:picChg chg="add mod">
          <ac:chgData name="Kasper, Christian" userId="a8343d60-698f-4592-a84b-55d2d7b070c0" providerId="ADAL" clId="{69CA5163-DD49-4EB5-AFA3-11F42A40D766}" dt="2024-10-23T15:26:08.332" v="1254"/>
          <ac:picMkLst>
            <pc:docMk/>
            <pc:sldMk cId="726327748" sldId="268"/>
            <ac:picMk id="9" creationId="{08D93C3B-9839-CD6D-E237-EBBC4E8C7EC7}"/>
          </ac:picMkLst>
        </pc:picChg>
        <pc:picChg chg="add mod">
          <ac:chgData name="Kasper, Christian" userId="a8343d60-698f-4592-a84b-55d2d7b070c0" providerId="ADAL" clId="{69CA5163-DD49-4EB5-AFA3-11F42A40D766}" dt="2024-10-23T15:29:46.841" v="1284" actId="962"/>
          <ac:picMkLst>
            <pc:docMk/>
            <pc:sldMk cId="726327748" sldId="268"/>
            <ac:picMk id="13" creationId="{D50C2183-7E8A-F5E5-0A5C-E6866F2F3CC3}"/>
          </ac:picMkLst>
        </pc:picChg>
        <pc:picChg chg="add del mod">
          <ac:chgData name="Kasper, Christian" userId="a8343d60-698f-4592-a84b-55d2d7b070c0" providerId="ADAL" clId="{69CA5163-DD49-4EB5-AFA3-11F42A40D766}" dt="2024-10-23T15:24:51.287" v="1245" actId="478"/>
          <ac:picMkLst>
            <pc:docMk/>
            <pc:sldMk cId="726327748" sldId="268"/>
            <ac:picMk id="6146" creationId="{C9D3EEC3-980D-5FA4-4816-202F754D5F9A}"/>
          </ac:picMkLst>
        </pc:picChg>
        <pc:picChg chg="add del mod">
          <ac:chgData name="Kasper, Christian" userId="a8343d60-698f-4592-a84b-55d2d7b070c0" providerId="ADAL" clId="{69CA5163-DD49-4EB5-AFA3-11F42A40D766}" dt="2024-10-23T15:29:37.115" v="1280" actId="478"/>
          <ac:picMkLst>
            <pc:docMk/>
            <pc:sldMk cId="726327748" sldId="268"/>
            <ac:picMk id="6150" creationId="{7266B0B5-6ED1-6FA2-9E80-2FA07D53512A}"/>
          </ac:picMkLst>
        </pc:picChg>
      </pc:sldChg>
      <pc:sldChg chg="addSp modSp new mod setBg">
        <pc:chgData name="Kasper, Christian" userId="a8343d60-698f-4592-a84b-55d2d7b070c0" providerId="ADAL" clId="{69CA5163-DD49-4EB5-AFA3-11F42A40D766}" dt="2024-10-23T16:20:07.560" v="1995" actId="1076"/>
        <pc:sldMkLst>
          <pc:docMk/>
          <pc:sldMk cId="3495534188" sldId="269"/>
        </pc:sldMkLst>
        <pc:spChg chg="mod">
          <ac:chgData name="Kasper, Christian" userId="a8343d60-698f-4592-a84b-55d2d7b070c0" providerId="ADAL" clId="{69CA5163-DD49-4EB5-AFA3-11F42A40D766}" dt="2024-10-23T16:19:23.885" v="1984" actId="1076"/>
          <ac:spMkLst>
            <pc:docMk/>
            <pc:sldMk cId="3495534188" sldId="269"/>
            <ac:spMk id="2" creationId="{871EB858-F175-E6AC-337E-D5156AB19A16}"/>
          </ac:spMkLst>
        </pc:spChg>
        <pc:spChg chg="mod">
          <ac:chgData name="Kasper, Christian" userId="a8343d60-698f-4592-a84b-55d2d7b070c0" providerId="ADAL" clId="{69CA5163-DD49-4EB5-AFA3-11F42A40D766}" dt="2024-10-23T16:20:07.560" v="1995" actId="1076"/>
          <ac:spMkLst>
            <pc:docMk/>
            <pc:sldMk cId="3495534188" sldId="269"/>
            <ac:spMk id="3" creationId="{1BB53943-D017-C635-68DF-02E2F33B4CC1}"/>
          </ac:spMkLst>
        </pc:spChg>
        <pc:spChg chg="add">
          <ac:chgData name="Kasper, Christian" userId="a8343d60-698f-4592-a84b-55d2d7b070c0" providerId="ADAL" clId="{69CA5163-DD49-4EB5-AFA3-11F42A40D766}" dt="2024-10-23T16:19:19.588" v="1983" actId="26606"/>
          <ac:spMkLst>
            <pc:docMk/>
            <pc:sldMk cId="3495534188" sldId="269"/>
            <ac:spMk id="8" creationId="{4DA718D0-4865-4629-8134-44F68D41D574}"/>
          </ac:spMkLst>
        </pc:spChg>
        <pc:spChg chg="add">
          <ac:chgData name="Kasper, Christian" userId="a8343d60-698f-4592-a84b-55d2d7b070c0" providerId="ADAL" clId="{69CA5163-DD49-4EB5-AFA3-11F42A40D766}" dt="2024-10-23T16:19:19.588" v="1983" actId="26606"/>
          <ac:spMkLst>
            <pc:docMk/>
            <pc:sldMk cId="3495534188" sldId="269"/>
            <ac:spMk id="14" creationId="{CBC4F608-B4B8-48C3-9572-C0F061B1CD99}"/>
          </ac:spMkLst>
        </pc:spChg>
        <pc:grpChg chg="add">
          <ac:chgData name="Kasper, Christian" userId="a8343d60-698f-4592-a84b-55d2d7b070c0" providerId="ADAL" clId="{69CA5163-DD49-4EB5-AFA3-11F42A40D766}" dt="2024-10-23T16:19:19.588" v="1983" actId="26606"/>
          <ac:grpSpMkLst>
            <pc:docMk/>
            <pc:sldMk cId="3495534188" sldId="269"/>
            <ac:grpSpMk id="10" creationId="{65167ED7-6315-43AB-B1B6-C326D5FD8F84}"/>
          </ac:grpSpMkLst>
        </pc:grpChg>
      </pc:sldChg>
      <pc:sldChg chg="addSp delSp modSp new mod setBg addAnim modAnim delDesignElem">
        <pc:chgData name="Kasper, Christian" userId="a8343d60-698f-4592-a84b-55d2d7b070c0" providerId="ADAL" clId="{69CA5163-DD49-4EB5-AFA3-11F42A40D766}" dt="2024-10-23T16:07:44.962" v="1734" actId="1076"/>
        <pc:sldMkLst>
          <pc:docMk/>
          <pc:sldMk cId="371361907" sldId="270"/>
        </pc:sldMkLst>
        <pc:spChg chg="mod ord">
          <ac:chgData name="Kasper, Christian" userId="a8343d60-698f-4592-a84b-55d2d7b070c0" providerId="ADAL" clId="{69CA5163-DD49-4EB5-AFA3-11F42A40D766}" dt="2024-10-23T16:07:44.962" v="1734" actId="1076"/>
          <ac:spMkLst>
            <pc:docMk/>
            <pc:sldMk cId="371361907" sldId="270"/>
            <ac:spMk id="2" creationId="{B7D7ED84-B20A-F399-FFE5-5C6898E12D7B}"/>
          </ac:spMkLst>
        </pc:spChg>
        <pc:spChg chg="del">
          <ac:chgData name="Kasper, Christian" userId="a8343d60-698f-4592-a84b-55d2d7b070c0" providerId="ADAL" clId="{69CA5163-DD49-4EB5-AFA3-11F42A40D766}" dt="2024-10-23T16:00:00.257" v="1683"/>
          <ac:spMkLst>
            <pc:docMk/>
            <pc:sldMk cId="371361907" sldId="270"/>
            <ac:spMk id="3" creationId="{B78AB8E0-9208-D22D-14E4-74CC1C14DE4C}"/>
          </ac:spMkLst>
        </pc:spChg>
        <pc:spChg chg="add mod">
          <ac:chgData name="Kasper, Christian" userId="a8343d60-698f-4592-a84b-55d2d7b070c0" providerId="ADAL" clId="{69CA5163-DD49-4EB5-AFA3-11F42A40D766}" dt="2024-10-23T16:05:54.357" v="1727"/>
          <ac:spMkLst>
            <pc:docMk/>
            <pc:sldMk cId="371361907" sldId="270"/>
            <ac:spMk id="6" creationId="{2DBF0D9D-C5C8-BA63-5582-AADA3BB581EA}"/>
          </ac:spMkLst>
        </pc:spChg>
        <pc:spChg chg="add del mod ord">
          <ac:chgData name="Kasper, Christian" userId="a8343d60-698f-4592-a84b-55d2d7b070c0" providerId="ADAL" clId="{69CA5163-DD49-4EB5-AFA3-11F42A40D766}" dt="2024-10-23T16:06:29.065" v="1732" actId="478"/>
          <ac:spMkLst>
            <pc:docMk/>
            <pc:sldMk cId="371361907" sldId="270"/>
            <ac:spMk id="7" creationId="{B81AA1DA-2CB2-0AF6-D84D-1C8344EDA9FB}"/>
          </ac:spMkLst>
        </pc:spChg>
        <pc:spChg chg="add del">
          <ac:chgData name="Kasper, Christian" userId="a8343d60-698f-4592-a84b-55d2d7b070c0" providerId="ADAL" clId="{69CA5163-DD49-4EB5-AFA3-11F42A40D766}" dt="2024-10-23T16:00:10.163" v="1685" actId="26606"/>
          <ac:spMkLst>
            <pc:docMk/>
            <pc:sldMk cId="371361907" sldId="270"/>
            <ac:spMk id="8" creationId="{2C319CFA-1FA2-F67B-953D-BB9FC8440AC0}"/>
          </ac:spMkLst>
        </pc:spChg>
        <pc:spChg chg="add del">
          <ac:chgData name="Kasper, Christian" userId="a8343d60-698f-4592-a84b-55d2d7b070c0" providerId="ADAL" clId="{69CA5163-DD49-4EB5-AFA3-11F42A40D766}" dt="2024-10-23T16:00:10.163" v="1685" actId="26606"/>
          <ac:spMkLst>
            <pc:docMk/>
            <pc:sldMk cId="371361907" sldId="270"/>
            <ac:spMk id="11" creationId="{058A14AF-9FB5-4CC7-BA35-E8E85D3EDF0E}"/>
          </ac:spMkLst>
        </pc:spChg>
        <pc:spChg chg="add del">
          <ac:chgData name="Kasper, Christian" userId="a8343d60-698f-4592-a84b-55d2d7b070c0" providerId="ADAL" clId="{69CA5163-DD49-4EB5-AFA3-11F42A40D766}" dt="2024-10-23T16:00:10.163" v="1685" actId="26606"/>
          <ac:spMkLst>
            <pc:docMk/>
            <pc:sldMk cId="371361907" sldId="270"/>
            <ac:spMk id="13" creationId="{3A9A4357-BD1D-4622-A4FE-766E6AB8DE84}"/>
          </ac:spMkLst>
        </pc:spChg>
        <pc:spChg chg="add del">
          <ac:chgData name="Kasper, Christian" userId="a8343d60-698f-4592-a84b-55d2d7b070c0" providerId="ADAL" clId="{69CA5163-DD49-4EB5-AFA3-11F42A40D766}" dt="2024-10-23T16:00:10.163" v="1685" actId="26606"/>
          <ac:spMkLst>
            <pc:docMk/>
            <pc:sldMk cId="371361907" sldId="270"/>
            <ac:spMk id="15" creationId="{E659831F-0D9A-4C63-9EBB-8435B85A440F}"/>
          </ac:spMkLst>
        </pc:spChg>
        <pc:spChg chg="add del">
          <ac:chgData name="Kasper, Christian" userId="a8343d60-698f-4592-a84b-55d2d7b070c0" providerId="ADAL" clId="{69CA5163-DD49-4EB5-AFA3-11F42A40D766}" dt="2024-10-23T16:00:10.163" v="1685" actId="26606"/>
          <ac:spMkLst>
            <pc:docMk/>
            <pc:sldMk cId="371361907" sldId="270"/>
            <ac:spMk id="17" creationId="{E6995CE5-F890-4ABA-82A2-26507CE8D2A3}"/>
          </ac:spMkLst>
        </pc:spChg>
        <pc:spChg chg="add del">
          <ac:chgData name="Kasper, Christian" userId="a8343d60-698f-4592-a84b-55d2d7b070c0" providerId="ADAL" clId="{69CA5163-DD49-4EB5-AFA3-11F42A40D766}" dt="2024-10-23T16:00:36.879" v="1693" actId="26606"/>
          <ac:spMkLst>
            <pc:docMk/>
            <pc:sldMk cId="371361907" sldId="270"/>
            <ac:spMk id="19" creationId="{2C1BBA94-3F40-40AA-8BB9-E69E25E537C1}"/>
          </ac:spMkLst>
        </pc:spChg>
        <pc:spChg chg="add del">
          <ac:chgData name="Kasper, Christian" userId="a8343d60-698f-4592-a84b-55d2d7b070c0" providerId="ADAL" clId="{69CA5163-DD49-4EB5-AFA3-11F42A40D766}" dt="2024-10-23T16:00:36.879" v="1693" actId="26606"/>
          <ac:spMkLst>
            <pc:docMk/>
            <pc:sldMk cId="371361907" sldId="270"/>
            <ac:spMk id="20" creationId="{DBC6133C-0615-4CE4-9132-37E609A9BDFA}"/>
          </ac:spMkLst>
        </pc:spChg>
        <pc:spChg chg="add del">
          <ac:chgData name="Kasper, Christian" userId="a8343d60-698f-4592-a84b-55d2d7b070c0" providerId="ADAL" clId="{69CA5163-DD49-4EB5-AFA3-11F42A40D766}" dt="2024-10-23T16:00:36.879" v="1693" actId="26606"/>
          <ac:spMkLst>
            <pc:docMk/>
            <pc:sldMk cId="371361907" sldId="270"/>
            <ac:spMk id="21" creationId="{169CC832-2974-4E8D-90ED-3E2941BA7336}"/>
          </ac:spMkLst>
        </pc:spChg>
        <pc:spChg chg="add del">
          <ac:chgData name="Kasper, Christian" userId="a8343d60-698f-4592-a84b-55d2d7b070c0" providerId="ADAL" clId="{69CA5163-DD49-4EB5-AFA3-11F42A40D766}" dt="2024-10-23T16:00:31.847" v="1690" actId="478"/>
          <ac:spMkLst>
            <pc:docMk/>
            <pc:sldMk cId="371361907" sldId="270"/>
            <ac:spMk id="22" creationId="{57939C37-FD66-A7E4-7FCE-A0BB1A1CEBD8}"/>
          </ac:spMkLst>
        </pc:spChg>
        <pc:spChg chg="add del">
          <ac:chgData name="Kasper, Christian" userId="a8343d60-698f-4592-a84b-55d2d7b070c0" providerId="ADAL" clId="{69CA5163-DD49-4EB5-AFA3-11F42A40D766}" dt="2024-10-23T16:00:36.879" v="1693" actId="26606"/>
          <ac:spMkLst>
            <pc:docMk/>
            <pc:sldMk cId="371361907" sldId="270"/>
            <ac:spMk id="23" creationId="{55222F96-971A-4F90-B841-6BAB416C7AC1}"/>
          </ac:spMkLst>
        </pc:spChg>
        <pc:spChg chg="add del">
          <ac:chgData name="Kasper, Christian" userId="a8343d60-698f-4592-a84b-55d2d7b070c0" providerId="ADAL" clId="{69CA5163-DD49-4EB5-AFA3-11F42A40D766}" dt="2024-10-23T16:00:36.879" v="1693" actId="26606"/>
          <ac:spMkLst>
            <pc:docMk/>
            <pc:sldMk cId="371361907" sldId="270"/>
            <ac:spMk id="24" creationId="{08980754-6F4B-43C9-B9BE-127B6BED6586}"/>
          </ac:spMkLst>
        </pc:spChg>
        <pc:spChg chg="add del">
          <ac:chgData name="Kasper, Christian" userId="a8343d60-698f-4592-a84b-55d2d7b070c0" providerId="ADAL" clId="{69CA5163-DD49-4EB5-AFA3-11F42A40D766}" dt="2024-10-23T16:00:36.867" v="1692" actId="26606"/>
          <ac:spMkLst>
            <pc:docMk/>
            <pc:sldMk cId="371361907" sldId="270"/>
            <ac:spMk id="29" creationId="{50CEED20-A22C-4FC3-BC0E-F4FE53FDEB97}"/>
          </ac:spMkLst>
        </pc:spChg>
        <pc:spChg chg="add del">
          <ac:chgData name="Kasper, Christian" userId="a8343d60-698f-4592-a84b-55d2d7b070c0" providerId="ADAL" clId="{69CA5163-DD49-4EB5-AFA3-11F42A40D766}" dt="2024-10-23T16:00:36.867" v="1692" actId="26606"/>
          <ac:spMkLst>
            <pc:docMk/>
            <pc:sldMk cId="371361907" sldId="270"/>
            <ac:spMk id="36" creationId="{19C9EAEA-39D0-4B0E-A0EB-51E7B26740B1}"/>
          </ac:spMkLst>
        </pc:spChg>
        <pc:spChg chg="add del">
          <ac:chgData name="Kasper, Christian" userId="a8343d60-698f-4592-a84b-55d2d7b070c0" providerId="ADAL" clId="{69CA5163-DD49-4EB5-AFA3-11F42A40D766}" dt="2024-10-23T16:00:36.867" v="1692" actId="26606"/>
          <ac:spMkLst>
            <pc:docMk/>
            <pc:sldMk cId="371361907" sldId="270"/>
            <ac:spMk id="38" creationId="{3873B707-463F-40B0-8227-E8CC6C67EB25}"/>
          </ac:spMkLst>
        </pc:spChg>
        <pc:spChg chg="add del">
          <ac:chgData name="Kasper, Christian" userId="a8343d60-698f-4592-a84b-55d2d7b070c0" providerId="ADAL" clId="{69CA5163-DD49-4EB5-AFA3-11F42A40D766}" dt="2024-10-23T16:01:23.724" v="1697" actId="26606"/>
          <ac:spMkLst>
            <pc:docMk/>
            <pc:sldMk cId="371361907" sldId="270"/>
            <ac:spMk id="40" creationId="{47942995-B07F-4636-9A06-C6A104B260A8}"/>
          </ac:spMkLst>
        </pc:spChg>
        <pc:spChg chg="add del">
          <ac:chgData name="Kasper, Christian" userId="a8343d60-698f-4592-a84b-55d2d7b070c0" providerId="ADAL" clId="{69CA5163-DD49-4EB5-AFA3-11F42A40D766}" dt="2024-10-23T16:01:23.724" v="1697" actId="26606"/>
          <ac:spMkLst>
            <pc:docMk/>
            <pc:sldMk cId="371361907" sldId="270"/>
            <ac:spMk id="45" creationId="{B81933D1-5615-42C7-9C0B-4EB7105CCE2D}"/>
          </ac:spMkLst>
        </pc:spChg>
        <pc:spChg chg="add del">
          <ac:chgData name="Kasper, Christian" userId="a8343d60-698f-4592-a84b-55d2d7b070c0" providerId="ADAL" clId="{69CA5163-DD49-4EB5-AFA3-11F42A40D766}" dt="2024-10-23T16:01:23.724" v="1697" actId="26606"/>
          <ac:spMkLst>
            <pc:docMk/>
            <pc:sldMk cId="371361907" sldId="270"/>
            <ac:spMk id="46" creationId="{19C9EAEA-39D0-4B0E-A0EB-51E7B26740B1}"/>
          </ac:spMkLst>
        </pc:spChg>
        <pc:spChg chg="add del">
          <ac:chgData name="Kasper, Christian" userId="a8343d60-698f-4592-a84b-55d2d7b070c0" providerId="ADAL" clId="{69CA5163-DD49-4EB5-AFA3-11F42A40D766}" dt="2024-10-23T16:01:56.549" v="1699" actId="26606"/>
          <ac:spMkLst>
            <pc:docMk/>
            <pc:sldMk cId="371361907" sldId="270"/>
            <ac:spMk id="51" creationId="{E45B1D5C-0827-4AF0-8186-11FC5A8B8B92}"/>
          </ac:spMkLst>
        </pc:spChg>
        <pc:spChg chg="add del">
          <ac:chgData name="Kasper, Christian" userId="a8343d60-698f-4592-a84b-55d2d7b070c0" providerId="ADAL" clId="{69CA5163-DD49-4EB5-AFA3-11F42A40D766}" dt="2024-10-23T16:01:56.549" v="1699" actId="26606"/>
          <ac:spMkLst>
            <pc:docMk/>
            <pc:sldMk cId="371361907" sldId="270"/>
            <ac:spMk id="53" creationId="{99413ED5-9ED4-4772-BCE4-2BCAE6B12E35}"/>
          </ac:spMkLst>
        </pc:spChg>
        <pc:spChg chg="add del">
          <ac:chgData name="Kasper, Christian" userId="a8343d60-698f-4592-a84b-55d2d7b070c0" providerId="ADAL" clId="{69CA5163-DD49-4EB5-AFA3-11F42A40D766}" dt="2024-10-23T16:01:56.549" v="1699" actId="26606"/>
          <ac:spMkLst>
            <pc:docMk/>
            <pc:sldMk cId="371361907" sldId="270"/>
            <ac:spMk id="55" creationId="{04357C93-F0CB-4A1C-8F77-4E9063789819}"/>
          </ac:spMkLst>
        </pc:spChg>
        <pc:spChg chg="add del">
          <ac:chgData name="Kasper, Christian" userId="a8343d60-698f-4592-a84b-55d2d7b070c0" providerId="ADAL" clId="{69CA5163-DD49-4EB5-AFA3-11F42A40D766}" dt="2024-10-23T16:01:56.549" v="1699" actId="26606"/>
          <ac:spMkLst>
            <pc:docMk/>
            <pc:sldMk cId="371361907" sldId="270"/>
            <ac:spMk id="57" creationId="{90F533E9-6690-41A8-A372-4C6C622D028D}"/>
          </ac:spMkLst>
        </pc:spChg>
        <pc:spChg chg="add del">
          <ac:chgData name="Kasper, Christian" userId="a8343d60-698f-4592-a84b-55d2d7b070c0" providerId="ADAL" clId="{69CA5163-DD49-4EB5-AFA3-11F42A40D766}" dt="2024-10-23T16:02:21.182" v="1703" actId="26606"/>
          <ac:spMkLst>
            <pc:docMk/>
            <pc:sldMk cId="371361907" sldId="270"/>
            <ac:spMk id="62" creationId="{B9D7E975-9161-4F2D-AC53-69E1912F6B5D}"/>
          </ac:spMkLst>
        </pc:spChg>
        <pc:spChg chg="add del">
          <ac:chgData name="Kasper, Christian" userId="a8343d60-698f-4592-a84b-55d2d7b070c0" providerId="ADAL" clId="{69CA5163-DD49-4EB5-AFA3-11F42A40D766}" dt="2024-10-23T16:02:21.182" v="1703" actId="26606"/>
          <ac:spMkLst>
            <pc:docMk/>
            <pc:sldMk cId="371361907" sldId="270"/>
            <ac:spMk id="64" creationId="{827DC2C4-B485-428A-BF4A-472D2967F47F}"/>
          </ac:spMkLst>
        </pc:spChg>
        <pc:spChg chg="add del">
          <ac:chgData name="Kasper, Christian" userId="a8343d60-698f-4592-a84b-55d2d7b070c0" providerId="ADAL" clId="{69CA5163-DD49-4EB5-AFA3-11F42A40D766}" dt="2024-10-23T16:02:21.182" v="1703" actId="26606"/>
          <ac:spMkLst>
            <pc:docMk/>
            <pc:sldMk cId="371361907" sldId="270"/>
            <ac:spMk id="66" creationId="{463E6235-1649-4B47-9862-4026FC473B6F}"/>
          </ac:spMkLst>
        </pc:spChg>
        <pc:spChg chg="add del">
          <ac:chgData name="Kasper, Christian" userId="a8343d60-698f-4592-a84b-55d2d7b070c0" providerId="ADAL" clId="{69CA5163-DD49-4EB5-AFA3-11F42A40D766}" dt="2024-10-23T16:02:21.173" v="1702" actId="26606"/>
          <ac:spMkLst>
            <pc:docMk/>
            <pc:sldMk cId="371361907" sldId="270"/>
            <ac:spMk id="71" creationId="{47942995-B07F-4636-9A06-C6A104B260A8}"/>
          </ac:spMkLst>
        </pc:spChg>
        <pc:spChg chg="add del">
          <ac:chgData name="Kasper, Christian" userId="a8343d60-698f-4592-a84b-55d2d7b070c0" providerId="ADAL" clId="{69CA5163-DD49-4EB5-AFA3-11F42A40D766}" dt="2024-10-23T16:02:21.173" v="1702" actId="26606"/>
          <ac:spMkLst>
            <pc:docMk/>
            <pc:sldMk cId="371361907" sldId="270"/>
            <ac:spMk id="78" creationId="{B81933D1-5615-42C7-9C0B-4EB7105CCE2D}"/>
          </ac:spMkLst>
        </pc:spChg>
        <pc:spChg chg="add del">
          <ac:chgData name="Kasper, Christian" userId="a8343d60-698f-4592-a84b-55d2d7b070c0" providerId="ADAL" clId="{69CA5163-DD49-4EB5-AFA3-11F42A40D766}" dt="2024-10-23T16:02:21.173" v="1702" actId="26606"/>
          <ac:spMkLst>
            <pc:docMk/>
            <pc:sldMk cId="371361907" sldId="270"/>
            <ac:spMk id="80" creationId="{19C9EAEA-39D0-4B0E-A0EB-51E7B26740B1}"/>
          </ac:spMkLst>
        </pc:spChg>
        <pc:spChg chg="add del">
          <ac:chgData name="Kasper, Christian" userId="a8343d60-698f-4592-a84b-55d2d7b070c0" providerId="ADAL" clId="{69CA5163-DD49-4EB5-AFA3-11F42A40D766}" dt="2024-10-23T16:05:23.023" v="1722"/>
          <ac:spMkLst>
            <pc:docMk/>
            <pc:sldMk cId="371361907" sldId="270"/>
            <ac:spMk id="82" creationId="{19D32F93-50AC-4C46-A5DB-291C60DDB7BD}"/>
          </ac:spMkLst>
        </pc:spChg>
        <pc:spChg chg="add del">
          <ac:chgData name="Kasper, Christian" userId="a8343d60-698f-4592-a84b-55d2d7b070c0" providerId="ADAL" clId="{69CA5163-DD49-4EB5-AFA3-11F42A40D766}" dt="2024-10-23T16:05:23.023" v="1722"/>
          <ac:spMkLst>
            <pc:docMk/>
            <pc:sldMk cId="371361907" sldId="270"/>
            <ac:spMk id="83" creationId="{827DC2C4-B485-428A-BF4A-472D2967F47F}"/>
          </ac:spMkLst>
        </pc:spChg>
        <pc:spChg chg="add del">
          <ac:chgData name="Kasper, Christian" userId="a8343d60-698f-4592-a84b-55d2d7b070c0" providerId="ADAL" clId="{69CA5163-DD49-4EB5-AFA3-11F42A40D766}" dt="2024-10-23T16:05:23.023" v="1722"/>
          <ac:spMkLst>
            <pc:docMk/>
            <pc:sldMk cId="371361907" sldId="270"/>
            <ac:spMk id="84" creationId="{EE04B5EB-F158-4507-90DD-BD23620C7CC9}"/>
          </ac:spMkLst>
        </pc:spChg>
        <pc:grpChg chg="add del">
          <ac:chgData name="Kasper, Christian" userId="a8343d60-698f-4592-a84b-55d2d7b070c0" providerId="ADAL" clId="{69CA5163-DD49-4EB5-AFA3-11F42A40D766}" dt="2024-10-23T16:00:36.867" v="1692" actId="26606"/>
          <ac:grpSpMkLst>
            <pc:docMk/>
            <pc:sldMk cId="371361907" sldId="270"/>
            <ac:grpSpMk id="31" creationId="{032D8612-31EB-44CF-A1D0-14FD4C705424}"/>
          </ac:grpSpMkLst>
        </pc:grpChg>
        <pc:grpChg chg="add del">
          <ac:chgData name="Kasper, Christian" userId="a8343d60-698f-4592-a84b-55d2d7b070c0" providerId="ADAL" clId="{69CA5163-DD49-4EB5-AFA3-11F42A40D766}" dt="2024-10-23T16:01:23.724" v="1697" actId="26606"/>
          <ac:grpSpMkLst>
            <pc:docMk/>
            <pc:sldMk cId="371361907" sldId="270"/>
            <ac:grpSpMk id="41" creationId="{032D8612-31EB-44CF-A1D0-14FD4C705424}"/>
          </ac:grpSpMkLst>
        </pc:grpChg>
        <pc:grpChg chg="add del">
          <ac:chgData name="Kasper, Christian" userId="a8343d60-698f-4592-a84b-55d2d7b070c0" providerId="ADAL" clId="{69CA5163-DD49-4EB5-AFA3-11F42A40D766}" dt="2024-10-23T16:02:21.173" v="1702" actId="26606"/>
          <ac:grpSpMkLst>
            <pc:docMk/>
            <pc:sldMk cId="371361907" sldId="270"/>
            <ac:grpSpMk id="73" creationId="{032D8612-31EB-44CF-A1D0-14FD4C705424}"/>
          </ac:grpSpMkLst>
        </pc:grpChg>
        <pc:picChg chg="add del mod ord">
          <ac:chgData name="Kasper, Christian" userId="a8343d60-698f-4592-a84b-55d2d7b070c0" providerId="ADAL" clId="{69CA5163-DD49-4EB5-AFA3-11F42A40D766}" dt="2024-10-23T16:02:34.501" v="1708" actId="478"/>
          <ac:picMkLst>
            <pc:docMk/>
            <pc:sldMk cId="371361907" sldId="270"/>
            <ac:picMk id="4" creationId="{27739D53-A1EE-2428-4F46-3E2E42C55E4F}"/>
          </ac:picMkLst>
        </pc:picChg>
        <pc:picChg chg="add mod">
          <ac:chgData name="Kasper, Christian" userId="a8343d60-698f-4592-a84b-55d2d7b070c0" providerId="ADAL" clId="{69CA5163-DD49-4EB5-AFA3-11F42A40D766}" dt="2024-10-23T16:06:20.668" v="1731" actId="14100"/>
          <ac:picMkLst>
            <pc:docMk/>
            <pc:sldMk cId="371361907" sldId="270"/>
            <ac:picMk id="5" creationId="{C46C7599-B1F9-A58A-47CB-2376FA66A430}"/>
          </ac:picMkLst>
        </pc:picChg>
      </pc:sldChg>
      <pc:sldChg chg="addSp delSp modSp add del mod">
        <pc:chgData name="Kasper, Christian" userId="a8343d60-698f-4592-a84b-55d2d7b070c0" providerId="ADAL" clId="{69CA5163-DD49-4EB5-AFA3-11F42A40D766}" dt="2024-10-23T15:57:32.918" v="1655" actId="2696"/>
        <pc:sldMkLst>
          <pc:docMk/>
          <pc:sldMk cId="886621488" sldId="270"/>
        </pc:sldMkLst>
        <pc:spChg chg="add del mod">
          <ac:chgData name="Kasper, Christian" userId="a8343d60-698f-4592-a84b-55d2d7b070c0" providerId="ADAL" clId="{69CA5163-DD49-4EB5-AFA3-11F42A40D766}" dt="2024-10-23T15:55:54.100" v="1632" actId="478"/>
          <ac:spMkLst>
            <pc:docMk/>
            <pc:sldMk cId="886621488" sldId="270"/>
            <ac:spMk id="3" creationId="{A267CCC9-7D57-991D-9987-14B707771183}"/>
          </ac:spMkLst>
        </pc:spChg>
        <pc:spChg chg="add mod">
          <ac:chgData name="Kasper, Christian" userId="a8343d60-698f-4592-a84b-55d2d7b070c0" providerId="ADAL" clId="{69CA5163-DD49-4EB5-AFA3-11F42A40D766}" dt="2024-10-23T15:56:04.442" v="1633"/>
          <ac:spMkLst>
            <pc:docMk/>
            <pc:sldMk cId="886621488" sldId="270"/>
            <ac:spMk id="4" creationId="{84CABBD7-0310-07FF-7E8E-5CC11A4F5C0B}"/>
          </ac:spMkLst>
        </pc:spChg>
        <pc:spChg chg="mod">
          <ac:chgData name="Kasper, Christian" userId="a8343d60-698f-4592-a84b-55d2d7b070c0" providerId="ADAL" clId="{69CA5163-DD49-4EB5-AFA3-11F42A40D766}" dt="2024-10-23T15:56:04.442" v="1633"/>
          <ac:spMkLst>
            <pc:docMk/>
            <pc:sldMk cId="886621488" sldId="270"/>
            <ac:spMk id="7" creationId="{F7A151E4-2A72-4395-AD99-ABDD6127EF32}"/>
          </ac:spMkLst>
        </pc:spChg>
        <pc:spChg chg="del">
          <ac:chgData name="Kasper, Christian" userId="a8343d60-698f-4592-a84b-55d2d7b070c0" providerId="ADAL" clId="{69CA5163-DD49-4EB5-AFA3-11F42A40D766}" dt="2024-10-23T15:55:52.498" v="1631" actId="478"/>
          <ac:spMkLst>
            <pc:docMk/>
            <pc:sldMk cId="886621488" sldId="270"/>
            <ac:spMk id="11" creationId="{69E76C7D-8C9F-F76B-0F58-A99578203893}"/>
          </ac:spMkLst>
        </pc:spChg>
        <pc:spChg chg="mod">
          <ac:chgData name="Kasper, Christian" userId="a8343d60-698f-4592-a84b-55d2d7b070c0" providerId="ADAL" clId="{69CA5163-DD49-4EB5-AFA3-11F42A40D766}" dt="2024-10-23T15:56:04.442" v="1633"/>
          <ac:spMkLst>
            <pc:docMk/>
            <pc:sldMk cId="886621488" sldId="270"/>
            <ac:spMk id="12" creationId="{35CAA75E-0109-9E3A-A715-15BDEAD48003}"/>
          </ac:spMkLst>
        </pc:spChg>
        <pc:spChg chg="mod">
          <ac:chgData name="Kasper, Christian" userId="a8343d60-698f-4592-a84b-55d2d7b070c0" providerId="ADAL" clId="{69CA5163-DD49-4EB5-AFA3-11F42A40D766}" dt="2024-10-23T15:56:30.222" v="1641" actId="1076"/>
          <ac:spMkLst>
            <pc:docMk/>
            <pc:sldMk cId="886621488" sldId="270"/>
            <ac:spMk id="18" creationId="{78BDF70F-14A6-DCFF-15DF-96516EFF248F}"/>
          </ac:spMkLst>
        </pc:spChg>
        <pc:spChg chg="mod">
          <ac:chgData name="Kasper, Christian" userId="a8343d60-698f-4592-a84b-55d2d7b070c0" providerId="ADAL" clId="{69CA5163-DD49-4EB5-AFA3-11F42A40D766}" dt="2024-10-23T15:56:40.486" v="1648" actId="1076"/>
          <ac:spMkLst>
            <pc:docMk/>
            <pc:sldMk cId="886621488" sldId="270"/>
            <ac:spMk id="24" creationId="{C5EC539E-A517-6565-6E75-822359C6EE20}"/>
          </ac:spMkLst>
        </pc:spChg>
        <pc:spChg chg="mod">
          <ac:chgData name="Kasper, Christian" userId="a8343d60-698f-4592-a84b-55d2d7b070c0" providerId="ADAL" clId="{69CA5163-DD49-4EB5-AFA3-11F42A40D766}" dt="2024-10-23T15:56:04.442" v="1633"/>
          <ac:spMkLst>
            <pc:docMk/>
            <pc:sldMk cId="886621488" sldId="270"/>
            <ac:spMk id="28" creationId="{DBEA81F9-F89C-AC33-E4F6-F7816EC7FA90}"/>
          </ac:spMkLst>
        </pc:spChg>
        <pc:grpChg chg="add mod">
          <ac:chgData name="Kasper, Christian" userId="a8343d60-698f-4592-a84b-55d2d7b070c0" providerId="ADAL" clId="{69CA5163-DD49-4EB5-AFA3-11F42A40D766}" dt="2024-10-23T15:56:20.375" v="1634" actId="1076"/>
          <ac:grpSpMkLst>
            <pc:docMk/>
            <pc:sldMk cId="886621488" sldId="270"/>
            <ac:grpSpMk id="5" creationId="{D26724D4-9B9D-915E-1FB2-B43F9328BCB8}"/>
          </ac:grpSpMkLst>
        </pc:grpChg>
        <pc:grpChg chg="add mod">
          <ac:chgData name="Kasper, Christian" userId="a8343d60-698f-4592-a84b-55d2d7b070c0" providerId="ADAL" clId="{69CA5163-DD49-4EB5-AFA3-11F42A40D766}" dt="2024-10-23T15:56:26.764" v="1638" actId="1076"/>
          <ac:grpSpMkLst>
            <pc:docMk/>
            <pc:sldMk cId="886621488" sldId="270"/>
            <ac:grpSpMk id="8" creationId="{7DC5848F-5D1F-ED26-C855-3ED6A3008162}"/>
          </ac:grpSpMkLst>
        </pc:grpChg>
        <pc:grpChg chg="add mod">
          <ac:chgData name="Kasper, Christian" userId="a8343d60-698f-4592-a84b-55d2d7b070c0" providerId="ADAL" clId="{69CA5163-DD49-4EB5-AFA3-11F42A40D766}" dt="2024-10-23T15:56:30.222" v="1641" actId="1076"/>
          <ac:grpSpMkLst>
            <pc:docMk/>
            <pc:sldMk cId="886621488" sldId="270"/>
            <ac:grpSpMk id="14" creationId="{626B2491-3686-07F9-AE8E-0F376DBA758B}"/>
          </ac:grpSpMkLst>
        </pc:grpChg>
        <pc:grpChg chg="add mod">
          <ac:chgData name="Kasper, Christian" userId="a8343d60-698f-4592-a84b-55d2d7b070c0" providerId="ADAL" clId="{69CA5163-DD49-4EB5-AFA3-11F42A40D766}" dt="2024-10-23T15:56:36.889" v="1647" actId="14100"/>
          <ac:grpSpMkLst>
            <pc:docMk/>
            <pc:sldMk cId="886621488" sldId="270"/>
            <ac:grpSpMk id="20" creationId="{80F7A88F-9B5C-14E2-C9B5-9BE84116C9F8}"/>
          </ac:grpSpMkLst>
        </pc:grpChg>
        <pc:grpChg chg="add mod">
          <ac:chgData name="Kasper, Christian" userId="a8343d60-698f-4592-a84b-55d2d7b070c0" providerId="ADAL" clId="{69CA5163-DD49-4EB5-AFA3-11F42A40D766}" dt="2024-10-23T15:56:24.534" v="1637" actId="14100"/>
          <ac:grpSpMkLst>
            <pc:docMk/>
            <pc:sldMk cId="886621488" sldId="270"/>
            <ac:grpSpMk id="26" creationId="{F4558066-E35D-2574-BF30-0EAF95A858F8}"/>
          </ac:grpSpMkLst>
        </pc:grpChg>
        <pc:picChg chg="mod">
          <ac:chgData name="Kasper, Christian" userId="a8343d60-698f-4592-a84b-55d2d7b070c0" providerId="ADAL" clId="{69CA5163-DD49-4EB5-AFA3-11F42A40D766}" dt="2024-10-23T15:56:04.442" v="1633"/>
          <ac:picMkLst>
            <pc:docMk/>
            <pc:sldMk cId="886621488" sldId="270"/>
            <ac:picMk id="6" creationId="{86C6422C-0FF4-13E4-774B-7EBD70BBD6B5}"/>
          </ac:picMkLst>
        </pc:picChg>
        <pc:picChg chg="mod">
          <ac:chgData name="Kasper, Christian" userId="a8343d60-698f-4592-a84b-55d2d7b070c0" providerId="ADAL" clId="{69CA5163-DD49-4EB5-AFA3-11F42A40D766}" dt="2024-10-23T15:56:04.442" v="1633"/>
          <ac:picMkLst>
            <pc:docMk/>
            <pc:sldMk cId="886621488" sldId="270"/>
            <ac:picMk id="9" creationId="{456FD99A-86EA-7608-87ED-15A5685FF964}"/>
          </ac:picMkLst>
        </pc:picChg>
        <pc:picChg chg="del">
          <ac:chgData name="Kasper, Christian" userId="a8343d60-698f-4592-a84b-55d2d7b070c0" providerId="ADAL" clId="{69CA5163-DD49-4EB5-AFA3-11F42A40D766}" dt="2024-10-23T15:55:52.498" v="1631" actId="478"/>
          <ac:picMkLst>
            <pc:docMk/>
            <pc:sldMk cId="886621488" sldId="270"/>
            <ac:picMk id="10" creationId="{274D3938-6308-7F34-D65E-66BAFE905B12}"/>
          </ac:picMkLst>
        </pc:picChg>
        <pc:picChg chg="mod">
          <ac:chgData name="Kasper, Christian" userId="a8343d60-698f-4592-a84b-55d2d7b070c0" providerId="ADAL" clId="{69CA5163-DD49-4EB5-AFA3-11F42A40D766}" dt="2024-10-23T15:56:30.222" v="1641" actId="1076"/>
          <ac:picMkLst>
            <pc:docMk/>
            <pc:sldMk cId="886621488" sldId="270"/>
            <ac:picMk id="16" creationId="{32569300-1C00-82F2-B87D-154B9976EB3B}"/>
          </ac:picMkLst>
        </pc:picChg>
        <pc:picChg chg="mod">
          <ac:chgData name="Kasper, Christian" userId="a8343d60-698f-4592-a84b-55d2d7b070c0" providerId="ADAL" clId="{69CA5163-DD49-4EB5-AFA3-11F42A40D766}" dt="2024-10-23T15:56:04.442" v="1633"/>
          <ac:picMkLst>
            <pc:docMk/>
            <pc:sldMk cId="886621488" sldId="270"/>
            <ac:picMk id="22" creationId="{4E8A70F8-C0C1-05D3-3CE0-DA0DFC98D713}"/>
          </ac:picMkLst>
        </pc:picChg>
        <pc:picChg chg="mod">
          <ac:chgData name="Kasper, Christian" userId="a8343d60-698f-4592-a84b-55d2d7b070c0" providerId="ADAL" clId="{69CA5163-DD49-4EB5-AFA3-11F42A40D766}" dt="2024-10-23T15:56:04.442" v="1633"/>
          <ac:picMkLst>
            <pc:docMk/>
            <pc:sldMk cId="886621488" sldId="270"/>
            <ac:picMk id="27" creationId="{8D1F26ED-100C-E641-5273-32521CC22937}"/>
          </ac:picMkLst>
        </pc:picChg>
      </pc:sldChg>
      <pc:sldChg chg="addSp delSp modSp new del mod ord">
        <pc:chgData name="Kasper, Christian" userId="a8343d60-698f-4592-a84b-55d2d7b070c0" providerId="ADAL" clId="{69CA5163-DD49-4EB5-AFA3-11F42A40D766}" dt="2024-10-23T15:55:32.293" v="1629" actId="2696"/>
        <pc:sldMkLst>
          <pc:docMk/>
          <pc:sldMk cId="4164146276" sldId="270"/>
        </pc:sldMkLst>
        <pc:spChg chg="del">
          <ac:chgData name="Kasper, Christian" userId="a8343d60-698f-4592-a84b-55d2d7b070c0" providerId="ADAL" clId="{69CA5163-DD49-4EB5-AFA3-11F42A40D766}" dt="2024-10-23T15:55:12.916" v="1627" actId="478"/>
          <ac:spMkLst>
            <pc:docMk/>
            <pc:sldMk cId="4164146276" sldId="270"/>
            <ac:spMk id="2" creationId="{F0468B58-C863-2DC8-5022-1F1ED2B01019}"/>
          </ac:spMkLst>
        </pc:spChg>
        <pc:spChg chg="del">
          <ac:chgData name="Kasper, Christian" userId="a8343d60-698f-4592-a84b-55d2d7b070c0" providerId="ADAL" clId="{69CA5163-DD49-4EB5-AFA3-11F42A40D766}" dt="2024-10-23T15:55:11.540" v="1626" actId="478"/>
          <ac:spMkLst>
            <pc:docMk/>
            <pc:sldMk cId="4164146276" sldId="270"/>
            <ac:spMk id="3" creationId="{F63196E5-0E08-AE9C-F7D2-E544B1574937}"/>
          </ac:spMkLst>
        </pc:spChg>
        <pc:spChg chg="add mod">
          <ac:chgData name="Kasper, Christian" userId="a8343d60-698f-4592-a84b-55d2d7b070c0" providerId="ADAL" clId="{69CA5163-DD49-4EB5-AFA3-11F42A40D766}" dt="2024-10-23T15:55:14.073" v="1628"/>
          <ac:spMkLst>
            <pc:docMk/>
            <pc:sldMk cId="4164146276" sldId="270"/>
            <ac:spMk id="4" creationId="{7CC5845F-610F-B4D1-3B35-DF74A2CF2D6D}"/>
          </ac:spMkLst>
        </pc:spChg>
        <pc:spChg chg="mod">
          <ac:chgData name="Kasper, Christian" userId="a8343d60-698f-4592-a84b-55d2d7b070c0" providerId="ADAL" clId="{69CA5163-DD49-4EB5-AFA3-11F42A40D766}" dt="2024-10-23T15:55:14.073" v="1628"/>
          <ac:spMkLst>
            <pc:docMk/>
            <pc:sldMk cId="4164146276" sldId="270"/>
            <ac:spMk id="7" creationId="{0861DABC-AB70-5A27-3861-6D534F81FB14}"/>
          </ac:spMkLst>
        </pc:spChg>
        <pc:spChg chg="mod">
          <ac:chgData name="Kasper, Christian" userId="a8343d60-698f-4592-a84b-55d2d7b070c0" providerId="ADAL" clId="{69CA5163-DD49-4EB5-AFA3-11F42A40D766}" dt="2024-10-23T15:55:14.073" v="1628"/>
          <ac:spMkLst>
            <pc:docMk/>
            <pc:sldMk cId="4164146276" sldId="270"/>
            <ac:spMk id="10" creationId="{516CE969-009D-7E94-6E13-3E21753017BD}"/>
          </ac:spMkLst>
        </pc:spChg>
        <pc:spChg chg="mod">
          <ac:chgData name="Kasper, Christian" userId="a8343d60-698f-4592-a84b-55d2d7b070c0" providerId="ADAL" clId="{69CA5163-DD49-4EB5-AFA3-11F42A40D766}" dt="2024-10-23T15:55:14.073" v="1628"/>
          <ac:spMkLst>
            <pc:docMk/>
            <pc:sldMk cId="4164146276" sldId="270"/>
            <ac:spMk id="13" creationId="{35D563B3-D414-8BFA-339A-E70DD0CA44C7}"/>
          </ac:spMkLst>
        </pc:spChg>
        <pc:spChg chg="mod">
          <ac:chgData name="Kasper, Christian" userId="a8343d60-698f-4592-a84b-55d2d7b070c0" providerId="ADAL" clId="{69CA5163-DD49-4EB5-AFA3-11F42A40D766}" dt="2024-10-23T15:55:14.073" v="1628"/>
          <ac:spMkLst>
            <pc:docMk/>
            <pc:sldMk cId="4164146276" sldId="270"/>
            <ac:spMk id="16" creationId="{31537C44-9DDA-6A8B-348B-08E85814AD95}"/>
          </ac:spMkLst>
        </pc:spChg>
        <pc:spChg chg="mod">
          <ac:chgData name="Kasper, Christian" userId="a8343d60-698f-4592-a84b-55d2d7b070c0" providerId="ADAL" clId="{69CA5163-DD49-4EB5-AFA3-11F42A40D766}" dt="2024-10-23T15:55:14.073" v="1628"/>
          <ac:spMkLst>
            <pc:docMk/>
            <pc:sldMk cId="4164146276" sldId="270"/>
            <ac:spMk id="19" creationId="{E72688CE-18CD-A3B9-50A7-EC94C8CDDEA4}"/>
          </ac:spMkLst>
        </pc:spChg>
        <pc:grpChg chg="add mod">
          <ac:chgData name="Kasper, Christian" userId="a8343d60-698f-4592-a84b-55d2d7b070c0" providerId="ADAL" clId="{69CA5163-DD49-4EB5-AFA3-11F42A40D766}" dt="2024-10-23T15:55:14.073" v="1628"/>
          <ac:grpSpMkLst>
            <pc:docMk/>
            <pc:sldMk cId="4164146276" sldId="270"/>
            <ac:grpSpMk id="5" creationId="{20E6E636-C14C-6F36-E4B4-C571C3CFCD1D}"/>
          </ac:grpSpMkLst>
        </pc:grpChg>
        <pc:grpChg chg="add mod">
          <ac:chgData name="Kasper, Christian" userId="a8343d60-698f-4592-a84b-55d2d7b070c0" providerId="ADAL" clId="{69CA5163-DD49-4EB5-AFA3-11F42A40D766}" dt="2024-10-23T15:55:14.073" v="1628"/>
          <ac:grpSpMkLst>
            <pc:docMk/>
            <pc:sldMk cId="4164146276" sldId="270"/>
            <ac:grpSpMk id="8" creationId="{99247230-AD42-7629-2304-EA13214A52ED}"/>
          </ac:grpSpMkLst>
        </pc:grpChg>
        <pc:grpChg chg="add mod">
          <ac:chgData name="Kasper, Christian" userId="a8343d60-698f-4592-a84b-55d2d7b070c0" providerId="ADAL" clId="{69CA5163-DD49-4EB5-AFA3-11F42A40D766}" dt="2024-10-23T15:55:14.073" v="1628"/>
          <ac:grpSpMkLst>
            <pc:docMk/>
            <pc:sldMk cId="4164146276" sldId="270"/>
            <ac:grpSpMk id="11" creationId="{016899DF-CFC3-051D-93C4-2D84FE102202}"/>
          </ac:grpSpMkLst>
        </pc:grpChg>
        <pc:grpChg chg="add mod">
          <ac:chgData name="Kasper, Christian" userId="a8343d60-698f-4592-a84b-55d2d7b070c0" providerId="ADAL" clId="{69CA5163-DD49-4EB5-AFA3-11F42A40D766}" dt="2024-10-23T15:55:14.073" v="1628"/>
          <ac:grpSpMkLst>
            <pc:docMk/>
            <pc:sldMk cId="4164146276" sldId="270"/>
            <ac:grpSpMk id="14" creationId="{870C566E-5739-7EA8-02C9-2E57F92F7343}"/>
          </ac:grpSpMkLst>
        </pc:grpChg>
        <pc:grpChg chg="add mod">
          <ac:chgData name="Kasper, Christian" userId="a8343d60-698f-4592-a84b-55d2d7b070c0" providerId="ADAL" clId="{69CA5163-DD49-4EB5-AFA3-11F42A40D766}" dt="2024-10-23T15:55:14.073" v="1628"/>
          <ac:grpSpMkLst>
            <pc:docMk/>
            <pc:sldMk cId="4164146276" sldId="270"/>
            <ac:grpSpMk id="17" creationId="{68DC90BC-A88C-F1ED-58AB-99DA25FFB3D2}"/>
          </ac:grpSpMkLst>
        </pc:grpChg>
        <pc:picChg chg="mod">
          <ac:chgData name="Kasper, Christian" userId="a8343d60-698f-4592-a84b-55d2d7b070c0" providerId="ADAL" clId="{69CA5163-DD49-4EB5-AFA3-11F42A40D766}" dt="2024-10-23T15:55:14.073" v="1628"/>
          <ac:picMkLst>
            <pc:docMk/>
            <pc:sldMk cId="4164146276" sldId="270"/>
            <ac:picMk id="6" creationId="{578E221A-3EED-B887-33F4-22D37F6E95B5}"/>
          </ac:picMkLst>
        </pc:picChg>
        <pc:picChg chg="mod">
          <ac:chgData name="Kasper, Christian" userId="a8343d60-698f-4592-a84b-55d2d7b070c0" providerId="ADAL" clId="{69CA5163-DD49-4EB5-AFA3-11F42A40D766}" dt="2024-10-23T15:55:14.073" v="1628"/>
          <ac:picMkLst>
            <pc:docMk/>
            <pc:sldMk cId="4164146276" sldId="270"/>
            <ac:picMk id="9" creationId="{77C794D8-EEAE-3FAA-2130-7745DDEDFCDE}"/>
          </ac:picMkLst>
        </pc:picChg>
        <pc:picChg chg="mod">
          <ac:chgData name="Kasper, Christian" userId="a8343d60-698f-4592-a84b-55d2d7b070c0" providerId="ADAL" clId="{69CA5163-DD49-4EB5-AFA3-11F42A40D766}" dt="2024-10-23T15:55:14.073" v="1628"/>
          <ac:picMkLst>
            <pc:docMk/>
            <pc:sldMk cId="4164146276" sldId="270"/>
            <ac:picMk id="12" creationId="{EF6D7668-2BF8-BEE3-34DD-F479FD5B69FA}"/>
          </ac:picMkLst>
        </pc:picChg>
        <pc:picChg chg="mod">
          <ac:chgData name="Kasper, Christian" userId="a8343d60-698f-4592-a84b-55d2d7b070c0" providerId="ADAL" clId="{69CA5163-DD49-4EB5-AFA3-11F42A40D766}" dt="2024-10-23T15:55:14.073" v="1628"/>
          <ac:picMkLst>
            <pc:docMk/>
            <pc:sldMk cId="4164146276" sldId="270"/>
            <ac:picMk id="15" creationId="{530678EF-558D-E582-799A-2ED174EE2442}"/>
          </ac:picMkLst>
        </pc:picChg>
        <pc:picChg chg="mod">
          <ac:chgData name="Kasper, Christian" userId="a8343d60-698f-4592-a84b-55d2d7b070c0" providerId="ADAL" clId="{69CA5163-DD49-4EB5-AFA3-11F42A40D766}" dt="2024-10-23T15:55:14.073" v="1628"/>
          <ac:picMkLst>
            <pc:docMk/>
            <pc:sldMk cId="4164146276" sldId="270"/>
            <ac:picMk id="18" creationId="{C64C6997-F026-A25E-6C90-4254FAF44BDA}"/>
          </ac:picMkLst>
        </pc:picChg>
      </pc:sldChg>
      <pc:sldMasterChg chg="setBg">
        <pc:chgData name="Kasper, Christian" userId="a8343d60-698f-4592-a84b-55d2d7b070c0" providerId="ADAL" clId="{69CA5163-DD49-4EB5-AFA3-11F42A40D766}" dt="2024-10-23T15:47:43.928" v="1555"/>
        <pc:sldMasterMkLst>
          <pc:docMk/>
          <pc:sldMasterMk cId="3401132940" sldId="2147483660"/>
        </pc:sldMasterMkLst>
      </pc:sldMasterChg>
    </pc:docChg>
  </pc:docChgLst>
  <pc:docChgLst>
    <pc:chgData name="Kasper, Christian" userId="a8343d60-698f-4592-a84b-55d2d7b070c0" providerId="ADAL" clId="{11C3C4E9-0B42-4E84-BB0D-717071B246A7}"/>
    <pc:docChg chg="undo custSel addSld delSld modSld">
      <pc:chgData name="Kasper, Christian" userId="a8343d60-698f-4592-a84b-55d2d7b070c0" providerId="ADAL" clId="{11C3C4E9-0B42-4E84-BB0D-717071B246A7}" dt="2024-10-21T16:48:32.351" v="49" actId="2696"/>
      <pc:docMkLst>
        <pc:docMk/>
      </pc:docMkLst>
      <pc:sldChg chg="addSp delSp modSp mod setBg">
        <pc:chgData name="Kasper, Christian" userId="a8343d60-698f-4592-a84b-55d2d7b070c0" providerId="ADAL" clId="{11C3C4E9-0B42-4E84-BB0D-717071B246A7}" dt="2024-10-21T16:45:03.027" v="35" actId="26606"/>
        <pc:sldMkLst>
          <pc:docMk/>
          <pc:sldMk cId="3716837480" sldId="256"/>
        </pc:sldMkLst>
        <pc:spChg chg="mod">
          <ac:chgData name="Kasper, Christian" userId="a8343d60-698f-4592-a84b-55d2d7b070c0" providerId="ADAL" clId="{11C3C4E9-0B42-4E84-BB0D-717071B246A7}" dt="2024-10-21T16:45:03.027" v="35" actId="26606"/>
          <ac:spMkLst>
            <pc:docMk/>
            <pc:sldMk cId="3716837480" sldId="256"/>
            <ac:spMk id="2" creationId="{E0669A56-8835-BC0D-AB56-DC3E3D85A43A}"/>
          </ac:spMkLst>
        </pc:spChg>
        <pc:spChg chg="mod ord">
          <ac:chgData name="Kasper, Christian" userId="a8343d60-698f-4592-a84b-55d2d7b070c0" providerId="ADAL" clId="{11C3C4E9-0B42-4E84-BB0D-717071B246A7}" dt="2024-10-21T16:45:03.027" v="35" actId="26606"/>
          <ac:spMkLst>
            <pc:docMk/>
            <pc:sldMk cId="3716837480" sldId="256"/>
            <ac:spMk id="3" creationId="{5DB8B5A8-7591-A0A4-1844-E60E8491FA56}"/>
          </ac:spMkLst>
        </pc:spChg>
        <pc:spChg chg="add del">
          <ac:chgData name="Kasper, Christian" userId="a8343d60-698f-4592-a84b-55d2d7b070c0" providerId="ADAL" clId="{11C3C4E9-0B42-4E84-BB0D-717071B246A7}" dt="2024-10-21T16:38:37.199" v="6" actId="26606"/>
          <ac:spMkLst>
            <pc:docMk/>
            <pc:sldMk cId="3716837480" sldId="256"/>
            <ac:spMk id="10" creationId="{23E547B5-89CF-4EC0-96DE-25771AED0799}"/>
          </ac:spMkLst>
        </pc:spChg>
        <pc:spChg chg="add del">
          <ac:chgData name="Kasper, Christian" userId="a8343d60-698f-4592-a84b-55d2d7b070c0" providerId="ADAL" clId="{11C3C4E9-0B42-4E84-BB0D-717071B246A7}" dt="2024-10-21T16:38:37.199" v="6" actId="26606"/>
          <ac:spMkLst>
            <pc:docMk/>
            <pc:sldMk cId="3716837480" sldId="256"/>
            <ac:spMk id="12" creationId="{3F0B8CEB-8279-4E5E-A0CE-1FC9F71736F2}"/>
          </ac:spMkLst>
        </pc:spChg>
        <pc:spChg chg="add del">
          <ac:chgData name="Kasper, Christian" userId="a8343d60-698f-4592-a84b-55d2d7b070c0" providerId="ADAL" clId="{11C3C4E9-0B42-4E84-BB0D-717071B246A7}" dt="2024-10-21T16:45:03.027" v="35" actId="26606"/>
          <ac:spMkLst>
            <pc:docMk/>
            <pc:sldMk cId="3716837480" sldId="256"/>
            <ac:spMk id="17" creationId="{79BB35BC-D5C2-4C8B-A22A-A71E6191913B}"/>
          </ac:spMkLst>
        </pc:spChg>
        <pc:spChg chg="add">
          <ac:chgData name="Kasper, Christian" userId="a8343d60-698f-4592-a84b-55d2d7b070c0" providerId="ADAL" clId="{11C3C4E9-0B42-4E84-BB0D-717071B246A7}" dt="2024-10-21T16:45:03.027" v="35" actId="26606"/>
          <ac:spMkLst>
            <pc:docMk/>
            <pc:sldMk cId="3716837480" sldId="256"/>
            <ac:spMk id="22" creationId="{47942995-B07F-4636-9A06-C6A104B260A8}"/>
          </ac:spMkLst>
        </pc:spChg>
        <pc:spChg chg="add">
          <ac:chgData name="Kasper, Christian" userId="a8343d60-698f-4592-a84b-55d2d7b070c0" providerId="ADAL" clId="{11C3C4E9-0B42-4E84-BB0D-717071B246A7}" dt="2024-10-21T16:45:03.027" v="35" actId="26606"/>
          <ac:spMkLst>
            <pc:docMk/>
            <pc:sldMk cId="3716837480" sldId="256"/>
            <ac:spMk id="29" creationId="{B81933D1-5615-42C7-9C0B-4EB7105CCE2D}"/>
          </ac:spMkLst>
        </pc:spChg>
        <pc:spChg chg="add">
          <ac:chgData name="Kasper, Christian" userId="a8343d60-698f-4592-a84b-55d2d7b070c0" providerId="ADAL" clId="{11C3C4E9-0B42-4E84-BB0D-717071B246A7}" dt="2024-10-21T16:45:03.027" v="35" actId="26606"/>
          <ac:spMkLst>
            <pc:docMk/>
            <pc:sldMk cId="3716837480" sldId="256"/>
            <ac:spMk id="31" creationId="{19C9EAEA-39D0-4B0E-A0EB-51E7B26740B1}"/>
          </ac:spMkLst>
        </pc:spChg>
        <pc:grpChg chg="add">
          <ac:chgData name="Kasper, Christian" userId="a8343d60-698f-4592-a84b-55d2d7b070c0" providerId="ADAL" clId="{11C3C4E9-0B42-4E84-BB0D-717071B246A7}" dt="2024-10-21T16:45:03.027" v="35" actId="26606"/>
          <ac:grpSpMkLst>
            <pc:docMk/>
            <pc:sldMk cId="3716837480" sldId="256"/>
            <ac:grpSpMk id="24" creationId="{032D8612-31EB-44CF-A1D0-14FD4C705424}"/>
          </ac:grpSpMkLst>
        </pc:grpChg>
        <pc:picChg chg="add mod ord">
          <ac:chgData name="Kasper, Christian" userId="a8343d60-698f-4592-a84b-55d2d7b070c0" providerId="ADAL" clId="{11C3C4E9-0B42-4E84-BB0D-717071B246A7}" dt="2024-10-21T16:45:03.027" v="35" actId="26606"/>
          <ac:picMkLst>
            <pc:docMk/>
            <pc:sldMk cId="3716837480" sldId="256"/>
            <ac:picMk id="5" creationId="{54BABAE7-FA2D-7C1E-8103-605F8FB44C9D}"/>
          </ac:picMkLst>
        </pc:picChg>
      </pc:sldChg>
      <pc:sldChg chg="addSp modSp mod setBg">
        <pc:chgData name="Kasper, Christian" userId="a8343d60-698f-4592-a84b-55d2d7b070c0" providerId="ADAL" clId="{11C3C4E9-0B42-4E84-BB0D-717071B246A7}" dt="2024-10-21T16:43:39.995" v="29" actId="27636"/>
        <pc:sldMkLst>
          <pc:docMk/>
          <pc:sldMk cId="3567637621" sldId="257"/>
        </pc:sldMkLst>
        <pc:spChg chg="mod">
          <ac:chgData name="Kasper, Christian" userId="a8343d60-698f-4592-a84b-55d2d7b070c0" providerId="ADAL" clId="{11C3C4E9-0B42-4E84-BB0D-717071B246A7}" dt="2024-10-21T16:40:17.497" v="16" actId="26606"/>
          <ac:spMkLst>
            <pc:docMk/>
            <pc:sldMk cId="3567637621" sldId="257"/>
            <ac:spMk id="2" creationId="{00224607-0192-187D-5E41-361FC1468F09}"/>
          </ac:spMkLst>
        </pc:spChg>
        <pc:spChg chg="mod">
          <ac:chgData name="Kasper, Christian" userId="a8343d60-698f-4592-a84b-55d2d7b070c0" providerId="ADAL" clId="{11C3C4E9-0B42-4E84-BB0D-717071B246A7}" dt="2024-10-21T16:43:39.995" v="29" actId="27636"/>
          <ac:spMkLst>
            <pc:docMk/>
            <pc:sldMk cId="3567637621" sldId="257"/>
            <ac:spMk id="3" creationId="{870E109D-13F2-9535-4B95-719CEEECEFEF}"/>
          </ac:spMkLst>
        </pc:spChg>
        <pc:spChg chg="add">
          <ac:chgData name="Kasper, Christian" userId="a8343d60-698f-4592-a84b-55d2d7b070c0" providerId="ADAL" clId="{11C3C4E9-0B42-4E84-BB0D-717071B246A7}" dt="2024-10-21T16:40:17.497" v="16" actId="26606"/>
          <ac:spMkLst>
            <pc:docMk/>
            <pc:sldMk cId="3567637621" sldId="257"/>
            <ac:spMk id="10" creationId="{201CC55D-ED54-4C5C-95E6-10947BD1103B}"/>
          </ac:spMkLst>
        </pc:spChg>
        <pc:spChg chg="add">
          <ac:chgData name="Kasper, Christian" userId="a8343d60-698f-4592-a84b-55d2d7b070c0" providerId="ADAL" clId="{11C3C4E9-0B42-4E84-BB0D-717071B246A7}" dt="2024-10-21T16:40:17.497" v="16" actId="26606"/>
          <ac:spMkLst>
            <pc:docMk/>
            <pc:sldMk cId="3567637621" sldId="257"/>
            <ac:spMk id="16" creationId="{3873B707-463F-40B0-8227-E8CC6C67EB25}"/>
          </ac:spMkLst>
        </pc:spChg>
        <pc:spChg chg="add">
          <ac:chgData name="Kasper, Christian" userId="a8343d60-698f-4592-a84b-55d2d7b070c0" providerId="ADAL" clId="{11C3C4E9-0B42-4E84-BB0D-717071B246A7}" dt="2024-10-21T16:40:17.497" v="16" actId="26606"/>
          <ac:spMkLst>
            <pc:docMk/>
            <pc:sldMk cId="3567637621" sldId="257"/>
            <ac:spMk id="18" creationId="{C13237C8-E62C-4F0D-A318-BD6FB6C2D138}"/>
          </ac:spMkLst>
        </pc:spChg>
        <pc:spChg chg="add">
          <ac:chgData name="Kasper, Christian" userId="a8343d60-698f-4592-a84b-55d2d7b070c0" providerId="ADAL" clId="{11C3C4E9-0B42-4E84-BB0D-717071B246A7}" dt="2024-10-21T16:40:17.497" v="16" actId="26606"/>
          <ac:spMkLst>
            <pc:docMk/>
            <pc:sldMk cId="3567637621" sldId="257"/>
            <ac:spMk id="20" creationId="{19C9EAEA-39D0-4B0E-A0EB-51E7B26740B1}"/>
          </ac:spMkLst>
        </pc:spChg>
        <pc:grpChg chg="add">
          <ac:chgData name="Kasper, Christian" userId="a8343d60-698f-4592-a84b-55d2d7b070c0" providerId="ADAL" clId="{11C3C4E9-0B42-4E84-BB0D-717071B246A7}" dt="2024-10-21T16:40:17.497" v="16" actId="26606"/>
          <ac:grpSpMkLst>
            <pc:docMk/>
            <pc:sldMk cId="3567637621" sldId="257"/>
            <ac:grpSpMk id="12" creationId="{1DE889C7-FAD6-4397-98E2-05D503484459}"/>
          </ac:grpSpMkLst>
        </pc:grpChg>
        <pc:picChg chg="add mod">
          <ac:chgData name="Kasper, Christian" userId="a8343d60-698f-4592-a84b-55d2d7b070c0" providerId="ADAL" clId="{11C3C4E9-0B42-4E84-BB0D-717071B246A7}" dt="2024-10-21T16:40:17.497" v="16" actId="26606"/>
          <ac:picMkLst>
            <pc:docMk/>
            <pc:sldMk cId="3567637621" sldId="257"/>
            <ac:picMk id="5" creationId="{B237ABA1-D94F-F594-B9FC-72339AB6705C}"/>
          </ac:picMkLst>
        </pc:picChg>
      </pc:sldChg>
      <pc:sldChg chg="modSp del mod">
        <pc:chgData name="Kasper, Christian" userId="a8343d60-698f-4592-a84b-55d2d7b070c0" providerId="ADAL" clId="{11C3C4E9-0B42-4E84-BB0D-717071B246A7}" dt="2024-10-21T16:48:32.351" v="49" actId="2696"/>
        <pc:sldMkLst>
          <pc:docMk/>
          <pc:sldMk cId="202209929" sldId="258"/>
        </pc:sldMkLst>
        <pc:spChg chg="mod">
          <ac:chgData name="Kasper, Christian" userId="a8343d60-698f-4592-a84b-55d2d7b070c0" providerId="ADAL" clId="{11C3C4E9-0B42-4E84-BB0D-717071B246A7}" dt="2024-10-21T16:40:33.511" v="17" actId="115"/>
          <ac:spMkLst>
            <pc:docMk/>
            <pc:sldMk cId="202209929" sldId="258"/>
            <ac:spMk id="2" creationId="{7CCD0C9A-9855-C8E1-3AE8-D4D11A42868D}"/>
          </ac:spMkLst>
        </pc:spChg>
      </pc:sldChg>
      <pc:sldChg chg="addSp modSp mod setBg">
        <pc:chgData name="Kasper, Christian" userId="a8343d60-698f-4592-a84b-55d2d7b070c0" providerId="ADAL" clId="{11C3C4E9-0B42-4E84-BB0D-717071B246A7}" dt="2024-10-21T16:44:56.683" v="34" actId="26606"/>
        <pc:sldMkLst>
          <pc:docMk/>
          <pc:sldMk cId="1162133758" sldId="259"/>
        </pc:sldMkLst>
        <pc:spChg chg="mod">
          <ac:chgData name="Kasper, Christian" userId="a8343d60-698f-4592-a84b-55d2d7b070c0" providerId="ADAL" clId="{11C3C4E9-0B42-4E84-BB0D-717071B246A7}" dt="2024-10-21T16:44:56.683" v="34" actId="26606"/>
          <ac:spMkLst>
            <pc:docMk/>
            <pc:sldMk cId="1162133758" sldId="259"/>
            <ac:spMk id="2" creationId="{D1D0E90E-EA40-B22A-6811-F0F7AC0A0C8A}"/>
          </ac:spMkLst>
        </pc:spChg>
        <pc:spChg chg="mod">
          <ac:chgData name="Kasper, Christian" userId="a8343d60-698f-4592-a84b-55d2d7b070c0" providerId="ADAL" clId="{11C3C4E9-0B42-4E84-BB0D-717071B246A7}" dt="2024-10-21T16:44:56.683" v="34" actId="26606"/>
          <ac:spMkLst>
            <pc:docMk/>
            <pc:sldMk cId="1162133758" sldId="259"/>
            <ac:spMk id="3" creationId="{56584B73-4CB3-2D82-FD95-136C747C9912}"/>
          </ac:spMkLst>
        </pc:spChg>
        <pc:spChg chg="add">
          <ac:chgData name="Kasper, Christian" userId="a8343d60-698f-4592-a84b-55d2d7b070c0" providerId="ADAL" clId="{11C3C4E9-0B42-4E84-BB0D-717071B246A7}" dt="2024-10-21T16:44:24.138" v="30"/>
          <ac:spMkLst>
            <pc:docMk/>
            <pc:sldMk cId="1162133758" sldId="259"/>
            <ac:spMk id="5" creationId="{F481FEC6-15CF-7018-B17B-5984E330CE25}"/>
          </ac:spMkLst>
        </pc:spChg>
        <pc:spChg chg="add">
          <ac:chgData name="Kasper, Christian" userId="a8343d60-698f-4592-a84b-55d2d7b070c0" providerId="ADAL" clId="{11C3C4E9-0B42-4E84-BB0D-717071B246A7}" dt="2024-10-21T16:44:56.683" v="34" actId="26606"/>
          <ac:spMkLst>
            <pc:docMk/>
            <pc:sldMk cId="1162133758" sldId="259"/>
            <ac:spMk id="12" creationId="{201CC55D-ED54-4C5C-95E6-10947BD1103B}"/>
          </ac:spMkLst>
        </pc:spChg>
        <pc:spChg chg="add">
          <ac:chgData name="Kasper, Christian" userId="a8343d60-698f-4592-a84b-55d2d7b070c0" providerId="ADAL" clId="{11C3C4E9-0B42-4E84-BB0D-717071B246A7}" dt="2024-10-21T16:44:56.683" v="34" actId="26606"/>
          <ac:spMkLst>
            <pc:docMk/>
            <pc:sldMk cId="1162133758" sldId="259"/>
            <ac:spMk id="18" creationId="{3873B707-463F-40B0-8227-E8CC6C67EB25}"/>
          </ac:spMkLst>
        </pc:spChg>
        <pc:spChg chg="add">
          <ac:chgData name="Kasper, Christian" userId="a8343d60-698f-4592-a84b-55d2d7b070c0" providerId="ADAL" clId="{11C3C4E9-0B42-4E84-BB0D-717071B246A7}" dt="2024-10-21T16:44:56.683" v="34" actId="26606"/>
          <ac:spMkLst>
            <pc:docMk/>
            <pc:sldMk cId="1162133758" sldId="259"/>
            <ac:spMk id="20" creationId="{C13237C8-E62C-4F0D-A318-BD6FB6C2D138}"/>
          </ac:spMkLst>
        </pc:spChg>
        <pc:spChg chg="add">
          <ac:chgData name="Kasper, Christian" userId="a8343d60-698f-4592-a84b-55d2d7b070c0" providerId="ADAL" clId="{11C3C4E9-0B42-4E84-BB0D-717071B246A7}" dt="2024-10-21T16:44:56.683" v="34" actId="26606"/>
          <ac:spMkLst>
            <pc:docMk/>
            <pc:sldMk cId="1162133758" sldId="259"/>
            <ac:spMk id="22" creationId="{19C9EAEA-39D0-4B0E-A0EB-51E7B26740B1}"/>
          </ac:spMkLst>
        </pc:spChg>
        <pc:grpChg chg="add">
          <ac:chgData name="Kasper, Christian" userId="a8343d60-698f-4592-a84b-55d2d7b070c0" providerId="ADAL" clId="{11C3C4E9-0B42-4E84-BB0D-717071B246A7}" dt="2024-10-21T16:44:56.683" v="34" actId="26606"/>
          <ac:grpSpMkLst>
            <pc:docMk/>
            <pc:sldMk cId="1162133758" sldId="259"/>
            <ac:grpSpMk id="14" creationId="{1DE889C7-FAD6-4397-98E2-05D503484459}"/>
          </ac:grpSpMkLst>
        </pc:grpChg>
        <pc:picChg chg="add mod">
          <ac:chgData name="Kasper, Christian" userId="a8343d60-698f-4592-a84b-55d2d7b070c0" providerId="ADAL" clId="{11C3C4E9-0B42-4E84-BB0D-717071B246A7}" dt="2024-10-21T16:44:56.683" v="34" actId="26606"/>
          <ac:picMkLst>
            <pc:docMk/>
            <pc:sldMk cId="1162133758" sldId="259"/>
            <ac:picMk id="7" creationId="{5192E562-C6CF-5D77-874F-D692EBBF8AE7}"/>
          </ac:picMkLst>
        </pc:picChg>
      </pc:sldChg>
      <pc:sldChg chg="addSp delSp modSp mod setBg">
        <pc:chgData name="Kasper, Christian" userId="a8343d60-698f-4592-a84b-55d2d7b070c0" providerId="ADAL" clId="{11C3C4E9-0B42-4E84-BB0D-717071B246A7}" dt="2024-10-21T16:48:21.745" v="48" actId="26606"/>
        <pc:sldMkLst>
          <pc:docMk/>
          <pc:sldMk cId="1373624388" sldId="260"/>
        </pc:sldMkLst>
        <pc:spChg chg="mod">
          <ac:chgData name="Kasper, Christian" userId="a8343d60-698f-4592-a84b-55d2d7b070c0" providerId="ADAL" clId="{11C3C4E9-0B42-4E84-BB0D-717071B246A7}" dt="2024-10-21T16:48:21.745" v="48" actId="26606"/>
          <ac:spMkLst>
            <pc:docMk/>
            <pc:sldMk cId="1373624388" sldId="260"/>
            <ac:spMk id="2" creationId="{7E3C39E2-8979-519C-EBF7-7FF21D9942AD}"/>
          </ac:spMkLst>
        </pc:spChg>
        <pc:spChg chg="mod">
          <ac:chgData name="Kasper, Christian" userId="a8343d60-698f-4592-a84b-55d2d7b070c0" providerId="ADAL" clId="{11C3C4E9-0B42-4E84-BB0D-717071B246A7}" dt="2024-10-21T16:48:21.745" v="48" actId="26606"/>
          <ac:spMkLst>
            <pc:docMk/>
            <pc:sldMk cId="1373624388" sldId="260"/>
            <ac:spMk id="3" creationId="{8DD34DF7-74CD-75D6-F477-A259AE4BF5FC}"/>
          </ac:spMkLst>
        </pc:spChg>
        <pc:spChg chg="add del">
          <ac:chgData name="Kasper, Christian" userId="a8343d60-698f-4592-a84b-55d2d7b070c0" providerId="ADAL" clId="{11C3C4E9-0B42-4E84-BB0D-717071B246A7}" dt="2024-10-21T16:48:21.745" v="48" actId="26606"/>
          <ac:spMkLst>
            <pc:docMk/>
            <pc:sldMk cId="1373624388" sldId="260"/>
            <ac:spMk id="11" creationId="{201CC55D-ED54-4C5C-95E6-10947BD1103B}"/>
          </ac:spMkLst>
        </pc:spChg>
        <pc:spChg chg="add del">
          <ac:chgData name="Kasper, Christian" userId="a8343d60-698f-4592-a84b-55d2d7b070c0" providerId="ADAL" clId="{11C3C4E9-0B42-4E84-BB0D-717071B246A7}" dt="2024-10-21T16:48:21.745" v="48" actId="26606"/>
          <ac:spMkLst>
            <pc:docMk/>
            <pc:sldMk cId="1373624388" sldId="260"/>
            <ac:spMk id="17" creationId="{3873B707-463F-40B0-8227-E8CC6C67EB25}"/>
          </ac:spMkLst>
        </pc:spChg>
        <pc:spChg chg="add del">
          <ac:chgData name="Kasper, Christian" userId="a8343d60-698f-4592-a84b-55d2d7b070c0" providerId="ADAL" clId="{11C3C4E9-0B42-4E84-BB0D-717071B246A7}" dt="2024-10-21T16:48:21.745" v="48" actId="26606"/>
          <ac:spMkLst>
            <pc:docMk/>
            <pc:sldMk cId="1373624388" sldId="260"/>
            <ac:spMk id="19" creationId="{C13237C8-E62C-4F0D-A318-BD6FB6C2D138}"/>
          </ac:spMkLst>
        </pc:spChg>
        <pc:spChg chg="add del">
          <ac:chgData name="Kasper, Christian" userId="a8343d60-698f-4592-a84b-55d2d7b070c0" providerId="ADAL" clId="{11C3C4E9-0B42-4E84-BB0D-717071B246A7}" dt="2024-10-21T16:48:21.745" v="48" actId="26606"/>
          <ac:spMkLst>
            <pc:docMk/>
            <pc:sldMk cId="1373624388" sldId="260"/>
            <ac:spMk id="21" creationId="{19C9EAEA-39D0-4B0E-A0EB-51E7B26740B1}"/>
          </ac:spMkLst>
        </pc:spChg>
        <pc:spChg chg="add">
          <ac:chgData name="Kasper, Christian" userId="a8343d60-698f-4592-a84b-55d2d7b070c0" providerId="ADAL" clId="{11C3C4E9-0B42-4E84-BB0D-717071B246A7}" dt="2024-10-21T16:48:21.745" v="48" actId="26606"/>
          <ac:spMkLst>
            <pc:docMk/>
            <pc:sldMk cId="1373624388" sldId="260"/>
            <ac:spMk id="26" creationId="{DBC6133C-0615-4CE4-9132-37E609A9BDFA}"/>
          </ac:spMkLst>
        </pc:spChg>
        <pc:spChg chg="add">
          <ac:chgData name="Kasper, Christian" userId="a8343d60-698f-4592-a84b-55d2d7b070c0" providerId="ADAL" clId="{11C3C4E9-0B42-4E84-BB0D-717071B246A7}" dt="2024-10-21T16:48:21.745" v="48" actId="26606"/>
          <ac:spMkLst>
            <pc:docMk/>
            <pc:sldMk cId="1373624388" sldId="260"/>
            <ac:spMk id="28" creationId="{169CC832-2974-4E8D-90ED-3E2941BA7336}"/>
          </ac:spMkLst>
        </pc:spChg>
        <pc:spChg chg="add">
          <ac:chgData name="Kasper, Christian" userId="a8343d60-698f-4592-a84b-55d2d7b070c0" providerId="ADAL" clId="{11C3C4E9-0B42-4E84-BB0D-717071B246A7}" dt="2024-10-21T16:48:21.745" v="48" actId="26606"/>
          <ac:spMkLst>
            <pc:docMk/>
            <pc:sldMk cId="1373624388" sldId="260"/>
            <ac:spMk id="30" creationId="{55222F96-971A-4F90-B841-6BAB416C7AC1}"/>
          </ac:spMkLst>
        </pc:spChg>
        <pc:spChg chg="add">
          <ac:chgData name="Kasper, Christian" userId="a8343d60-698f-4592-a84b-55d2d7b070c0" providerId="ADAL" clId="{11C3C4E9-0B42-4E84-BB0D-717071B246A7}" dt="2024-10-21T16:48:21.745" v="48" actId="26606"/>
          <ac:spMkLst>
            <pc:docMk/>
            <pc:sldMk cId="1373624388" sldId="260"/>
            <ac:spMk id="32" creationId="{08980754-6F4B-43C9-B9BE-127B6BED6586}"/>
          </ac:spMkLst>
        </pc:spChg>
        <pc:spChg chg="add">
          <ac:chgData name="Kasper, Christian" userId="a8343d60-698f-4592-a84b-55d2d7b070c0" providerId="ADAL" clId="{11C3C4E9-0B42-4E84-BB0D-717071B246A7}" dt="2024-10-21T16:48:21.745" v="48" actId="26606"/>
          <ac:spMkLst>
            <pc:docMk/>
            <pc:sldMk cId="1373624388" sldId="260"/>
            <ac:spMk id="34" creationId="{2C1BBA94-3F40-40AA-8BB9-E69E25E537C1}"/>
          </ac:spMkLst>
        </pc:spChg>
        <pc:grpChg chg="add del">
          <ac:chgData name="Kasper, Christian" userId="a8343d60-698f-4592-a84b-55d2d7b070c0" providerId="ADAL" clId="{11C3C4E9-0B42-4E84-BB0D-717071B246A7}" dt="2024-10-21T16:48:21.745" v="48" actId="26606"/>
          <ac:grpSpMkLst>
            <pc:docMk/>
            <pc:sldMk cId="1373624388" sldId="260"/>
            <ac:grpSpMk id="13" creationId="{1DE889C7-FAD6-4397-98E2-05D503484459}"/>
          </ac:grpSpMkLst>
        </pc:grpChg>
        <pc:picChg chg="add mod">
          <ac:chgData name="Kasper, Christian" userId="a8343d60-698f-4592-a84b-55d2d7b070c0" providerId="ADAL" clId="{11C3C4E9-0B42-4E84-BB0D-717071B246A7}" dt="2024-10-21T16:48:21.745" v="48" actId="26606"/>
          <ac:picMkLst>
            <pc:docMk/>
            <pc:sldMk cId="1373624388" sldId="260"/>
            <ac:picMk id="6" creationId="{0354EAA7-6941-DAC8-D4FD-7FDCB73EE3AB}"/>
          </ac:picMkLst>
        </pc:picChg>
      </pc:sldChg>
      <pc:sldChg chg="addSp modSp mod setBg">
        <pc:chgData name="Kasper, Christian" userId="a8343d60-698f-4592-a84b-55d2d7b070c0" providerId="ADAL" clId="{11C3C4E9-0B42-4E84-BB0D-717071B246A7}" dt="2024-10-21T16:41:28.619" v="24" actId="26606"/>
        <pc:sldMkLst>
          <pc:docMk/>
          <pc:sldMk cId="1072942791" sldId="261"/>
        </pc:sldMkLst>
        <pc:spChg chg="mod">
          <ac:chgData name="Kasper, Christian" userId="a8343d60-698f-4592-a84b-55d2d7b070c0" providerId="ADAL" clId="{11C3C4E9-0B42-4E84-BB0D-717071B246A7}" dt="2024-10-21T16:41:28.619" v="24" actId="26606"/>
          <ac:spMkLst>
            <pc:docMk/>
            <pc:sldMk cId="1072942791" sldId="261"/>
            <ac:spMk id="2" creationId="{77B5B8C0-97D2-C7DE-6974-38E6784778DC}"/>
          </ac:spMkLst>
        </pc:spChg>
        <pc:spChg chg="mod">
          <ac:chgData name="Kasper, Christian" userId="a8343d60-698f-4592-a84b-55d2d7b070c0" providerId="ADAL" clId="{11C3C4E9-0B42-4E84-BB0D-717071B246A7}" dt="2024-10-21T16:41:28.619" v="24" actId="26606"/>
          <ac:spMkLst>
            <pc:docMk/>
            <pc:sldMk cId="1072942791" sldId="261"/>
            <ac:spMk id="3" creationId="{D9C56F7B-51AB-4B92-CA1D-C8705ED64635}"/>
          </ac:spMkLst>
        </pc:spChg>
        <pc:spChg chg="add">
          <ac:chgData name="Kasper, Christian" userId="a8343d60-698f-4592-a84b-55d2d7b070c0" providerId="ADAL" clId="{11C3C4E9-0B42-4E84-BB0D-717071B246A7}" dt="2024-10-21T16:41:28.619" v="24" actId="26606"/>
          <ac:spMkLst>
            <pc:docMk/>
            <pc:sldMk cId="1072942791" sldId="261"/>
            <ac:spMk id="11" creationId="{201CC55D-ED54-4C5C-95E6-10947BD1103B}"/>
          </ac:spMkLst>
        </pc:spChg>
        <pc:spChg chg="add">
          <ac:chgData name="Kasper, Christian" userId="a8343d60-698f-4592-a84b-55d2d7b070c0" providerId="ADAL" clId="{11C3C4E9-0B42-4E84-BB0D-717071B246A7}" dt="2024-10-21T16:41:28.619" v="24" actId="26606"/>
          <ac:spMkLst>
            <pc:docMk/>
            <pc:sldMk cId="1072942791" sldId="261"/>
            <ac:spMk id="17" creationId="{3873B707-463F-40B0-8227-E8CC6C67EB25}"/>
          </ac:spMkLst>
        </pc:spChg>
        <pc:spChg chg="add">
          <ac:chgData name="Kasper, Christian" userId="a8343d60-698f-4592-a84b-55d2d7b070c0" providerId="ADAL" clId="{11C3C4E9-0B42-4E84-BB0D-717071B246A7}" dt="2024-10-21T16:41:28.619" v="24" actId="26606"/>
          <ac:spMkLst>
            <pc:docMk/>
            <pc:sldMk cId="1072942791" sldId="261"/>
            <ac:spMk id="19" creationId="{C13237C8-E62C-4F0D-A318-BD6FB6C2D138}"/>
          </ac:spMkLst>
        </pc:spChg>
        <pc:spChg chg="add">
          <ac:chgData name="Kasper, Christian" userId="a8343d60-698f-4592-a84b-55d2d7b070c0" providerId="ADAL" clId="{11C3C4E9-0B42-4E84-BB0D-717071B246A7}" dt="2024-10-21T16:41:28.619" v="24" actId="26606"/>
          <ac:spMkLst>
            <pc:docMk/>
            <pc:sldMk cId="1072942791" sldId="261"/>
            <ac:spMk id="21" creationId="{19C9EAEA-39D0-4B0E-A0EB-51E7B26740B1}"/>
          </ac:spMkLst>
        </pc:spChg>
        <pc:grpChg chg="add">
          <ac:chgData name="Kasper, Christian" userId="a8343d60-698f-4592-a84b-55d2d7b070c0" providerId="ADAL" clId="{11C3C4E9-0B42-4E84-BB0D-717071B246A7}" dt="2024-10-21T16:41:28.619" v="24" actId="26606"/>
          <ac:grpSpMkLst>
            <pc:docMk/>
            <pc:sldMk cId="1072942791" sldId="261"/>
            <ac:grpSpMk id="13" creationId="{1DE889C7-FAD6-4397-98E2-05D503484459}"/>
          </ac:grpSpMkLst>
        </pc:grpChg>
        <pc:picChg chg="add mod">
          <ac:chgData name="Kasper, Christian" userId="a8343d60-698f-4592-a84b-55d2d7b070c0" providerId="ADAL" clId="{11C3C4E9-0B42-4E84-BB0D-717071B246A7}" dt="2024-10-21T16:41:28.619" v="24" actId="26606"/>
          <ac:picMkLst>
            <pc:docMk/>
            <pc:sldMk cId="1072942791" sldId="261"/>
            <ac:picMk id="6" creationId="{2A2B2BEF-6D95-66BC-4470-623AE97987C6}"/>
          </ac:picMkLst>
        </pc:picChg>
      </pc:sldChg>
      <pc:sldChg chg="modSp new del mod">
        <pc:chgData name="Kasper, Christian" userId="a8343d60-698f-4592-a84b-55d2d7b070c0" providerId="ADAL" clId="{11C3C4E9-0B42-4E84-BB0D-717071B246A7}" dt="2024-10-21T16:45:46.713" v="43" actId="2696"/>
        <pc:sldMkLst>
          <pc:docMk/>
          <pc:sldMk cId="2031179271" sldId="262"/>
        </pc:sldMkLst>
        <pc:spChg chg="mod">
          <ac:chgData name="Kasper, Christian" userId="a8343d60-698f-4592-a84b-55d2d7b070c0" providerId="ADAL" clId="{11C3C4E9-0B42-4E84-BB0D-717071B246A7}" dt="2024-10-21T16:45:22.044" v="42" actId="20577"/>
          <ac:spMkLst>
            <pc:docMk/>
            <pc:sldMk cId="2031179271" sldId="262"/>
            <ac:spMk id="2" creationId="{35FF4C83-C0D9-48C1-4984-C4D15F49E9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1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8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1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5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5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6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0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8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1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3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A2DD3A-5327-4B48-8DC1-B98AEF751B3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B081A1-1B31-4B03-A7DA-E9A52B555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3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riveworkspro.com/TopicImages/Administrator/DriveWorks3DPointLightExample.png?format=webp&amp;quality=lossless" TargetMode="External"/><Relationship Id="rId13" Type="http://schemas.openxmlformats.org/officeDocument/2006/relationships/hyperlink" Target="https://static.thenounproject.com/png/34865-200.png" TargetMode="External"/><Relationship Id="rId3" Type="http://schemas.openxmlformats.org/officeDocument/2006/relationships/hyperlink" Target="https://cdn-icons-png.flaticon.com/512/25/25231.png" TargetMode="External"/><Relationship Id="rId7" Type="http://schemas.openxmlformats.org/officeDocument/2006/relationships/hyperlink" Target="https://www.pngegg.com/en/png-zkrpa" TargetMode="External"/><Relationship Id="rId12" Type="http://schemas.openxmlformats.org/officeDocument/2006/relationships/hyperlink" Target="https://icon-library.com/images/icon-3d/icon-3d-11.jpg?format=webp&amp;width=905&amp;height=905" TargetMode="External"/><Relationship Id="rId2" Type="http://schemas.openxmlformats.org/officeDocument/2006/relationships/hyperlink" Target="https://chatgpt.com/g/g-9i7ARxKhj-log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ngegg.com/en/png-zwnfd" TargetMode="External"/><Relationship Id="rId11" Type="http://schemas.openxmlformats.org/officeDocument/2006/relationships/hyperlink" Target="https://www.pngegg.com/en/png-yogek" TargetMode="External"/><Relationship Id="rId5" Type="http://schemas.openxmlformats.org/officeDocument/2006/relationships/hyperlink" Target="https://upload.wikimedia.org/wikipedia/de/b/bb/Box_-_Distributed.png" TargetMode="External"/><Relationship Id="rId10" Type="http://schemas.openxmlformats.org/officeDocument/2006/relationships/hyperlink" Target="https://icons8.de/icons/set/discord-logo" TargetMode="External"/><Relationship Id="rId4" Type="http://schemas.openxmlformats.org/officeDocument/2006/relationships/hyperlink" Target="https://www.pngwing.com/en/free-png-nwvsu" TargetMode="External"/><Relationship Id="rId9" Type="http://schemas.openxmlformats.org/officeDocument/2006/relationships/hyperlink" Target="https://www.stickpng.com/de/img/karikaturen/handy-manny/microsoft-teams-log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in Bild, das Text, Poster, Grafikdesign, Grafiken enthält.&#10;&#10;Automatisch generierte Beschreibung">
            <a:extLst>
              <a:ext uri="{FF2B5EF4-FFF2-40B4-BE49-F238E27FC236}">
                <a16:creationId xmlns:a16="http://schemas.microsoft.com/office/drawing/2014/main" id="{54BABAE7-FA2D-7C1E-8103-605F8FB44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6" r="5406"/>
          <a:stretch/>
        </p:blipFill>
        <p:spPr>
          <a:xfrm>
            <a:off x="6253078" y="666728"/>
            <a:ext cx="4874829" cy="5465791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8B8B0C2B-2C85-D505-A7A6-68B7CC9252C7}"/>
              </a:ext>
            </a:extLst>
          </p:cNvPr>
          <p:cNvGrpSpPr/>
          <p:nvPr/>
        </p:nvGrpSpPr>
        <p:grpSpPr>
          <a:xfrm>
            <a:off x="1064093" y="1467068"/>
            <a:ext cx="4054448" cy="3923227"/>
            <a:chOff x="1113810" y="783046"/>
            <a:chExt cx="4054448" cy="3923227"/>
          </a:xfrm>
        </p:grpSpPr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9AEDF7E-8FE1-7004-C7D8-794A8D004B77}"/>
                </a:ext>
              </a:extLst>
            </p:cNvPr>
            <p:cNvSpPr txBox="1"/>
            <p:nvPr/>
          </p:nvSpPr>
          <p:spPr>
            <a:xfrm>
              <a:off x="1113810" y="783046"/>
              <a:ext cx="40544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u="sng" dirty="0"/>
                <a:t>Team RayForge:</a:t>
              </a:r>
              <a:endParaRPr lang="de-DE" sz="4000" u="sng" dirty="0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641A4B32-C011-7BB5-E6A9-194AF83D0AE9}"/>
                </a:ext>
              </a:extLst>
            </p:cNvPr>
            <p:cNvSpPr txBox="1"/>
            <p:nvPr/>
          </p:nvSpPr>
          <p:spPr>
            <a:xfrm>
              <a:off x="1113810" y="2151728"/>
              <a:ext cx="4054448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/>
                <a:t>Florian Bertscher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/>
                <a:t>Lukas Jeckle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/>
                <a:t>Christian Kasper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/>
                <a:t>Leon Musliu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/>
                <a:t>Dennis Welsch</a:t>
              </a:r>
              <a:endParaRPr lang="de-DE" sz="3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F8D2989-4379-D60A-C9C3-ECDB4C984645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65F599-27D0-17E6-E4DC-6191BF75B469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3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D5DD414-A540-C3F6-D8CD-A876EA09E3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759034"/>
              </p:ext>
            </p:extLst>
          </p:nvPr>
        </p:nvGraphicFramePr>
        <p:xfrm>
          <a:off x="838200" y="482601"/>
          <a:ext cx="10515600" cy="591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87792400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470356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69691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88902938"/>
                    </a:ext>
                  </a:extLst>
                </a:gridCol>
              </a:tblGrid>
              <a:tr h="8844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635651"/>
                  </a:ext>
                </a:extLst>
              </a:tr>
              <a:tr h="2195642">
                <a:tc>
                  <a:txBody>
                    <a:bodyPr/>
                    <a:lstStyle/>
                    <a:p>
                      <a:r>
                        <a:rPr lang="de-DE" dirty="0"/>
                        <a:t>Begründung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Projektmeetings &amp; Aufgabenplanung.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Direkte, informelle Kommunikation. Ideal für schnelle Absprachen und spontane Diskussionen.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Versionskontrolle und Zusammenarbeit bei der Softwareentwicklung.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584402"/>
                  </a:ext>
                </a:extLst>
              </a:tr>
              <a:tr h="2719679">
                <a:tc>
                  <a:txBody>
                    <a:bodyPr/>
                    <a:lstStyle/>
                    <a:p>
                      <a:r>
                        <a:rPr lang="de-DE" dirty="0"/>
                        <a:t>Vorteile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dirty="0"/>
                        <a:t>Einfache Organisation von Meetings, Dokumenten und Aufgaben.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Voice- und Text-Chats in Echtzeit.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Versionsverwaltung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Kollaborative Entwicklung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GitHub Actions zur Automatisierung von Code-analyse und Build/Deploy-Prozessen.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697277"/>
                  </a:ext>
                </a:extLst>
              </a:tr>
            </a:tbl>
          </a:graphicData>
        </a:graphic>
      </p:graphicFrame>
      <p:pic>
        <p:nvPicPr>
          <p:cNvPr id="6" name="Picture 10" descr="Github Logo - Free social media icons">
            <a:extLst>
              <a:ext uri="{FF2B5EF4-FFF2-40B4-BE49-F238E27FC236}">
                <a16:creationId xmlns:a16="http://schemas.microsoft.com/office/drawing/2014/main" id="{CED7D040-3C62-DC19-DF68-D16C2D1CA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04641" y="565744"/>
            <a:ext cx="720496" cy="72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iscord logo Icons, Logos, Symbole – Kostenloser Download ...">
            <a:extLst>
              <a:ext uri="{FF2B5EF4-FFF2-40B4-BE49-F238E27FC236}">
                <a16:creationId xmlns:a16="http://schemas.microsoft.com/office/drawing/2014/main" id="{4A2F58AF-D81B-F490-DAF3-1295D95CE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2156" y="355489"/>
            <a:ext cx="1134682" cy="113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icrosoft Teams Logo - PNG and Vector - Logo Download">
            <a:extLst>
              <a:ext uri="{FF2B5EF4-FFF2-40B4-BE49-F238E27FC236}">
                <a16:creationId xmlns:a16="http://schemas.microsoft.com/office/drawing/2014/main" id="{F89A907F-0AD5-97F3-A766-4AC80C633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85042" y="219964"/>
            <a:ext cx="1390729" cy="140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83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>
            <a:extLst>
              <a:ext uri="{FF2B5EF4-FFF2-40B4-BE49-F238E27FC236}">
                <a16:creationId xmlns:a16="http://schemas.microsoft.com/office/drawing/2014/main" id="{388DC09C-2622-3E2C-D376-F37367695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0676" y="2687506"/>
            <a:ext cx="3537345" cy="14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blue hexagon with white letters and white crosses&#10;&#10;Description automatically generated">
            <a:extLst>
              <a:ext uri="{FF2B5EF4-FFF2-40B4-BE49-F238E27FC236}">
                <a16:creationId xmlns:a16="http://schemas.microsoft.com/office/drawing/2014/main" id="{004AF171-7A39-2779-766B-03019F55A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36" y="1667368"/>
            <a:ext cx="3517120" cy="351712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3E9A6C3-B785-2CAE-4062-CAE9B430670C}"/>
              </a:ext>
            </a:extLst>
          </p:cNvPr>
          <p:cNvGrpSpPr/>
          <p:nvPr/>
        </p:nvGrpSpPr>
        <p:grpSpPr>
          <a:xfrm>
            <a:off x="484632" y="1600122"/>
            <a:ext cx="3517119" cy="3651609"/>
            <a:chOff x="9009609" y="3606800"/>
            <a:chExt cx="2297424" cy="2385274"/>
          </a:xfrm>
        </p:grpSpPr>
        <p:pic>
          <p:nvPicPr>
            <p:cNvPr id="5" name="Picture 1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9697102-69DA-E339-B2C3-7580A3F1E7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150350" y="3606800"/>
              <a:ext cx="2015942" cy="2015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1EAF0-31A3-3521-AD2C-03DA2C086F9A}"/>
                </a:ext>
              </a:extLst>
            </p:cNvPr>
            <p:cNvSpPr txBox="1"/>
            <p:nvPr/>
          </p:nvSpPr>
          <p:spPr>
            <a:xfrm>
              <a:off x="9009609" y="5622742"/>
              <a:ext cx="2297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7709">
                <a:spcAft>
                  <a:spcPts val="765"/>
                </a:spcAft>
              </a:pPr>
              <a:r>
                <a:rPr lang="de-DE" sz="270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NanoGUI für OpenGL</a:t>
              </a:r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85089CD-EF9E-6EC9-30E2-4BADE41FBF74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6FC1A2-8492-57A8-35A0-1DA2AD32E695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0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9E76C7D-8C9F-F76B-0F58-A9957820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u="sng" dirty="0"/>
              <a:t>RayForge</a:t>
            </a:r>
            <a:r>
              <a:rPr lang="en-US" sz="5400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arbeitet an: </a:t>
            </a:r>
          </a:p>
        </p:txBody>
      </p:sp>
      <p:pic>
        <p:nvPicPr>
          <p:cNvPr id="10" name="Picture 9" descr="A logo of a razor blade&#10;&#10;Description automatically generated">
            <a:extLst>
              <a:ext uri="{FF2B5EF4-FFF2-40B4-BE49-F238E27FC236}">
                <a16:creationId xmlns:a16="http://schemas.microsoft.com/office/drawing/2014/main" id="{274D3938-6308-7F34-D65E-66BAFE905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6A59D10-4F9D-E4A4-4A8F-0FB2099881F7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5BE86B-CE87-4235-BB81-F694020CEA21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4607-0192-187D-5E41-361FC146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4000" b="1" u="sng" dirty="0"/>
              <a:t>Unser Ziel:</a:t>
            </a:r>
          </a:p>
        </p:txBody>
      </p:sp>
      <p:pic>
        <p:nvPicPr>
          <p:cNvPr id="5" name="Picture 4" descr="A couple of spheres in a room&#10;&#10;Description automatically generated">
            <a:extLst>
              <a:ext uri="{FF2B5EF4-FFF2-40B4-BE49-F238E27FC236}">
                <a16:creationId xmlns:a16="http://schemas.microsoft.com/office/drawing/2014/main" id="{B237ABA1-D94F-F594-B9FC-72339AB67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2"/>
          <a:stretch/>
        </p:blipFill>
        <p:spPr>
          <a:xfrm>
            <a:off x="6055588" y="650494"/>
            <a:ext cx="5492318" cy="532414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3597C8F-2BA1-6700-FBE5-A411C700079D}"/>
              </a:ext>
            </a:extLst>
          </p:cNvPr>
          <p:cNvSpPr txBox="1"/>
          <p:nvPr/>
        </p:nvSpPr>
        <p:spPr>
          <a:xfrm>
            <a:off x="644094" y="2005041"/>
            <a:ext cx="40544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Die Entwicklung eines Raytracers, der in der Lage ist:</a:t>
            </a:r>
          </a:p>
          <a:p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i="1" dirty="0"/>
              <a:t>Fotorealistische Darstellungen: </a:t>
            </a:r>
            <a:r>
              <a:rPr lang="de-DE" sz="2000" dirty="0"/>
              <a:t>von 3D-Dreiecksszenen zu erzeugen.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i="1" dirty="0"/>
              <a:t>Diffuses Raytracing:                     </a:t>
            </a:r>
            <a:r>
              <a:rPr lang="de-DE" sz="2000" dirty="0"/>
              <a:t> um realistische Beleuchtungen und Schatten in </a:t>
            </a:r>
            <a:r>
              <a:rPr lang="de-DE" sz="2000" b="1" dirty="0"/>
              <a:t>Echtzeit</a:t>
            </a:r>
            <a:r>
              <a:rPr lang="de-DE" sz="2000" dirty="0"/>
              <a:t> zu simulieren.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4736FF-EA96-CB52-7709-74193024C684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2A7030-1E67-9F2F-0EB4-9A564A13068D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37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2B04-B434-5995-3278-503C29F01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20" y="1122363"/>
            <a:ext cx="32004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Funktionale </a:t>
            </a:r>
            <a:br>
              <a:rPr lang="en-US" sz="3700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700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Anforderungen</a:t>
            </a:r>
          </a:p>
        </p:txBody>
      </p:sp>
      <p:cxnSp>
        <p:nvCxnSpPr>
          <p:cNvPr id="4157" name="Straight Connector 4156">
            <a:extLst>
              <a:ext uri="{FF2B5EF4-FFF2-40B4-BE49-F238E27FC236}">
                <a16:creationId xmlns:a16="http://schemas.microsoft.com/office/drawing/2014/main" id="{DC034BB4-8B50-4484-85C4-0CE469928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0662" y="0"/>
            <a:ext cx="0" cy="6858000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8" name="Straight Connector 4157">
            <a:extLst>
              <a:ext uri="{FF2B5EF4-FFF2-40B4-BE49-F238E27FC236}">
                <a16:creationId xmlns:a16="http://schemas.microsoft.com/office/drawing/2014/main" id="{81B200F7-B57A-4824-BB91-B6624450A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2228770"/>
            <a:ext cx="287703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9" name="Straight Connector 4158">
            <a:extLst>
              <a:ext uri="{FF2B5EF4-FFF2-40B4-BE49-F238E27FC236}">
                <a16:creationId xmlns:a16="http://schemas.microsoft.com/office/drawing/2014/main" id="{1902062F-7F47-41E5-8574-2D1492D58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0661" y="3429000"/>
            <a:ext cx="466344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0" name="Straight Connector 4159">
            <a:extLst>
              <a:ext uri="{FF2B5EF4-FFF2-40B4-BE49-F238E27FC236}">
                <a16:creationId xmlns:a16="http://schemas.microsoft.com/office/drawing/2014/main" id="{FA92245C-961F-47D5-9691-272D28692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4568202"/>
            <a:ext cx="287703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1A8E83A-67A2-19E3-A764-11CC3235B0DA}"/>
              </a:ext>
            </a:extLst>
          </p:cNvPr>
          <p:cNvGrpSpPr/>
          <p:nvPr/>
        </p:nvGrpSpPr>
        <p:grpSpPr>
          <a:xfrm>
            <a:off x="8379627" y="3847013"/>
            <a:ext cx="2995878" cy="2509337"/>
            <a:chOff x="5102831" y="617692"/>
            <a:chExt cx="1824923" cy="1528549"/>
          </a:xfrm>
        </p:grpSpPr>
        <p:pic>
          <p:nvPicPr>
            <p:cNvPr id="5" name="Picture 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85C5D36B-24A2-EA7F-7DAA-B4C883777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9352" y="617692"/>
              <a:ext cx="871882" cy="86461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367B6D-EA43-EB73-865A-DC71B7B1B2D0}"/>
                </a:ext>
              </a:extLst>
            </p:cNvPr>
            <p:cNvSpPr txBox="1"/>
            <p:nvPr/>
          </p:nvSpPr>
          <p:spPr>
            <a:xfrm>
              <a:off x="5102831" y="1499910"/>
              <a:ext cx="18249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739998">
                <a:spcAft>
                  <a:spcPts val="943"/>
                </a:spcAft>
              </a:pPr>
              <a:r>
                <a:rPr lang="de-DE" sz="29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Import von .obj-/</a:t>
              </a:r>
            </a:p>
            <a:p>
              <a:pPr algn="ctr" defTabSz="739998">
                <a:spcAft>
                  <a:spcPts val="943"/>
                </a:spcAft>
              </a:pPr>
              <a:r>
                <a:rPr lang="de-DE" sz="29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.mtl Dateien</a:t>
              </a:r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B8E7DD3-1027-A424-D412-499263A3D0AC}"/>
              </a:ext>
            </a:extLst>
          </p:cNvPr>
          <p:cNvGrpSpPr/>
          <p:nvPr/>
        </p:nvGrpSpPr>
        <p:grpSpPr>
          <a:xfrm>
            <a:off x="5234224" y="2622302"/>
            <a:ext cx="1671747" cy="1545845"/>
            <a:chOff x="9039924" y="1482308"/>
            <a:chExt cx="1539204" cy="1423282"/>
          </a:xfrm>
        </p:grpSpPr>
        <p:pic>
          <p:nvPicPr>
            <p:cNvPr id="7" name="Picture 6" descr="A black rectangle with white lines&#10;&#10;Description automatically generated">
              <a:extLst>
                <a:ext uri="{FF2B5EF4-FFF2-40B4-BE49-F238E27FC236}">
                  <a16:creationId xmlns:a16="http://schemas.microsoft.com/office/drawing/2014/main" id="{C9480E63-4398-CBD0-6CB1-979DCAC58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8758" y="1482308"/>
              <a:ext cx="681536" cy="68153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952360-222C-870F-303F-3A565896151D}"/>
                </a:ext>
              </a:extLst>
            </p:cNvPr>
            <p:cNvSpPr txBox="1"/>
            <p:nvPr/>
          </p:nvSpPr>
          <p:spPr>
            <a:xfrm>
              <a:off x="9039924" y="2259259"/>
              <a:ext cx="15392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82471">
                <a:spcAft>
                  <a:spcPts val="570"/>
                </a:spcAft>
              </a:pPr>
              <a:r>
                <a:rPr lang="de-DE"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Export in .jpg/</a:t>
              </a:r>
            </a:p>
            <a:p>
              <a:pPr algn="ctr" defTabSz="482471">
                <a:spcAft>
                  <a:spcPts val="570"/>
                </a:spcAft>
              </a:pPr>
              <a:r>
                <a:rPr lang="de-DE"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.png</a:t>
              </a:r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9E28542-BBE6-E1B5-868F-8D33B6FAB13B}"/>
              </a:ext>
            </a:extLst>
          </p:cNvPr>
          <p:cNvGrpSpPr/>
          <p:nvPr/>
        </p:nvGrpSpPr>
        <p:grpSpPr>
          <a:xfrm>
            <a:off x="5349499" y="4934736"/>
            <a:ext cx="1488493" cy="1545336"/>
            <a:chOff x="8828008" y="4758168"/>
            <a:chExt cx="1640781" cy="1703440"/>
          </a:xfrm>
        </p:grpSpPr>
        <p:pic>
          <p:nvPicPr>
            <p:cNvPr id="4100" name="Picture 4" descr="Flip Camera Icons - Free SVG &amp; PNG Flip Camera Images - Noun ...">
              <a:extLst>
                <a:ext uri="{FF2B5EF4-FFF2-40B4-BE49-F238E27FC236}">
                  <a16:creationId xmlns:a16="http://schemas.microsoft.com/office/drawing/2014/main" id="{D1FB4FC2-2C90-2FDB-A057-60FFC3A22D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2283" y="4758168"/>
              <a:ext cx="1325564" cy="1325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DB5027-3AC3-7F5A-74D4-CADD14DA0C2D}"/>
                </a:ext>
              </a:extLst>
            </p:cNvPr>
            <p:cNvSpPr txBox="1"/>
            <p:nvPr/>
          </p:nvSpPr>
          <p:spPr>
            <a:xfrm>
              <a:off x="8828008" y="5907371"/>
              <a:ext cx="1640781" cy="554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07661">
                <a:spcAft>
                  <a:spcPts val="622"/>
                </a:spcAft>
              </a:pPr>
              <a:r>
                <a:rPr lang="de-DE" sz="115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Flexible </a:t>
              </a:r>
            </a:p>
            <a:p>
              <a:pPr algn="ctr" defTabSz="407661">
                <a:spcAft>
                  <a:spcPts val="622"/>
                </a:spcAft>
              </a:pPr>
              <a:r>
                <a:rPr lang="de-DE" sz="115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Kameraeinstellungen</a:t>
              </a:r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CB68124-38E4-BB30-BBA7-88183C52544F}"/>
              </a:ext>
            </a:extLst>
          </p:cNvPr>
          <p:cNvGrpSpPr/>
          <p:nvPr/>
        </p:nvGrpSpPr>
        <p:grpSpPr>
          <a:xfrm>
            <a:off x="8413417" y="372291"/>
            <a:ext cx="2928298" cy="2638698"/>
            <a:chOff x="355064" y="696112"/>
            <a:chExt cx="3708235" cy="3341500"/>
          </a:xfrm>
        </p:grpSpPr>
        <p:pic>
          <p:nvPicPr>
            <p:cNvPr id="13" name="Picture 12" descr="A sun with arrows pointing to the center&#10;&#10;Description automatically generated">
              <a:extLst>
                <a:ext uri="{FF2B5EF4-FFF2-40B4-BE49-F238E27FC236}">
                  <a16:creationId xmlns:a16="http://schemas.microsoft.com/office/drawing/2014/main" id="{8282EE83-A06C-963D-CF9F-F2D172126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416" y="696112"/>
              <a:ext cx="2253927" cy="2253927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AF4F6F-80BC-3CAE-9BA6-5E8F7345E2A2}"/>
                </a:ext>
              </a:extLst>
            </p:cNvPr>
            <p:cNvSpPr txBox="1"/>
            <p:nvPr/>
          </p:nvSpPr>
          <p:spPr>
            <a:xfrm>
              <a:off x="355064" y="2766218"/>
              <a:ext cx="3708235" cy="1271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354965">
                <a:spcAft>
                  <a:spcPts val="803"/>
                </a:spcAft>
              </a:pPr>
              <a:r>
                <a:rPr lang="de-DE" sz="24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Frei positionierbare</a:t>
              </a:r>
            </a:p>
            <a:p>
              <a:pPr algn="ctr" defTabSz="354965">
                <a:spcAft>
                  <a:spcPts val="803"/>
                </a:spcAft>
              </a:pPr>
              <a:r>
                <a:rPr lang="de-DE" sz="24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Lichtquellen</a:t>
              </a:r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B2507CC-B40C-78F2-1ECA-8B8C80DCF458}"/>
              </a:ext>
            </a:extLst>
          </p:cNvPr>
          <p:cNvGrpSpPr/>
          <p:nvPr/>
        </p:nvGrpSpPr>
        <p:grpSpPr>
          <a:xfrm>
            <a:off x="5238343" y="321733"/>
            <a:ext cx="1667210" cy="1539586"/>
            <a:chOff x="969465" y="3427049"/>
            <a:chExt cx="2672074" cy="2467527"/>
          </a:xfrm>
        </p:grpSpPr>
        <p:pic>
          <p:nvPicPr>
            <p:cNvPr id="15" name="Picture 1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61EAF06-9B93-6A5E-8896-778A6D132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757" y="3427049"/>
              <a:ext cx="1826710" cy="182671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567EC8-1A8A-8467-70AA-94FCEDD4FDA7}"/>
                </a:ext>
              </a:extLst>
            </p:cNvPr>
            <p:cNvSpPr txBox="1"/>
            <p:nvPr/>
          </p:nvSpPr>
          <p:spPr>
            <a:xfrm>
              <a:off x="969465" y="5187950"/>
              <a:ext cx="2672074" cy="706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278563">
                <a:spcAft>
                  <a:spcPts val="571"/>
                </a:spcAft>
              </a:pPr>
              <a:r>
                <a:rPr lang="de-DE" sz="100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3D-Preview für Ansichts- </a:t>
              </a:r>
            </a:p>
            <a:p>
              <a:pPr algn="ctr" defTabSz="278563">
                <a:spcAft>
                  <a:spcPts val="571"/>
                </a:spcAft>
              </a:pPr>
              <a:r>
                <a:rPr lang="de-DE" sz="100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und Beleuchtungsdefinition</a:t>
              </a:r>
              <a:endParaRPr lang="en-US"/>
            </a:p>
          </p:txBody>
        </p:sp>
      </p:grpSp>
      <p:sp>
        <p:nvSpPr>
          <p:cNvPr id="4161" name="Rectangle 4160">
            <a:extLst>
              <a:ext uri="{FF2B5EF4-FFF2-40B4-BE49-F238E27FC236}">
                <a16:creationId xmlns:a16="http://schemas.microsoft.com/office/drawing/2014/main" id="{14844A3A-58C9-1143-906E-2197963DD673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2" name="Rectangle 4161">
            <a:extLst>
              <a:ext uri="{FF2B5EF4-FFF2-40B4-BE49-F238E27FC236}">
                <a16:creationId xmlns:a16="http://schemas.microsoft.com/office/drawing/2014/main" id="{AB98F1B3-600B-1813-EFCA-76D38BC7302E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5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C46C7599-B1F9-A58A-47CB-2376FA66A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" y="20307"/>
            <a:ext cx="10980420" cy="65746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D7ED84-B20A-F399-FFE5-5C6898E1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1" y="395592"/>
            <a:ext cx="3689096" cy="63435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100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Domänenmodell</a:t>
            </a:r>
            <a:r>
              <a:rPr lang="en-US" sz="4000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BF0D9D-C5C8-BA63-5582-AADA3BB581EA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1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EB858-F175-E6AC-337E-D5156AB1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599" y="117940"/>
            <a:ext cx="9849751" cy="1349671"/>
          </a:xfrm>
        </p:spPr>
        <p:txBody>
          <a:bodyPr anchor="b">
            <a:normAutofit/>
          </a:bodyPr>
          <a:lstStyle/>
          <a:p>
            <a:r>
              <a:rPr lang="de-DE" sz="5400" u="sng" dirty="0"/>
              <a:t>Bild-Quellen:</a:t>
            </a:r>
            <a:endParaRPr lang="en-US" sz="5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53943-D017-C635-68DF-02E2F33B4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336" y="2049667"/>
            <a:ext cx="10232275" cy="4571101"/>
          </a:xfrm>
        </p:spPr>
        <p:txBody>
          <a:bodyPr anchor="ctr">
            <a:noAutofit/>
          </a:bodyPr>
          <a:lstStyle/>
          <a:p>
            <a:r>
              <a:rPr lang="en-US" sz="1600" dirty="0"/>
              <a:t>RayForge/ RaytRazor-Logos: </a:t>
            </a:r>
            <a:r>
              <a:rPr lang="en-US" sz="1600" dirty="0">
                <a:hlinkClick r:id="rId2"/>
              </a:rPr>
              <a:t>https://chatgpt.com/g/g-9i7ARxKhj-logo</a:t>
            </a:r>
            <a:endParaRPr lang="en-US" sz="1600" dirty="0"/>
          </a:p>
          <a:p>
            <a:r>
              <a:rPr lang="en-US" sz="1600" dirty="0"/>
              <a:t>GitHub: </a:t>
            </a:r>
            <a:r>
              <a:rPr lang="en-US" sz="1600" dirty="0">
                <a:hlinkClick r:id="rId3"/>
              </a:rPr>
              <a:t>https://cdn-icons-png.flaticon.com/512/25/25231.png</a:t>
            </a:r>
            <a:r>
              <a:rPr lang="en-US" sz="1600" dirty="0"/>
              <a:t> </a:t>
            </a:r>
          </a:p>
          <a:p>
            <a:r>
              <a:rPr lang="en-US" sz="1600" dirty="0"/>
              <a:t>C++: </a:t>
            </a:r>
            <a:r>
              <a:rPr lang="en-US" sz="1600" dirty="0">
                <a:hlinkClick r:id="rId4"/>
              </a:rPr>
              <a:t>https://www.pngwing.com/en/free-png-nwvsu</a:t>
            </a:r>
            <a:r>
              <a:rPr lang="en-US" sz="1600" dirty="0"/>
              <a:t> </a:t>
            </a:r>
          </a:p>
          <a:p>
            <a:r>
              <a:rPr lang="de-DE" sz="1600" i="1" dirty="0"/>
              <a:t>Diffuses Raytracing: </a:t>
            </a:r>
            <a:r>
              <a:rPr lang="en-US" sz="1600" dirty="0">
                <a:hlinkClick r:id="rId5"/>
              </a:rPr>
              <a:t>https://upload.wikimedia.org/wikipedia/de/b/bb/Box_-_Distributed.png</a:t>
            </a:r>
            <a:endParaRPr lang="en-US" sz="1600" dirty="0"/>
          </a:p>
          <a:p>
            <a:r>
              <a:rPr lang="en-US" sz="1600" dirty="0"/>
              <a:t>Import: </a:t>
            </a:r>
            <a:r>
              <a:rPr lang="en-US" sz="1600" dirty="0">
                <a:hlinkClick r:id="rId6"/>
              </a:rPr>
              <a:t>https://www.pngegg.com/en/png-zwnfd</a:t>
            </a:r>
            <a:endParaRPr lang="en-US" sz="1600" dirty="0"/>
          </a:p>
          <a:p>
            <a:r>
              <a:rPr lang="en-US" sz="1600" dirty="0"/>
              <a:t>Export: </a:t>
            </a:r>
            <a:r>
              <a:rPr lang="en-US" sz="1600" dirty="0">
                <a:hlinkClick r:id="rId7"/>
              </a:rPr>
              <a:t>https://www.pngegg.com/en/png-zkrpa</a:t>
            </a:r>
            <a:r>
              <a:rPr lang="en-US" sz="1600" dirty="0"/>
              <a:t> </a:t>
            </a:r>
          </a:p>
          <a:p>
            <a:r>
              <a:rPr lang="en-US" sz="1600" dirty="0"/>
              <a:t>Licht: </a:t>
            </a:r>
            <a:r>
              <a:rPr lang="en-US" sz="1600" dirty="0">
                <a:hlinkClick r:id="rId8"/>
              </a:rPr>
              <a:t>https://docs.driveworkspro.com/TopicImages/Administrator/DriveWorks3DPointLightExample.png?format=webp&amp;quality=lossless</a:t>
            </a:r>
            <a:r>
              <a:rPr lang="en-US" sz="1600" dirty="0"/>
              <a:t> </a:t>
            </a:r>
          </a:p>
          <a:p>
            <a:r>
              <a:rPr lang="en-US" sz="1600" dirty="0"/>
              <a:t>Teams: </a:t>
            </a:r>
            <a:r>
              <a:rPr lang="en-US" sz="1600" dirty="0">
                <a:hlinkClick r:id="rId9"/>
              </a:rPr>
              <a:t>https://www.stickpng.com/de/img/karikaturen/handy-manny/microsoft-teams-logo</a:t>
            </a:r>
            <a:r>
              <a:rPr lang="en-US" sz="1600" dirty="0"/>
              <a:t> </a:t>
            </a:r>
          </a:p>
          <a:p>
            <a:r>
              <a:rPr lang="en-US" sz="1600" dirty="0"/>
              <a:t>Discord: </a:t>
            </a:r>
            <a:r>
              <a:rPr lang="en-US" sz="1600" dirty="0">
                <a:hlinkClick r:id="rId10"/>
              </a:rPr>
              <a:t>https://icons8.de/icons/set/discord-logo</a:t>
            </a:r>
            <a:endParaRPr lang="en-US" sz="1600" dirty="0"/>
          </a:p>
          <a:p>
            <a:r>
              <a:rPr lang="en-US" sz="1600" dirty="0"/>
              <a:t>OpenGL: </a:t>
            </a:r>
            <a:r>
              <a:rPr lang="en-US" sz="1600" dirty="0">
                <a:hlinkClick r:id="rId11"/>
              </a:rPr>
              <a:t>https://www.pngegg.com/en/png-yogek</a:t>
            </a:r>
            <a:endParaRPr lang="en-US" sz="1600" dirty="0"/>
          </a:p>
          <a:p>
            <a:r>
              <a:rPr lang="en-US" sz="1600" dirty="0"/>
              <a:t>3D-Cube: </a:t>
            </a:r>
            <a:r>
              <a:rPr lang="en-US" sz="1600" dirty="0">
                <a:hlinkClick r:id="rId12"/>
              </a:rPr>
              <a:t>https://icon-library.com/images/icon-3d/icon-3d-11.jpg?format=webp&amp;width=905&amp;height=905</a:t>
            </a:r>
            <a:endParaRPr lang="en-US" sz="1600" dirty="0"/>
          </a:p>
          <a:p>
            <a:r>
              <a:rPr lang="en-US" sz="1600" dirty="0"/>
              <a:t>Camera: </a:t>
            </a:r>
            <a:r>
              <a:rPr lang="en-US" sz="1600" dirty="0">
                <a:hlinkClick r:id="rId13"/>
              </a:rPr>
              <a:t>https://static.thenounproject.com/png/34865-200.png</a:t>
            </a:r>
            <a:r>
              <a:rPr lang="en-US" sz="1600" dirty="0"/>
              <a:t>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95534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nutzerdefiniert 2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FFC000"/>
      </a:accent1>
      <a:accent2>
        <a:srgbClr val="E97132"/>
      </a:accent2>
      <a:accent3>
        <a:srgbClr val="FF0000"/>
      </a:accent3>
      <a:accent4>
        <a:srgbClr val="FFC000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346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RayForge arbeitet an: </vt:lpstr>
      <vt:lpstr>Unser Ziel:</vt:lpstr>
      <vt:lpstr>Funktionale  Anforderungen</vt:lpstr>
      <vt:lpstr>Domänenmodell:</vt:lpstr>
      <vt:lpstr>Bild-Quellen: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Kasper, Christian</dc:creator>
  <cp:lastModifiedBy>Kasper, Christian</cp:lastModifiedBy>
  <cp:revision>1</cp:revision>
  <dcterms:created xsi:type="dcterms:W3CDTF">2024-10-21T16:00:24Z</dcterms:created>
  <dcterms:modified xsi:type="dcterms:W3CDTF">2024-10-23T16:22:03Z</dcterms:modified>
</cp:coreProperties>
</file>