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77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8DAD9"/>
    <a:srgbClr val="464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34" autoAdjust="0"/>
  </p:normalViewPr>
  <p:slideViewPr>
    <p:cSldViewPr snapToGrid="0" snapToObjects="1">
      <p:cViewPr varScale="1">
        <p:scale>
          <a:sx n="92" d="100"/>
          <a:sy n="92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75793-92C7-984C-8B95-B2FF5C3F4CF8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37A80-80DD-1147-BA09-C639E083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1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No significant difference in ticket sales or revenue</a:t>
            </a:r>
            <a:r>
              <a:rPr lang="en-US" baseline="0" dirty="0" smtClean="0"/>
              <a:t> between division and non-division opponents any day of the week except for Wednesdays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Division opponents sell approx. 30% more tickets (4155 vs. 2925) on average and draw 45% more revenue ($410800 vs. $185300) on average on Wed.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No data for non-division opponents on Fridays; though, Friday is by far the highest ticket (4920) and revenue ($608250) source (on avg.)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As expected, weekends sell more tickets and generate more revenue as a unit than weekdays; however, Wednesdays outperform Sundays in both categories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37A80-80DD-1147-BA09-C639E0830C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42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When the Twins</a:t>
            </a:r>
            <a:r>
              <a:rPr lang="en-US" baseline="0" dirty="0" smtClean="0"/>
              <a:t> play on the same date as the Minnesota United, average tickets sales and revenue suffer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MN United games when the Twins do not play outsell games when the Twins play concurrently by approx. 25% (3500 vs. 2635)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Revenue increases by approx. 25% as well ($263000 vs. $194000)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37A80-80DD-1147-BA09-C639E0830C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4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3AEC-97E4-D744-A0C0-48704ABC6909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B3A-EAA3-164D-9757-4681EE62C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3AEC-97E4-D744-A0C0-48704ABC6909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B3A-EAA3-164D-9757-4681EE62C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3AEC-97E4-D744-A0C0-48704ABC6909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B3A-EAA3-164D-9757-4681EE62C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3AEC-97E4-D744-A0C0-48704ABC6909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B3A-EAA3-164D-9757-4681EE62C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3AEC-97E4-D744-A0C0-48704ABC6909}" type="datetimeFigureOut">
              <a:rPr lang="en-US" smtClean="0"/>
              <a:t>10/2/19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B3A-EAA3-164D-9757-4681EE62C43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3AEC-97E4-D744-A0C0-48704ABC6909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B3A-EAA3-164D-9757-4681EE62C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3AEC-97E4-D744-A0C0-48704ABC6909}" type="datetimeFigureOut">
              <a:rPr lang="en-US" smtClean="0"/>
              <a:t>10/2/19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B3A-EAA3-164D-9757-4681EE62C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3AEC-97E4-D744-A0C0-48704ABC6909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3AEC-97E4-D744-A0C0-48704ABC6909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B3A-EAA3-164D-9757-4681EE62C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3FB3AEC-97E4-D744-A0C0-48704ABC6909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CAC1B3A-EAA3-164D-9757-4681EE62C4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11"/>
            <a:ext cx="7702932" cy="1143000"/>
          </a:xfrm>
        </p:spPr>
        <p:txBody>
          <a:bodyPr>
            <a:noAutofit/>
          </a:bodyPr>
          <a:lstStyle/>
          <a:p>
            <a:r>
              <a:rPr lang="en-US" sz="2300" dirty="0" smtClean="0"/>
              <a:t>Minnesota United FC Average Daily Ticket Sales &amp; Revenue by Division &amp; Non-Division Opponent</a:t>
            </a:r>
            <a:endParaRPr lang="en-US" sz="2300" dirty="0"/>
          </a:p>
        </p:txBody>
      </p:sp>
      <p:pic>
        <p:nvPicPr>
          <p:cNvPr id="8" name="Picture 7" descr="Div.N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86" y="1390611"/>
            <a:ext cx="7777976" cy="48006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9" name="TextBox 8"/>
          <p:cNvSpPr txBox="1"/>
          <p:nvPr/>
        </p:nvSpPr>
        <p:spPr>
          <a:xfrm>
            <a:off x="540465" y="65944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12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wins.Pla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1" y="1390611"/>
            <a:ext cx="7777974" cy="48006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47611"/>
            <a:ext cx="8229600" cy="1143000"/>
          </a:xfrm>
        </p:spPr>
        <p:txBody>
          <a:bodyPr>
            <a:noAutofit/>
          </a:bodyPr>
          <a:lstStyle/>
          <a:p>
            <a:r>
              <a:rPr lang="en-US" sz="2300" dirty="0" smtClean="0">
                <a:solidFill>
                  <a:srgbClr val="FF0000"/>
                </a:solidFill>
              </a:rPr>
              <a:t>Minnesota United FC Average Ticket Sales &amp; Revenue during Minnesota Twins Games</a:t>
            </a:r>
            <a:endParaRPr lang="en-US" sz="2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998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045"/>
            <a:ext cx="8229600" cy="990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Quick Reference Tables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86" y="1319645"/>
            <a:ext cx="5736470" cy="324081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86" y="4785642"/>
            <a:ext cx="4416500" cy="176900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692" y="4785642"/>
            <a:ext cx="3635108" cy="64272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09032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5">
      <a:dk1>
        <a:srgbClr val="9BCDE4"/>
      </a:dk1>
      <a:lt1>
        <a:srgbClr val="D8DAD9"/>
      </a:lt1>
      <a:dk2>
        <a:srgbClr val="DF2426"/>
      </a:dk2>
      <a:lt2>
        <a:srgbClr val="F3F2DC"/>
      </a:lt2>
      <a:accent1>
        <a:srgbClr val="9BCDE4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148</TotalTime>
  <Words>214</Words>
  <Application>Microsoft Macintosh PowerPoint</Application>
  <PresentationFormat>On-screen Show (4:3)</PresentationFormat>
  <Paragraphs>12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Clarity</vt:lpstr>
      <vt:lpstr>Minnesota United FC Average Daily Ticket Sales &amp; Revenue by Division &amp; Non-Division Opponent</vt:lpstr>
      <vt:lpstr>Minnesota United FC Average Ticket Sales &amp; Revenue during Minnesota Twins Games</vt:lpstr>
      <vt:lpstr>Quick Reference Tables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Goldfarb</dc:creator>
  <cp:lastModifiedBy>Lauren Goldfarb</cp:lastModifiedBy>
  <cp:revision>10</cp:revision>
  <dcterms:created xsi:type="dcterms:W3CDTF">2019-10-03T05:27:31Z</dcterms:created>
  <dcterms:modified xsi:type="dcterms:W3CDTF">2019-10-03T07:56:06Z</dcterms:modified>
</cp:coreProperties>
</file>