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1"/>
  </p:notesMasterIdLst>
  <p:handoutMasterIdLst>
    <p:handoutMasterId r:id="rId32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7" r:id="rId23"/>
    <p:sldId id="383" r:id="rId24"/>
    <p:sldId id="384" r:id="rId25"/>
    <p:sldId id="378" r:id="rId26"/>
    <p:sldId id="382" r:id="rId27"/>
    <p:sldId id="386" r:id="rId28"/>
    <p:sldId id="385" r:id="rId29"/>
    <p:sldId id="3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I: </a:t>
            </a:r>
            <a:r>
              <a:rPr lang="es-AR" sz="2400" dirty="0" err="1" smtClean="0"/>
              <a:t>Unit</a:t>
            </a:r>
            <a:r>
              <a:rPr lang="es-AR" sz="2400" dirty="0" smtClean="0"/>
              <a:t> </a:t>
            </a:r>
            <a:r>
              <a:rPr lang="es-AR" sz="2400" dirty="0" err="1" smtClean="0"/>
              <a:t>Tests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</a:t>
            </a:r>
            <a:r>
              <a:rPr lang="en-GB" dirty="0" smtClean="0">
                <a:latin typeface="Avenir 45 Book (Body)"/>
              </a:rPr>
              <a:t>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Avoids the use of specific third-party library’s classes in your code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Database Integration Tests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How to work with Legacy Code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Widescreen</PresentationFormat>
  <Paragraphs>179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2015-04-17T20:38:48Z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