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67" r:id="rId5"/>
    <p:sldId id="338" r:id="rId6"/>
    <p:sldId id="339" r:id="rId7"/>
    <p:sldId id="340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352" r:id="rId16"/>
    <p:sldId id="353" r:id="rId17"/>
    <p:sldId id="348" r:id="rId18"/>
    <p:sldId id="349" r:id="rId19"/>
    <p:sldId id="350" r:id="rId20"/>
    <p:sldId id="351" r:id="rId21"/>
    <p:sldId id="354" r:id="rId22"/>
    <p:sldId id="355" r:id="rId23"/>
    <p:sldId id="356" r:id="rId24"/>
    <p:sldId id="358" r:id="rId25"/>
    <p:sldId id="359" r:id="rId26"/>
    <p:sldId id="360" r:id="rId27"/>
    <p:sldId id="361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8CDDB-A1AC-48CE-8820-5A1FDCD11CE9}" v="1" dt="2023-08-17T21:18:34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0328CDDB-A1AC-48CE-8820-5A1FDCD11CE9}"/>
    <pc:docChg chg="custSel delSld modSld">
      <pc:chgData name="Lucas  Gomez Tobon" userId="b8a6d8fe-e4ad-4825-8cc6-ab3fedc37e7a" providerId="ADAL" clId="{0328CDDB-A1AC-48CE-8820-5A1FDCD11CE9}" dt="2023-08-17T21:19:00.281" v="2" actId="47"/>
      <pc:docMkLst>
        <pc:docMk/>
      </pc:docMkLst>
      <pc:sldChg chg="addSp delSp modSp mod">
        <pc:chgData name="Lucas  Gomez Tobon" userId="b8a6d8fe-e4ad-4825-8cc6-ab3fedc37e7a" providerId="ADAL" clId="{0328CDDB-A1AC-48CE-8820-5A1FDCD11CE9}" dt="2023-08-17T21:18:34.312" v="1"/>
        <pc:sldMkLst>
          <pc:docMk/>
          <pc:sldMk cId="2812341239" sldId="351"/>
        </pc:sldMkLst>
        <pc:graphicFrameChg chg="add mod">
          <ac:chgData name="Lucas  Gomez Tobon" userId="b8a6d8fe-e4ad-4825-8cc6-ab3fedc37e7a" providerId="ADAL" clId="{0328CDDB-A1AC-48CE-8820-5A1FDCD11CE9}" dt="2023-08-17T21:18:34.312" v="1"/>
          <ac:graphicFrameMkLst>
            <pc:docMk/>
            <pc:sldMk cId="2812341239" sldId="351"/>
            <ac:graphicFrameMk id="4" creationId="{1BF6EDE9-0F9E-F062-CC84-48FCA2D25B40}"/>
          </ac:graphicFrameMkLst>
        </pc:graphicFrameChg>
        <pc:graphicFrameChg chg="del">
          <ac:chgData name="Lucas  Gomez Tobon" userId="b8a6d8fe-e4ad-4825-8cc6-ab3fedc37e7a" providerId="ADAL" clId="{0328CDDB-A1AC-48CE-8820-5A1FDCD11CE9}" dt="2023-08-17T21:18:33.972" v="0" actId="478"/>
          <ac:graphicFrameMkLst>
            <pc:docMk/>
            <pc:sldMk cId="2812341239" sldId="351"/>
            <ac:graphicFrameMk id="6" creationId="{FD7D629E-A345-7987-BC72-D58847D70776}"/>
          </ac:graphicFrameMkLst>
        </pc:graphicFrameChg>
      </pc:sldChg>
      <pc:sldChg chg="del">
        <pc:chgData name="Lucas  Gomez Tobon" userId="b8a6d8fe-e4ad-4825-8cc6-ab3fedc37e7a" providerId="ADAL" clId="{0328CDDB-A1AC-48CE-8820-5A1FDCD11CE9}" dt="2023-08-17T21:19:00.281" v="2" actId="47"/>
        <pc:sldMkLst>
          <pc:docMk/>
          <pc:sldMk cId="3305697876" sldId="357"/>
        </pc:sldMkLst>
      </pc:sldChg>
    </pc:docChg>
  </pc:docChgLst>
  <pc:docChgLst>
    <pc:chgData name="Lucas  Gomez Tobon" userId="b8a6d8fe-e4ad-4825-8cc6-ab3fedc37e7a" providerId="ADAL" clId="{660127F2-89D0-4329-A92E-172200A69019}"/>
    <pc:docChg chg="undo custSel addSld delSld modSld">
      <pc:chgData name="Lucas  Gomez Tobon" userId="b8a6d8fe-e4ad-4825-8cc6-ab3fedc37e7a" providerId="ADAL" clId="{660127F2-89D0-4329-A92E-172200A69019}" dt="2023-03-15T20:01:35.650" v="3460" actId="20577"/>
      <pc:docMkLst>
        <pc:docMk/>
      </pc:docMkLst>
      <pc:sldChg chg="modSp mod">
        <pc:chgData name="Lucas  Gomez Tobon" userId="b8a6d8fe-e4ad-4825-8cc6-ab3fedc37e7a" providerId="ADAL" clId="{660127F2-89D0-4329-A92E-172200A69019}" dt="2023-03-15T18:35:02.379" v="58" actId="1076"/>
        <pc:sldMkLst>
          <pc:docMk/>
          <pc:sldMk cId="4264763546" sldId="267"/>
        </pc:sldMkLst>
        <pc:spChg chg="mod">
          <ac:chgData name="Lucas  Gomez Tobon" userId="b8a6d8fe-e4ad-4825-8cc6-ab3fedc37e7a" providerId="ADAL" clId="{660127F2-89D0-4329-A92E-172200A69019}" dt="2023-03-15T18:35:02.379" v="58" actId="1076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660127F2-89D0-4329-A92E-172200A69019}" dt="2023-03-15T18:34:34.419" v="46" actId="47"/>
        <pc:sldMkLst>
          <pc:docMk/>
          <pc:sldMk cId="2209409872" sldId="270"/>
        </pc:sldMkLst>
      </pc:sldChg>
      <pc:sldChg chg="del">
        <pc:chgData name="Lucas  Gomez Tobon" userId="b8a6d8fe-e4ad-4825-8cc6-ab3fedc37e7a" providerId="ADAL" clId="{660127F2-89D0-4329-A92E-172200A69019}" dt="2023-03-15T18:34:34.899" v="47" actId="47"/>
        <pc:sldMkLst>
          <pc:docMk/>
          <pc:sldMk cId="2366241294" sldId="271"/>
        </pc:sldMkLst>
      </pc:sldChg>
      <pc:sldChg chg="addSp delSp modSp mod">
        <pc:chgData name="Lucas  Gomez Tobon" userId="b8a6d8fe-e4ad-4825-8cc6-ab3fedc37e7a" providerId="ADAL" clId="{660127F2-89D0-4329-A92E-172200A69019}" dt="2023-03-15T19:01:34.911" v="1187" actId="122"/>
        <pc:sldMkLst>
          <pc:docMk/>
          <pc:sldMk cId="1712672475" sldId="273"/>
        </pc:sldMkLst>
        <pc:spChg chg="del">
          <ac:chgData name="Lucas  Gomez Tobon" userId="b8a6d8fe-e4ad-4825-8cc6-ab3fedc37e7a" providerId="ADAL" clId="{660127F2-89D0-4329-A92E-172200A69019}" dt="2023-03-15T18:34:38.110" v="48" actId="478"/>
          <ac:spMkLst>
            <pc:docMk/>
            <pc:sldMk cId="1712672475" sldId="273"/>
            <ac:spMk id="2" creationId="{933878CE-E6C1-4E46-A662-160BC6BAE22F}"/>
          </ac:spMkLst>
        </pc:spChg>
        <pc:spChg chg="add mod">
          <ac:chgData name="Lucas  Gomez Tobon" userId="b8a6d8fe-e4ad-4825-8cc6-ab3fedc37e7a" providerId="ADAL" clId="{660127F2-89D0-4329-A92E-172200A69019}" dt="2023-03-15T18:56:27.772" v="1057" actId="1076"/>
          <ac:spMkLst>
            <pc:docMk/>
            <pc:sldMk cId="1712672475" sldId="273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660127F2-89D0-4329-A92E-172200A69019}" dt="2023-03-15T18:41:57.018" v="667" actId="478"/>
          <ac:spMkLst>
            <pc:docMk/>
            <pc:sldMk cId="1712672475" sldId="273"/>
            <ac:spMk id="5" creationId="{933878CE-E6C1-4E46-A662-160BC6BAE22F}"/>
          </ac:spMkLst>
        </pc:spChg>
        <pc:spChg chg="add mod ord">
          <ac:chgData name="Lucas  Gomez Tobon" userId="b8a6d8fe-e4ad-4825-8cc6-ab3fedc37e7a" providerId="ADAL" clId="{660127F2-89D0-4329-A92E-172200A69019}" dt="2023-03-15T19:00:56.466" v="1158" actId="167"/>
          <ac:spMkLst>
            <pc:docMk/>
            <pc:sldMk cId="1712672475" sldId="273"/>
            <ac:spMk id="6" creationId="{F78AE484-A5E4-FD25-6470-B7763D0B9AE7}"/>
          </ac:spMkLst>
        </pc:spChg>
        <pc:spChg chg="add mod">
          <ac:chgData name="Lucas  Gomez Tobon" userId="b8a6d8fe-e4ad-4825-8cc6-ab3fedc37e7a" providerId="ADAL" clId="{660127F2-89D0-4329-A92E-172200A69019}" dt="2023-03-15T19:01:34.911" v="1187" actId="122"/>
          <ac:spMkLst>
            <pc:docMk/>
            <pc:sldMk cId="1712672475" sldId="273"/>
            <ac:spMk id="8" creationId="{476DBE18-DFC3-DC13-BFB7-75A96F5E47AB}"/>
          </ac:spMkLst>
        </pc:spChg>
        <pc:spChg chg="del">
          <ac:chgData name="Lucas  Gomez Tobon" userId="b8a6d8fe-e4ad-4825-8cc6-ab3fedc37e7a" providerId="ADAL" clId="{660127F2-89D0-4329-A92E-172200A69019}" dt="2023-03-15T18:34:41.659" v="52" actId="478"/>
          <ac:spMkLst>
            <pc:docMk/>
            <pc:sldMk cId="1712672475" sldId="273"/>
            <ac:spMk id="12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2.713" v="53" actId="478"/>
          <ac:spMkLst>
            <pc:docMk/>
            <pc:sldMk cId="1712672475" sldId="273"/>
            <ac:spMk id="14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4.059" v="54" actId="478"/>
          <ac:spMkLst>
            <pc:docMk/>
            <pc:sldMk cId="1712672475" sldId="273"/>
            <ac:spMk id="16" creationId="{00000000-0000-0000-0000-000000000000}"/>
          </ac:spMkLst>
        </pc:spChg>
        <pc:spChg chg="del mod">
          <ac:chgData name="Lucas  Gomez Tobon" userId="b8a6d8fe-e4ad-4825-8cc6-ab3fedc37e7a" providerId="ADAL" clId="{660127F2-89D0-4329-A92E-172200A69019}" dt="2023-03-15T18:34:39.179" v="50" actId="478"/>
          <ac:spMkLst>
            <pc:docMk/>
            <pc:sldMk cId="1712672475" sldId="273"/>
            <ac:spMk id="17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5.249" v="55" actId="478"/>
          <ac:spMkLst>
            <pc:docMk/>
            <pc:sldMk cId="1712672475" sldId="273"/>
            <ac:spMk id="19" creationId="{00000000-0000-0000-0000-000000000000}"/>
          </ac:spMkLst>
        </pc:spChg>
        <pc:picChg chg="add mod">
          <ac:chgData name="Lucas  Gomez Tobon" userId="b8a6d8fe-e4ad-4825-8cc6-ab3fedc37e7a" providerId="ADAL" clId="{660127F2-89D0-4329-A92E-172200A69019}" dt="2023-03-15T19:01:17.756" v="1165" actId="1076"/>
          <ac:picMkLst>
            <pc:docMk/>
            <pc:sldMk cId="1712672475" sldId="273"/>
            <ac:picMk id="4" creationId="{1DBA7C59-E624-192D-F6A6-65102C1F1ED2}"/>
          </ac:picMkLst>
        </pc:picChg>
        <pc:picChg chg="add del mod ord">
          <ac:chgData name="Lucas  Gomez Tobon" userId="b8a6d8fe-e4ad-4825-8cc6-ab3fedc37e7a" providerId="ADAL" clId="{660127F2-89D0-4329-A92E-172200A69019}" dt="2023-03-15T19:01:19.421" v="1167" actId="478"/>
          <ac:picMkLst>
            <pc:docMk/>
            <pc:sldMk cId="1712672475" sldId="273"/>
            <ac:picMk id="5" creationId="{4B533AF7-A7D8-C456-6626-945CBCAD556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0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1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2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3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4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5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9.939" v="51" actId="478"/>
          <ac:picMkLst>
            <pc:docMk/>
            <pc:sldMk cId="1712672475" sldId="273"/>
            <ac:picMk id="26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7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026" creationId="{00000000-0000-0000-0000-000000000000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8:55:25.739" v="1014"/>
        <pc:sldMkLst>
          <pc:docMk/>
          <pc:sldMk cId="2032858947" sldId="274"/>
        </pc:sldMkLst>
      </pc:sldChg>
      <pc:sldChg chg="addSp delSp modSp add mod modClrScheme chgLayout">
        <pc:chgData name="Lucas  Gomez Tobon" userId="b8a6d8fe-e4ad-4825-8cc6-ab3fedc37e7a" providerId="ADAL" clId="{660127F2-89D0-4329-A92E-172200A69019}" dt="2023-03-15T19:12:55.795" v="1702" actId="20577"/>
        <pc:sldMkLst>
          <pc:docMk/>
          <pc:sldMk cId="3196428619" sldId="274"/>
        </pc:sldMkLst>
        <pc:spChg chg="add del mod ord">
          <ac:chgData name="Lucas  Gomez Tobon" userId="b8a6d8fe-e4ad-4825-8cc6-ab3fedc37e7a" providerId="ADAL" clId="{660127F2-89D0-4329-A92E-172200A69019}" dt="2023-03-15T18:55:47.528" v="1043" actId="478"/>
          <ac:spMkLst>
            <pc:docMk/>
            <pc:sldMk cId="3196428619" sldId="274"/>
            <ac:spMk id="2" creationId="{31EEDD80-C22A-875F-6DDC-B7DEE11D4F54}"/>
          </ac:spMkLst>
        </pc:spChg>
        <pc:spChg chg="mod">
          <ac:chgData name="Lucas  Gomez Tobon" userId="b8a6d8fe-e4ad-4825-8cc6-ab3fedc37e7a" providerId="ADAL" clId="{660127F2-89D0-4329-A92E-172200A69019}" dt="2023-03-15T18:56:05.956" v="1049" actId="120"/>
          <ac:spMkLst>
            <pc:docMk/>
            <pc:sldMk cId="3196428619" sldId="274"/>
            <ac:spMk id="3" creationId="{288305FE-915F-971B-06C8-2F46C9F924D7}"/>
          </ac:spMkLst>
        </pc:spChg>
        <pc:spChg chg="add mod ord">
          <ac:chgData name="Lucas  Gomez Tobon" userId="b8a6d8fe-e4ad-4825-8cc6-ab3fedc37e7a" providerId="ADAL" clId="{660127F2-89D0-4329-A92E-172200A69019}" dt="2023-03-15T18:56:46.117" v="1061" actId="122"/>
          <ac:spMkLst>
            <pc:docMk/>
            <pc:sldMk cId="3196428619" sldId="274"/>
            <ac:spMk id="5" creationId="{DBE41350-BF53-63F8-C685-2E439D47C033}"/>
          </ac:spMkLst>
        </pc:spChg>
        <pc:spChg chg="del">
          <ac:chgData name="Lucas  Gomez Tobon" userId="b8a6d8fe-e4ad-4825-8cc6-ab3fedc37e7a" providerId="ADAL" clId="{660127F2-89D0-4329-A92E-172200A69019}" dt="2023-03-15T18:55:49.817" v="1044" actId="478"/>
          <ac:spMkLst>
            <pc:docMk/>
            <pc:sldMk cId="3196428619" sldId="274"/>
            <ac:spMk id="6" creationId="{F78AE484-A5E4-FD25-6470-B7763D0B9AE7}"/>
          </ac:spMkLst>
        </pc:spChg>
        <pc:spChg chg="add mod ord">
          <ac:chgData name="Lucas  Gomez Tobon" userId="b8a6d8fe-e4ad-4825-8cc6-ab3fedc37e7a" providerId="ADAL" clId="{660127F2-89D0-4329-A92E-172200A69019}" dt="2023-03-15T19:05:15.036" v="1261" actId="113"/>
          <ac:spMkLst>
            <pc:docMk/>
            <pc:sldMk cId="3196428619" sldId="274"/>
            <ac:spMk id="7" creationId="{E75EBFF2-DEEB-1A97-85F8-43FF7D6C1F5B}"/>
          </ac:spMkLst>
        </pc:spChg>
        <pc:spChg chg="add mod ord">
          <ac:chgData name="Lucas  Gomez Tobon" userId="b8a6d8fe-e4ad-4825-8cc6-ab3fedc37e7a" providerId="ADAL" clId="{660127F2-89D0-4329-A92E-172200A69019}" dt="2023-03-15T18:57:24.487" v="1072" actId="27107"/>
          <ac:spMkLst>
            <pc:docMk/>
            <pc:sldMk cId="3196428619" sldId="274"/>
            <ac:spMk id="8" creationId="{80CDF7DB-DC9C-D316-590C-B1A65B540A73}"/>
          </ac:spMkLst>
        </pc:spChg>
        <pc:spChg chg="del mod">
          <ac:chgData name="Lucas  Gomez Tobon" userId="b8a6d8fe-e4ad-4825-8cc6-ab3fedc37e7a" providerId="ADAL" clId="{660127F2-89D0-4329-A92E-172200A69019}" dt="2023-03-15T18:56:10.387" v="1052" actId="478"/>
          <ac:spMkLst>
            <pc:docMk/>
            <pc:sldMk cId="3196428619" sldId="274"/>
            <ac:spMk id="9" creationId="{00000000-0000-0000-0000-000000000000}"/>
          </ac:spMkLst>
        </pc:spChg>
        <pc:spChg chg="add mod ord">
          <ac:chgData name="Lucas  Gomez Tobon" userId="b8a6d8fe-e4ad-4825-8cc6-ab3fedc37e7a" providerId="ADAL" clId="{660127F2-89D0-4329-A92E-172200A69019}" dt="2023-03-15T19:12:55.795" v="1702" actId="20577"/>
          <ac:spMkLst>
            <pc:docMk/>
            <pc:sldMk cId="3196428619" sldId="274"/>
            <ac:spMk id="10" creationId="{49A28EDE-16D7-6128-0A35-A1169162CBD5}"/>
          </ac:spMkLst>
        </pc:spChg>
        <pc:picChg chg="del">
          <ac:chgData name="Lucas  Gomez Tobon" userId="b8a6d8fe-e4ad-4825-8cc6-ab3fedc37e7a" providerId="ADAL" clId="{660127F2-89D0-4329-A92E-172200A69019}" dt="2023-03-15T18:55:38.603" v="1041" actId="478"/>
          <ac:picMkLst>
            <pc:docMk/>
            <pc:sldMk cId="3196428619" sldId="274"/>
            <ac:picMk id="4" creationId="{1DBA7C59-E624-192D-F6A6-65102C1F1ED2}"/>
          </ac:picMkLst>
        </pc:picChg>
      </pc:sldChg>
      <pc:sldChg chg="addSp delSp modSp add mod modClrScheme chgLayout">
        <pc:chgData name="Lucas  Gomez Tobon" userId="b8a6d8fe-e4ad-4825-8cc6-ab3fedc37e7a" providerId="ADAL" clId="{660127F2-89D0-4329-A92E-172200A69019}" dt="2023-03-15T19:11:20.426" v="1700" actId="20577"/>
        <pc:sldMkLst>
          <pc:docMk/>
          <pc:sldMk cId="1013565971" sldId="275"/>
        </pc:sldMkLst>
        <pc:spChg chg="add del mod ord">
          <ac:chgData name="Lucas  Gomez Tobon" userId="b8a6d8fe-e4ad-4825-8cc6-ab3fedc37e7a" providerId="ADAL" clId="{660127F2-89D0-4329-A92E-172200A69019}" dt="2023-03-15T19:08:31.048" v="1294" actId="478"/>
          <ac:spMkLst>
            <pc:docMk/>
            <pc:sldMk cId="1013565971" sldId="275"/>
            <ac:spMk id="2" creationId="{9A71A188-8CAF-0BDB-4815-380CA1B7B4D6}"/>
          </ac:spMkLst>
        </pc:spChg>
        <pc:spChg chg="mod">
          <ac:chgData name="Lucas  Gomez Tobon" userId="b8a6d8fe-e4ad-4825-8cc6-ab3fedc37e7a" providerId="ADAL" clId="{660127F2-89D0-4329-A92E-172200A69019}" dt="2023-03-15T19:08:41.746" v="1298" actId="1076"/>
          <ac:spMkLst>
            <pc:docMk/>
            <pc:sldMk cId="1013565971" sldId="275"/>
            <ac:spMk id="3" creationId="{288305FE-915F-971B-06C8-2F46C9F924D7}"/>
          </ac:spMkLst>
        </pc:spChg>
        <pc:spChg chg="del mod ord">
          <ac:chgData name="Lucas  Gomez Tobon" userId="b8a6d8fe-e4ad-4825-8cc6-ab3fedc37e7a" providerId="ADAL" clId="{660127F2-89D0-4329-A92E-172200A69019}" dt="2023-03-15T19:08:36.886" v="1297" actId="478"/>
          <ac:spMkLst>
            <pc:docMk/>
            <pc:sldMk cId="1013565971" sldId="275"/>
            <ac:spMk id="5" creationId="{DBE41350-BF53-63F8-C685-2E439D47C033}"/>
          </ac:spMkLst>
        </pc:spChg>
        <pc:spChg chg="mod ord">
          <ac:chgData name="Lucas  Gomez Tobon" userId="b8a6d8fe-e4ad-4825-8cc6-ab3fedc37e7a" providerId="ADAL" clId="{660127F2-89D0-4329-A92E-172200A69019}" dt="2023-03-15T19:11:20.426" v="1700" actId="20577"/>
          <ac:spMkLst>
            <pc:docMk/>
            <pc:sldMk cId="1013565971" sldId="275"/>
            <ac:spMk id="7" creationId="{E75EBFF2-DEEB-1A97-85F8-43FF7D6C1F5B}"/>
          </ac:spMkLst>
        </pc:spChg>
        <pc:spChg chg="del mod ord">
          <ac:chgData name="Lucas  Gomez Tobon" userId="b8a6d8fe-e4ad-4825-8cc6-ab3fedc37e7a" providerId="ADAL" clId="{660127F2-89D0-4329-A92E-172200A69019}" dt="2023-03-15T19:08:35.665" v="1296" actId="478"/>
          <ac:spMkLst>
            <pc:docMk/>
            <pc:sldMk cId="1013565971" sldId="275"/>
            <ac:spMk id="8" creationId="{80CDF7DB-DC9C-D316-590C-B1A65B540A73}"/>
          </ac:spMkLst>
        </pc:spChg>
        <pc:spChg chg="del mod ord">
          <ac:chgData name="Lucas  Gomez Tobon" userId="b8a6d8fe-e4ad-4825-8cc6-ab3fedc37e7a" providerId="ADAL" clId="{660127F2-89D0-4329-A92E-172200A69019}" dt="2023-03-15T19:08:34.777" v="1295" actId="478"/>
          <ac:spMkLst>
            <pc:docMk/>
            <pc:sldMk cId="1013565971" sldId="275"/>
            <ac:spMk id="10" creationId="{49A28EDE-16D7-6128-0A35-A1169162CBD5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08:07.207" v="1280"/>
        <pc:sldMkLst>
          <pc:docMk/>
          <pc:sldMk cId="2376210879" sldId="275"/>
        </pc:sldMkLst>
      </pc:sldChg>
      <pc:sldChg chg="add del setBg">
        <pc:chgData name="Lucas  Gomez Tobon" userId="b8a6d8fe-e4ad-4825-8cc6-ab3fedc37e7a" providerId="ADAL" clId="{660127F2-89D0-4329-A92E-172200A69019}" dt="2023-03-15T19:13:39.185" v="1704"/>
        <pc:sldMkLst>
          <pc:docMk/>
          <pc:sldMk cId="3356785815" sldId="276"/>
        </pc:sldMkLst>
      </pc:sldChg>
      <pc:sldChg chg="addSp delSp modSp add mod">
        <pc:chgData name="Lucas  Gomez Tobon" userId="b8a6d8fe-e4ad-4825-8cc6-ab3fedc37e7a" providerId="ADAL" clId="{660127F2-89D0-4329-A92E-172200A69019}" dt="2023-03-15T19:18:11.565" v="2285" actId="123"/>
        <pc:sldMkLst>
          <pc:docMk/>
          <pc:sldMk cId="4140553962" sldId="276"/>
        </pc:sldMkLst>
        <pc:spChg chg="mod">
          <ac:chgData name="Lucas  Gomez Tobon" userId="b8a6d8fe-e4ad-4825-8cc6-ab3fedc37e7a" providerId="ADAL" clId="{660127F2-89D0-4329-A92E-172200A69019}" dt="2023-03-15T19:13:53.739" v="1719" actId="20577"/>
          <ac:spMkLst>
            <pc:docMk/>
            <pc:sldMk cId="4140553962" sldId="276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13:47.246" v="1707" actId="478"/>
          <ac:spMkLst>
            <pc:docMk/>
            <pc:sldMk cId="4140553962" sldId="276"/>
            <ac:spMk id="4" creationId="{3B01FE18-1264-D585-5434-6D93DB6A2E02}"/>
          </ac:spMkLst>
        </pc:spChg>
        <pc:spChg chg="del mod">
          <ac:chgData name="Lucas  Gomez Tobon" userId="b8a6d8fe-e4ad-4825-8cc6-ab3fedc37e7a" providerId="ADAL" clId="{660127F2-89D0-4329-A92E-172200A69019}" dt="2023-03-15T19:13:56.289" v="1720" actId="478"/>
          <ac:spMkLst>
            <pc:docMk/>
            <pc:sldMk cId="4140553962" sldId="276"/>
            <ac:spMk id="5" creationId="{DBE41350-BF53-63F8-C685-2E439D47C033}"/>
          </ac:spMkLst>
        </pc:spChg>
        <pc:spChg chg="mod">
          <ac:chgData name="Lucas  Gomez Tobon" userId="b8a6d8fe-e4ad-4825-8cc6-ab3fedc37e7a" providerId="ADAL" clId="{660127F2-89D0-4329-A92E-172200A69019}" dt="2023-03-15T19:18:11.565" v="2285" actId="123"/>
          <ac:spMkLst>
            <pc:docMk/>
            <pc:sldMk cId="4140553962" sldId="276"/>
            <ac:spMk id="7" creationId="{E75EBFF2-DEEB-1A97-85F8-43FF7D6C1F5B}"/>
          </ac:spMkLst>
        </pc:spChg>
        <pc:spChg chg="del">
          <ac:chgData name="Lucas  Gomez Tobon" userId="b8a6d8fe-e4ad-4825-8cc6-ab3fedc37e7a" providerId="ADAL" clId="{660127F2-89D0-4329-A92E-172200A69019}" dt="2023-03-15T19:13:45.985" v="1706" actId="478"/>
          <ac:spMkLst>
            <pc:docMk/>
            <pc:sldMk cId="4140553962" sldId="276"/>
            <ac:spMk id="8" creationId="{80CDF7DB-DC9C-D316-590C-B1A65B540A73}"/>
          </ac:spMkLst>
        </pc:spChg>
        <pc:spChg chg="add del mod">
          <ac:chgData name="Lucas  Gomez Tobon" userId="b8a6d8fe-e4ad-4825-8cc6-ab3fedc37e7a" providerId="ADAL" clId="{660127F2-89D0-4329-A92E-172200A69019}" dt="2023-03-15T19:13:59.296" v="1722" actId="478"/>
          <ac:spMkLst>
            <pc:docMk/>
            <pc:sldMk cId="4140553962" sldId="276"/>
            <ac:spMk id="9" creationId="{9B081E75-47A8-32ED-BC72-0D4D0CC854A8}"/>
          </ac:spMkLst>
        </pc:spChg>
        <pc:spChg chg="del">
          <ac:chgData name="Lucas  Gomez Tobon" userId="b8a6d8fe-e4ad-4825-8cc6-ab3fedc37e7a" providerId="ADAL" clId="{660127F2-89D0-4329-A92E-172200A69019}" dt="2023-03-15T19:13:57.707" v="1721" actId="478"/>
          <ac:spMkLst>
            <pc:docMk/>
            <pc:sldMk cId="4140553962" sldId="276"/>
            <ac:spMk id="10" creationId="{49A28EDE-16D7-6128-0A35-A1169162CBD5}"/>
          </ac:spMkLst>
        </pc:spChg>
        <pc:spChg chg="add del mod">
          <ac:chgData name="Lucas  Gomez Tobon" userId="b8a6d8fe-e4ad-4825-8cc6-ab3fedc37e7a" providerId="ADAL" clId="{660127F2-89D0-4329-A92E-172200A69019}" dt="2023-03-15T19:14:00.455" v="1723" actId="478"/>
          <ac:spMkLst>
            <pc:docMk/>
            <pc:sldMk cId="4140553962" sldId="276"/>
            <ac:spMk id="12" creationId="{E5FA2EC1-6B7B-FD48-144B-9F4D93EE218C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19:33.289" v="2287"/>
        <pc:sldMkLst>
          <pc:docMk/>
          <pc:sldMk cId="2049071406" sldId="277"/>
        </pc:sldMkLst>
      </pc:sldChg>
      <pc:sldChg chg="addSp delSp modSp add mod">
        <pc:chgData name="Lucas  Gomez Tobon" userId="b8a6d8fe-e4ad-4825-8cc6-ab3fedc37e7a" providerId="ADAL" clId="{660127F2-89D0-4329-A92E-172200A69019}" dt="2023-03-15T19:25:53.094" v="2356" actId="1076"/>
        <pc:sldMkLst>
          <pc:docMk/>
          <pc:sldMk cId="3219027792" sldId="277"/>
        </pc:sldMkLst>
        <pc:spChg chg="mod">
          <ac:chgData name="Lucas  Gomez Tobon" userId="b8a6d8fe-e4ad-4825-8cc6-ab3fedc37e7a" providerId="ADAL" clId="{660127F2-89D0-4329-A92E-172200A69019}" dt="2023-03-15T19:23:10.514" v="2320" actId="122"/>
          <ac:spMkLst>
            <pc:docMk/>
            <pc:sldMk cId="3219027792" sldId="277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21:14.755" v="2308" actId="478"/>
          <ac:spMkLst>
            <pc:docMk/>
            <pc:sldMk cId="3219027792" sldId="277"/>
            <ac:spMk id="4" creationId="{589AB3F7-F14C-5398-F1B9-F1706DA18DBD}"/>
          </ac:spMkLst>
        </pc:spChg>
        <pc:spChg chg="del">
          <ac:chgData name="Lucas  Gomez Tobon" userId="b8a6d8fe-e4ad-4825-8cc6-ab3fedc37e7a" providerId="ADAL" clId="{660127F2-89D0-4329-A92E-172200A69019}" dt="2023-03-15T19:19:42.825" v="2307" actId="478"/>
          <ac:spMkLst>
            <pc:docMk/>
            <pc:sldMk cId="3219027792" sldId="27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23:56.685" v="2334" actId="1076"/>
          <ac:picMkLst>
            <pc:docMk/>
            <pc:sldMk cId="3219027792" sldId="277"/>
            <ac:picMk id="1026" creationId="{FDE06209-AE13-9382-7BE0-02529FFDE5E7}"/>
          </ac:picMkLst>
        </pc:picChg>
        <pc:picChg chg="add mod">
          <ac:chgData name="Lucas  Gomez Tobon" userId="b8a6d8fe-e4ad-4825-8cc6-ab3fedc37e7a" providerId="ADAL" clId="{660127F2-89D0-4329-A92E-172200A69019}" dt="2023-03-15T19:24:01.229" v="2338" actId="1076"/>
          <ac:picMkLst>
            <pc:docMk/>
            <pc:sldMk cId="3219027792" sldId="277"/>
            <ac:picMk id="1028" creationId="{A5C09885-FC3A-4AFA-8916-3BD2085CE1D6}"/>
          </ac:picMkLst>
        </pc:picChg>
        <pc:picChg chg="add mod">
          <ac:chgData name="Lucas  Gomez Tobon" userId="b8a6d8fe-e4ad-4825-8cc6-ab3fedc37e7a" providerId="ADAL" clId="{660127F2-89D0-4329-A92E-172200A69019}" dt="2023-03-15T19:23:58.397" v="2335" actId="1076"/>
          <ac:picMkLst>
            <pc:docMk/>
            <pc:sldMk cId="3219027792" sldId="277"/>
            <ac:picMk id="1030" creationId="{B3DC8861-950F-A437-C14B-6F0D7C31BB5F}"/>
          </ac:picMkLst>
        </pc:picChg>
        <pc:picChg chg="add mod">
          <ac:chgData name="Lucas  Gomez Tobon" userId="b8a6d8fe-e4ad-4825-8cc6-ab3fedc37e7a" providerId="ADAL" clId="{660127F2-89D0-4329-A92E-172200A69019}" dt="2023-03-15T19:25:49.172" v="2353" actId="1076"/>
          <ac:picMkLst>
            <pc:docMk/>
            <pc:sldMk cId="3219027792" sldId="277"/>
            <ac:picMk id="1032" creationId="{5DA7300B-216F-FA34-2B44-EDE94F4321DF}"/>
          </ac:picMkLst>
        </pc:picChg>
        <pc:picChg chg="add mod">
          <ac:chgData name="Lucas  Gomez Tobon" userId="b8a6d8fe-e4ad-4825-8cc6-ab3fedc37e7a" providerId="ADAL" clId="{660127F2-89D0-4329-A92E-172200A69019}" dt="2023-03-15T19:25:53.094" v="2356" actId="1076"/>
          <ac:picMkLst>
            <pc:docMk/>
            <pc:sldMk cId="3219027792" sldId="277"/>
            <ac:picMk id="1034" creationId="{98F2C4CD-5CD8-E383-99C8-A4F8FA56F763}"/>
          </ac:picMkLst>
        </pc:picChg>
      </pc:sldChg>
      <pc:sldChg chg="modSp add mod">
        <pc:chgData name="Lucas  Gomez Tobon" userId="b8a6d8fe-e4ad-4825-8cc6-ab3fedc37e7a" providerId="ADAL" clId="{660127F2-89D0-4329-A92E-172200A69019}" dt="2023-03-15T19:40:09.372" v="3193" actId="1076"/>
        <pc:sldMkLst>
          <pc:docMk/>
          <pc:sldMk cId="3463016531" sldId="278"/>
        </pc:sldMkLst>
        <pc:spChg chg="mod">
          <ac:chgData name="Lucas  Gomez Tobon" userId="b8a6d8fe-e4ad-4825-8cc6-ab3fedc37e7a" providerId="ADAL" clId="{660127F2-89D0-4329-A92E-172200A69019}" dt="2023-03-15T19:31:22.385" v="2372" actId="20577"/>
          <ac:spMkLst>
            <pc:docMk/>
            <pc:sldMk cId="3463016531" sldId="278"/>
            <ac:spMk id="3" creationId="{288305FE-915F-971B-06C8-2F46C9F924D7}"/>
          </ac:spMkLst>
        </pc:spChg>
        <pc:spChg chg="mod">
          <ac:chgData name="Lucas  Gomez Tobon" userId="b8a6d8fe-e4ad-4825-8cc6-ab3fedc37e7a" providerId="ADAL" clId="{660127F2-89D0-4329-A92E-172200A69019}" dt="2023-03-15T19:40:09.372" v="3193" actId="1076"/>
          <ac:spMkLst>
            <pc:docMk/>
            <pc:sldMk cId="3463016531" sldId="278"/>
            <ac:spMk id="7" creationId="{E75EBFF2-DEEB-1A97-85F8-43FF7D6C1F5B}"/>
          </ac:spMkLst>
        </pc:spChg>
      </pc:sldChg>
      <pc:sldChg chg="addSp delSp modSp add mod">
        <pc:chgData name="Lucas  Gomez Tobon" userId="b8a6d8fe-e4ad-4825-8cc6-ab3fedc37e7a" providerId="ADAL" clId="{660127F2-89D0-4329-A92E-172200A69019}" dt="2023-03-15T19:49:54.922" v="3235" actId="1076"/>
        <pc:sldMkLst>
          <pc:docMk/>
          <pc:sldMk cId="1040035016" sldId="279"/>
        </pc:sldMkLst>
        <pc:spChg chg="mod">
          <ac:chgData name="Lucas  Gomez Tobon" userId="b8a6d8fe-e4ad-4825-8cc6-ab3fedc37e7a" providerId="ADAL" clId="{660127F2-89D0-4329-A92E-172200A69019}" dt="2023-03-15T19:40:20.146" v="3203" actId="20577"/>
          <ac:spMkLst>
            <pc:docMk/>
            <pc:sldMk cId="1040035016" sldId="27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40:23.720" v="3205" actId="478"/>
          <ac:spMkLst>
            <pc:docMk/>
            <pc:sldMk cId="1040035016" sldId="279"/>
            <ac:spMk id="4" creationId="{B157D98C-BF80-9697-29A2-E76436553826}"/>
          </ac:spMkLst>
        </pc:spChg>
        <pc:spChg chg="del">
          <ac:chgData name="Lucas  Gomez Tobon" userId="b8a6d8fe-e4ad-4825-8cc6-ab3fedc37e7a" providerId="ADAL" clId="{660127F2-89D0-4329-A92E-172200A69019}" dt="2023-03-15T19:40:22.252" v="3204" actId="478"/>
          <ac:spMkLst>
            <pc:docMk/>
            <pc:sldMk cId="1040035016" sldId="279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49:53.851" v="3234" actId="1076"/>
          <ac:picMkLst>
            <pc:docMk/>
            <pc:sldMk cId="1040035016" sldId="279"/>
            <ac:picMk id="5" creationId="{BC210476-7D13-4B0A-F8AD-BC105760B845}"/>
          </ac:picMkLst>
        </pc:picChg>
        <pc:picChg chg="add mod">
          <ac:chgData name="Lucas  Gomez Tobon" userId="b8a6d8fe-e4ad-4825-8cc6-ab3fedc37e7a" providerId="ADAL" clId="{660127F2-89D0-4329-A92E-172200A69019}" dt="2023-03-15T19:49:54.922" v="3235" actId="1076"/>
          <ac:picMkLst>
            <pc:docMk/>
            <pc:sldMk cId="1040035016" sldId="279"/>
            <ac:picMk id="2050" creationId="{5430E5D6-C7C0-A50A-E862-4549131B5FAC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40:12.952" v="3195"/>
        <pc:sldMkLst>
          <pc:docMk/>
          <pc:sldMk cId="3242941156" sldId="279"/>
        </pc:sldMkLst>
      </pc:sldChg>
      <pc:sldChg chg="add del setBg">
        <pc:chgData name="Lucas  Gomez Tobon" userId="b8a6d8fe-e4ad-4825-8cc6-ab3fedc37e7a" providerId="ADAL" clId="{660127F2-89D0-4329-A92E-172200A69019}" dt="2023-03-15T19:48:57.109" v="3212"/>
        <pc:sldMkLst>
          <pc:docMk/>
          <pc:sldMk cId="996122136" sldId="280"/>
        </pc:sldMkLst>
      </pc:sldChg>
      <pc:sldChg chg="addSp delSp modSp add">
        <pc:chgData name="Lucas  Gomez Tobon" userId="b8a6d8fe-e4ad-4825-8cc6-ab3fedc37e7a" providerId="ADAL" clId="{660127F2-89D0-4329-A92E-172200A69019}" dt="2023-03-15T19:50:01.842" v="3238" actId="1076"/>
        <pc:sldMkLst>
          <pc:docMk/>
          <pc:sldMk cId="1910445277" sldId="280"/>
        </pc:sldMkLst>
        <pc:picChg chg="del">
          <ac:chgData name="Lucas  Gomez Tobon" userId="b8a6d8fe-e4ad-4825-8cc6-ab3fedc37e7a" providerId="ADAL" clId="{660127F2-89D0-4329-A92E-172200A69019}" dt="2023-03-15T19:49:01.618" v="3214" actId="478"/>
          <ac:picMkLst>
            <pc:docMk/>
            <pc:sldMk cId="1910445277" sldId="280"/>
            <ac:picMk id="2050" creationId="{5430E5D6-C7C0-A50A-E862-4549131B5FAC}"/>
          </ac:picMkLst>
        </pc:picChg>
        <pc:picChg chg="add del mod">
          <ac:chgData name="Lucas  Gomez Tobon" userId="b8a6d8fe-e4ad-4825-8cc6-ab3fedc37e7a" providerId="ADAL" clId="{660127F2-89D0-4329-A92E-172200A69019}" dt="2023-03-15T19:49:37.716" v="3225" actId="21"/>
          <ac:picMkLst>
            <pc:docMk/>
            <pc:sldMk cId="1910445277" sldId="280"/>
            <ac:picMk id="3074" creationId="{C4BDCBC9-D68C-6A69-EDDF-960AB0683CF2}"/>
          </ac:picMkLst>
        </pc:picChg>
        <pc:picChg chg="add mod">
          <ac:chgData name="Lucas  Gomez Tobon" userId="b8a6d8fe-e4ad-4825-8cc6-ab3fedc37e7a" providerId="ADAL" clId="{660127F2-89D0-4329-A92E-172200A69019}" dt="2023-03-15T19:50:01.842" v="3238" actId="1076"/>
          <ac:picMkLst>
            <pc:docMk/>
            <pc:sldMk cId="1910445277" sldId="280"/>
            <ac:picMk id="3076" creationId="{9BAB62FE-7196-2BDB-EABB-114FB60C4645}"/>
          </ac:picMkLst>
        </pc:picChg>
      </pc:sldChg>
      <pc:sldChg chg="addSp delSp add">
        <pc:chgData name="Lucas  Gomez Tobon" userId="b8a6d8fe-e4ad-4825-8cc6-ab3fedc37e7a" providerId="ADAL" clId="{660127F2-89D0-4329-A92E-172200A69019}" dt="2023-03-15T19:51:08.011" v="3241"/>
        <pc:sldMkLst>
          <pc:docMk/>
          <pc:sldMk cId="1155092359" sldId="281"/>
        </pc:sldMkLst>
        <pc:picChg chg="del">
          <ac:chgData name="Lucas  Gomez Tobon" userId="b8a6d8fe-e4ad-4825-8cc6-ab3fedc37e7a" providerId="ADAL" clId="{660127F2-89D0-4329-A92E-172200A69019}" dt="2023-03-15T19:51:05.406" v="3240" actId="478"/>
          <ac:picMkLst>
            <pc:docMk/>
            <pc:sldMk cId="1155092359" sldId="281"/>
            <ac:picMk id="3076" creationId="{9BAB62FE-7196-2BDB-EABB-114FB60C4645}"/>
          </ac:picMkLst>
        </pc:picChg>
        <pc:picChg chg="add">
          <ac:chgData name="Lucas  Gomez Tobon" userId="b8a6d8fe-e4ad-4825-8cc6-ab3fedc37e7a" providerId="ADAL" clId="{660127F2-89D0-4329-A92E-172200A69019}" dt="2023-03-15T19:51:08.011" v="3241"/>
          <ac:picMkLst>
            <pc:docMk/>
            <pc:sldMk cId="1155092359" sldId="281"/>
            <ac:picMk id="4098" creationId="{4A70FCDB-85DB-7FA0-6EA2-1F947EAB2CBE}"/>
          </ac:picMkLst>
        </pc:picChg>
      </pc:sldChg>
      <pc:sldChg chg="addSp delSp modSp add mod modNotesTx">
        <pc:chgData name="Lucas  Gomez Tobon" userId="b8a6d8fe-e4ad-4825-8cc6-ab3fedc37e7a" providerId="ADAL" clId="{660127F2-89D0-4329-A92E-172200A69019}" dt="2023-03-15T19:54:03.517" v="3358" actId="20577"/>
        <pc:sldMkLst>
          <pc:docMk/>
          <pc:sldMk cId="3100693051" sldId="282"/>
        </pc:sldMkLst>
        <pc:spChg chg="mod">
          <ac:chgData name="Lucas  Gomez Tobon" userId="b8a6d8fe-e4ad-4825-8cc6-ab3fedc37e7a" providerId="ADAL" clId="{660127F2-89D0-4329-A92E-172200A69019}" dt="2023-03-15T19:51:42.084" v="3256" actId="20577"/>
          <ac:spMkLst>
            <pc:docMk/>
            <pc:sldMk cId="3100693051" sldId="28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660127F2-89D0-4329-A92E-172200A69019}" dt="2023-03-15T19:52:12.361" v="3259" actId="22"/>
          <ac:spMkLst>
            <pc:docMk/>
            <pc:sldMk cId="3100693051" sldId="282"/>
            <ac:spMk id="4" creationId="{DCE4DCAF-1D7B-7D39-1885-EC4DF97B83F0}"/>
          </ac:spMkLst>
        </pc:spChg>
        <pc:picChg chg="del">
          <ac:chgData name="Lucas  Gomez Tobon" userId="b8a6d8fe-e4ad-4825-8cc6-ab3fedc37e7a" providerId="ADAL" clId="{660127F2-89D0-4329-A92E-172200A69019}" dt="2023-03-15T19:51:44.152" v="3257" actId="478"/>
          <ac:picMkLst>
            <pc:docMk/>
            <pc:sldMk cId="3100693051" sldId="282"/>
            <ac:picMk id="4098" creationId="{4A70FCDB-85DB-7FA0-6EA2-1F947EAB2CBE}"/>
          </ac:picMkLst>
        </pc:picChg>
        <pc:picChg chg="add mod">
          <ac:chgData name="Lucas  Gomez Tobon" userId="b8a6d8fe-e4ad-4825-8cc6-ab3fedc37e7a" providerId="ADAL" clId="{660127F2-89D0-4329-A92E-172200A69019}" dt="2023-03-15T19:52:32.142" v="3264"/>
          <ac:picMkLst>
            <pc:docMk/>
            <pc:sldMk cId="3100693051" sldId="282"/>
            <ac:picMk id="5122" creationId="{05D9812A-14E4-EA37-4A8E-4F22FDC64CEB}"/>
          </ac:picMkLst>
        </pc:picChg>
      </pc:sldChg>
      <pc:sldChg chg="addSp delSp modSp add mod">
        <pc:chgData name="Lucas  Gomez Tobon" userId="b8a6d8fe-e4ad-4825-8cc6-ab3fedc37e7a" providerId="ADAL" clId="{660127F2-89D0-4329-A92E-172200A69019}" dt="2023-03-15T19:56:48.340" v="3439"/>
        <pc:sldMkLst>
          <pc:docMk/>
          <pc:sldMk cId="2303911912" sldId="283"/>
        </pc:sldMkLst>
        <pc:spChg chg="mod">
          <ac:chgData name="Lucas  Gomez Tobon" userId="b8a6d8fe-e4ad-4825-8cc6-ab3fedc37e7a" providerId="ADAL" clId="{660127F2-89D0-4329-A92E-172200A69019}" dt="2023-03-15T19:54:35.911" v="3365" actId="20577"/>
          <ac:spMkLst>
            <pc:docMk/>
            <pc:sldMk cId="2303911912" sldId="28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660127F2-89D0-4329-A92E-172200A69019}" dt="2023-03-15T19:56:19.670" v="3426" actId="114"/>
          <ac:spMkLst>
            <pc:docMk/>
            <pc:sldMk cId="2303911912" sldId="283"/>
            <ac:spMk id="4" creationId="{7F832ECE-B5AC-A4F2-71B5-8CEC7C27CF1A}"/>
          </ac:spMkLst>
        </pc:spChg>
        <pc:spChg chg="add mod">
          <ac:chgData name="Lucas  Gomez Tobon" userId="b8a6d8fe-e4ad-4825-8cc6-ab3fedc37e7a" providerId="ADAL" clId="{660127F2-89D0-4329-A92E-172200A69019}" dt="2023-03-15T19:56:48.340" v="3439"/>
          <ac:spMkLst>
            <pc:docMk/>
            <pc:sldMk cId="2303911912" sldId="283"/>
            <ac:spMk id="5" creationId="{8574655A-9F79-C93B-5818-0DCB83CBAA01}"/>
          </ac:spMkLst>
        </pc:spChg>
        <pc:picChg chg="del">
          <ac:chgData name="Lucas  Gomez Tobon" userId="b8a6d8fe-e4ad-4825-8cc6-ab3fedc37e7a" providerId="ADAL" clId="{660127F2-89D0-4329-A92E-172200A69019}" dt="2023-03-15T19:54:37.607" v="3366" actId="478"/>
          <ac:picMkLst>
            <pc:docMk/>
            <pc:sldMk cId="2303911912" sldId="283"/>
            <ac:picMk id="5122" creationId="{05D9812A-14E4-EA37-4A8E-4F22FDC64CEB}"/>
          </ac:picMkLst>
        </pc:picChg>
        <pc:picChg chg="add mod">
          <ac:chgData name="Lucas  Gomez Tobon" userId="b8a6d8fe-e4ad-4825-8cc6-ab3fedc37e7a" providerId="ADAL" clId="{660127F2-89D0-4329-A92E-172200A69019}" dt="2023-03-15T19:55:39.141" v="3375" actId="1076"/>
          <ac:picMkLst>
            <pc:docMk/>
            <pc:sldMk cId="2303911912" sldId="283"/>
            <ac:picMk id="6146" creationId="{117B3C83-BFB8-4627-48AF-6602F92212EF}"/>
          </ac:picMkLst>
        </pc:picChg>
        <pc:picChg chg="add mod">
          <ac:chgData name="Lucas  Gomez Tobon" userId="b8a6d8fe-e4ad-4825-8cc6-ab3fedc37e7a" providerId="ADAL" clId="{660127F2-89D0-4329-A92E-172200A69019}" dt="2023-03-15T19:55:40.251" v="3376" actId="1076"/>
          <ac:picMkLst>
            <pc:docMk/>
            <pc:sldMk cId="2303911912" sldId="283"/>
            <ac:picMk id="6148" creationId="{24C7DAEF-CC2F-2832-D5C3-7D6CDFEB1430}"/>
          </ac:picMkLst>
        </pc:picChg>
      </pc:sldChg>
      <pc:sldChg chg="addSp delSp modSp add modNotesTx">
        <pc:chgData name="Lucas  Gomez Tobon" userId="b8a6d8fe-e4ad-4825-8cc6-ab3fedc37e7a" providerId="ADAL" clId="{660127F2-89D0-4329-A92E-172200A69019}" dt="2023-03-15T20:01:35.650" v="3460" actId="20577"/>
        <pc:sldMkLst>
          <pc:docMk/>
          <pc:sldMk cId="1237415261" sldId="284"/>
        </pc:sldMkLst>
        <pc:spChg chg="add del">
          <ac:chgData name="Lucas  Gomez Tobon" userId="b8a6d8fe-e4ad-4825-8cc6-ab3fedc37e7a" providerId="ADAL" clId="{660127F2-89D0-4329-A92E-172200A69019}" dt="2023-03-15T19:58:43.850" v="3445" actId="478"/>
          <ac:spMkLst>
            <pc:docMk/>
            <pc:sldMk cId="1237415261" sldId="284"/>
            <ac:spMk id="2" creationId="{74F3A24D-645F-0764-7E51-798AD57D275F}"/>
          </ac:spMkLst>
        </pc:spChg>
        <pc:picChg chg="del">
          <ac:chgData name="Lucas  Gomez Tobon" userId="b8a6d8fe-e4ad-4825-8cc6-ab3fedc37e7a" providerId="ADAL" clId="{660127F2-89D0-4329-A92E-172200A69019}" dt="2023-03-15T19:58:25.960" v="3443" actId="478"/>
          <ac:picMkLst>
            <pc:docMk/>
            <pc:sldMk cId="1237415261" sldId="284"/>
            <ac:picMk id="6148" creationId="{24C7DAEF-CC2F-2832-D5C3-7D6CDFEB1430}"/>
          </ac:picMkLst>
        </pc:picChg>
        <pc:picChg chg="add mod">
          <ac:chgData name="Lucas  Gomez Tobon" userId="b8a6d8fe-e4ad-4825-8cc6-ab3fedc37e7a" providerId="ADAL" clId="{660127F2-89D0-4329-A92E-172200A69019}" dt="2023-03-15T20:00:42.212" v="3459"/>
          <ac:picMkLst>
            <pc:docMk/>
            <pc:sldMk cId="1237415261" sldId="284"/>
            <ac:picMk id="7172" creationId="{5059BD4B-2AF1-561E-7FFE-05BD4EE1F7A2}"/>
          </ac:picMkLst>
        </pc:picChg>
        <pc:picChg chg="add mod">
          <ac:chgData name="Lucas  Gomez Tobon" userId="b8a6d8fe-e4ad-4825-8cc6-ab3fedc37e7a" providerId="ADAL" clId="{660127F2-89D0-4329-A92E-172200A69019}" dt="2023-03-15T20:00:07.035" v="3458"/>
          <ac:picMkLst>
            <pc:docMk/>
            <pc:sldMk cId="1237415261" sldId="284"/>
            <ac:picMk id="7174" creationId="{5E75C050-C48C-079B-B3D8-6CAB3D29BB02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58:22.200" v="3441"/>
        <pc:sldMkLst>
          <pc:docMk/>
          <pc:sldMk cId="3615139207" sldId="284"/>
        </pc:sldMkLst>
      </pc:sldChg>
    </pc:docChg>
  </pc:docChgLst>
  <pc:docChgLst>
    <pc:chgData name="Lucas  Gomez Tobon" userId="b8a6d8fe-e4ad-4825-8cc6-ab3fedc37e7a" providerId="ADAL" clId="{B2603C72-D24C-4B06-AE0A-DBBAE09F64DA}"/>
    <pc:docChg chg="undo custSel addSld delSld modSld sldOrd">
      <pc:chgData name="Lucas  Gomez Tobon" userId="b8a6d8fe-e4ad-4825-8cc6-ab3fedc37e7a" providerId="ADAL" clId="{B2603C72-D24C-4B06-AE0A-DBBAE09F64DA}" dt="2023-04-18T22:19:28.897" v="9990" actId="20577"/>
      <pc:docMkLst>
        <pc:docMk/>
      </pc:docMkLst>
      <pc:sldChg chg="modSp mod">
        <pc:chgData name="Lucas  Gomez Tobon" userId="b8a6d8fe-e4ad-4825-8cc6-ab3fedc37e7a" providerId="ADAL" clId="{B2603C72-D24C-4B06-AE0A-DBBAE09F64DA}" dt="2023-04-18T17:00:07.266" v="3018"/>
        <pc:sldMkLst>
          <pc:docMk/>
          <pc:sldMk cId="673923841" sldId="277"/>
        </pc:sldMkLst>
        <pc:spChg chg="mod">
          <ac:chgData name="Lucas  Gomez Tobon" userId="b8a6d8fe-e4ad-4825-8cc6-ab3fedc37e7a" providerId="ADAL" clId="{B2603C72-D24C-4B06-AE0A-DBBAE09F64DA}" dt="2023-04-18T17:00:07.266" v="3018"/>
          <ac:spMkLst>
            <pc:docMk/>
            <pc:sldMk cId="673923841" sldId="27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6:34:52.861" v="719" actId="20577"/>
          <ac:spMkLst>
            <pc:docMk/>
            <pc:sldMk cId="673923841" sldId="277"/>
            <ac:spMk id="7" creationId="{E75EBFF2-DEEB-1A97-85F8-43FF7D6C1F5B}"/>
          </ac:spMkLst>
        </pc:spChg>
      </pc:sldChg>
      <pc:sldChg chg="modSp mod">
        <pc:chgData name="Lucas  Gomez Tobon" userId="b8a6d8fe-e4ad-4825-8cc6-ab3fedc37e7a" providerId="ADAL" clId="{B2603C72-D24C-4B06-AE0A-DBBAE09F64DA}" dt="2023-04-18T16:40:59.517" v="1454" actId="20577"/>
        <pc:sldMkLst>
          <pc:docMk/>
          <pc:sldMk cId="1533184089" sldId="278"/>
        </pc:sldMkLst>
        <pc:spChg chg="mod">
          <ac:chgData name="Lucas  Gomez Tobon" userId="b8a6d8fe-e4ad-4825-8cc6-ab3fedc37e7a" providerId="ADAL" clId="{B2603C72-D24C-4B06-AE0A-DBBAE09F64DA}" dt="2023-04-18T16:40:59.517" v="1454" actId="20577"/>
          <ac:spMkLst>
            <pc:docMk/>
            <pc:sldMk cId="1533184089" sldId="278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1:23.501" v="1489" actId="20577"/>
        <pc:sldMkLst>
          <pc:docMk/>
          <pc:sldMk cId="761679881" sldId="279"/>
        </pc:sldMkLst>
        <pc:spChg chg="mod">
          <ac:chgData name="Lucas  Gomez Tobon" userId="b8a6d8fe-e4ad-4825-8cc6-ab3fedc37e7a" providerId="ADAL" clId="{B2603C72-D24C-4B06-AE0A-DBBAE09F64DA}" dt="2023-04-18T16:41:23.501" v="1489" actId="20577"/>
          <ac:spMkLst>
            <pc:docMk/>
            <pc:sldMk cId="761679881" sldId="279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6:42.350" v="2064" actId="20577"/>
        <pc:sldMkLst>
          <pc:docMk/>
          <pc:sldMk cId="4141892565" sldId="280"/>
        </pc:sldMkLst>
        <pc:spChg chg="mod">
          <ac:chgData name="Lucas  Gomez Tobon" userId="b8a6d8fe-e4ad-4825-8cc6-ab3fedc37e7a" providerId="ADAL" clId="{B2603C72-D24C-4B06-AE0A-DBBAE09F64DA}" dt="2023-04-18T16:46:42.350" v="2064" actId="20577"/>
          <ac:spMkLst>
            <pc:docMk/>
            <pc:sldMk cId="4141892565" sldId="280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7:50.050" v="2257" actId="20577"/>
        <pc:sldMkLst>
          <pc:docMk/>
          <pc:sldMk cId="182877711" sldId="281"/>
        </pc:sldMkLst>
        <pc:spChg chg="mod">
          <ac:chgData name="Lucas  Gomez Tobon" userId="b8a6d8fe-e4ad-4825-8cc6-ab3fedc37e7a" providerId="ADAL" clId="{B2603C72-D24C-4B06-AE0A-DBBAE09F64DA}" dt="2023-04-18T16:47:50.050" v="2257" actId="20577"/>
          <ac:spMkLst>
            <pc:docMk/>
            <pc:sldMk cId="182877711" sldId="281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9:29.910" v="2491" actId="20577"/>
        <pc:sldMkLst>
          <pc:docMk/>
          <pc:sldMk cId="3057117694" sldId="282"/>
        </pc:sldMkLst>
        <pc:spChg chg="mod">
          <ac:chgData name="Lucas  Gomez Tobon" userId="b8a6d8fe-e4ad-4825-8cc6-ab3fedc37e7a" providerId="ADAL" clId="{B2603C72-D24C-4B06-AE0A-DBBAE09F64DA}" dt="2023-04-18T16:49:29.910" v="2491" actId="20577"/>
          <ac:spMkLst>
            <pc:docMk/>
            <pc:sldMk cId="3057117694" sldId="282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0:36.390" v="2706" actId="20577"/>
        <pc:sldMkLst>
          <pc:docMk/>
          <pc:sldMk cId="3143335488" sldId="283"/>
        </pc:sldMkLst>
        <pc:spChg chg="mod">
          <ac:chgData name="Lucas  Gomez Tobon" userId="b8a6d8fe-e4ad-4825-8cc6-ab3fedc37e7a" providerId="ADAL" clId="{B2603C72-D24C-4B06-AE0A-DBBAE09F64DA}" dt="2023-04-18T16:50:36.390" v="2706" actId="20577"/>
          <ac:spMkLst>
            <pc:docMk/>
            <pc:sldMk cId="3143335488" sldId="283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31.620" v="2935" actId="20577"/>
        <pc:sldMkLst>
          <pc:docMk/>
          <pc:sldMk cId="1489144450" sldId="284"/>
        </pc:sldMkLst>
        <pc:spChg chg="mod">
          <ac:chgData name="Lucas  Gomez Tobon" userId="b8a6d8fe-e4ad-4825-8cc6-ab3fedc37e7a" providerId="ADAL" clId="{B2603C72-D24C-4B06-AE0A-DBBAE09F64DA}" dt="2023-04-18T16:51:31.620" v="2935" actId="20577"/>
          <ac:spMkLst>
            <pc:docMk/>
            <pc:sldMk cId="1489144450" sldId="284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59.447" v="2972" actId="20577"/>
        <pc:sldMkLst>
          <pc:docMk/>
          <pc:sldMk cId="2958731240" sldId="285"/>
        </pc:sldMkLst>
        <pc:spChg chg="mod">
          <ac:chgData name="Lucas  Gomez Tobon" userId="b8a6d8fe-e4ad-4825-8cc6-ab3fedc37e7a" providerId="ADAL" clId="{B2603C72-D24C-4B06-AE0A-DBBAE09F64DA}" dt="2023-04-18T16:51:59.447" v="2972" actId="20577"/>
          <ac:spMkLst>
            <pc:docMk/>
            <pc:sldMk cId="2958731240" sldId="285"/>
            <ac:spMk id="7" creationId="{E75EBFF2-DEEB-1A97-85F8-43FF7D6C1F5B}"/>
          </ac:spMkLst>
        </pc:spChg>
      </pc:sldChg>
      <pc:sldChg chg="modSp add del mod">
        <pc:chgData name="Lucas  Gomez Tobon" userId="b8a6d8fe-e4ad-4825-8cc6-ab3fedc37e7a" providerId="ADAL" clId="{B2603C72-D24C-4B06-AE0A-DBBAE09F64DA}" dt="2023-04-18T16:59:50.380" v="3014" actId="2696"/>
        <pc:sldMkLst>
          <pc:docMk/>
          <pc:sldMk cId="3142972350" sldId="286"/>
        </pc:sldMkLst>
        <pc:spChg chg="mod">
          <ac:chgData name="Lucas  Gomez Tobon" userId="b8a6d8fe-e4ad-4825-8cc6-ab3fedc37e7a" providerId="ADAL" clId="{B2603C72-D24C-4B06-AE0A-DBBAE09F64DA}" dt="2023-04-18T16:56:09.176" v="3007" actId="20577"/>
          <ac:spMkLst>
            <pc:docMk/>
            <pc:sldMk cId="3142972350" sldId="286"/>
            <ac:spMk id="3" creationId="{288305FE-915F-971B-06C8-2F46C9F924D7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6:56:44.200" v="3013" actId="1076"/>
        <pc:sldMkLst>
          <pc:docMk/>
          <pc:sldMk cId="3935889418" sldId="287"/>
        </pc:sldMkLst>
        <pc:spChg chg="add del mod">
          <ac:chgData name="Lucas  Gomez Tobon" userId="b8a6d8fe-e4ad-4825-8cc6-ab3fedc37e7a" providerId="ADAL" clId="{B2603C72-D24C-4B06-AE0A-DBBAE09F64DA}" dt="2023-04-18T16:56:40.647" v="3011" actId="478"/>
          <ac:spMkLst>
            <pc:docMk/>
            <pc:sldMk cId="3935889418" sldId="287"/>
            <ac:spMk id="4" creationId="{6FE6759B-5AC5-A410-C366-347210BC8549}"/>
          </ac:spMkLst>
        </pc:spChg>
        <pc:spChg chg="del">
          <ac:chgData name="Lucas  Gomez Tobon" userId="b8a6d8fe-e4ad-4825-8cc6-ab3fedc37e7a" providerId="ADAL" clId="{B2603C72-D24C-4B06-AE0A-DBBAE09F64DA}" dt="2023-04-18T16:56:38.254" v="3009" actId="478"/>
          <ac:spMkLst>
            <pc:docMk/>
            <pc:sldMk cId="3935889418" sldId="28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B2603C72-D24C-4B06-AE0A-DBBAE09F64DA}" dt="2023-04-18T16:56:44.200" v="3013" actId="1076"/>
          <ac:picMkLst>
            <pc:docMk/>
            <pc:sldMk cId="3935889418" sldId="287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02:41.202" v="3027" actId="1076"/>
        <pc:sldMkLst>
          <pc:docMk/>
          <pc:sldMk cId="1825947663" sldId="288"/>
        </pc:sldMkLst>
        <pc:picChg chg="del">
          <ac:chgData name="Lucas  Gomez Tobon" userId="b8a6d8fe-e4ad-4825-8cc6-ab3fedc37e7a" providerId="ADAL" clId="{B2603C72-D24C-4B06-AE0A-DBBAE09F64DA}" dt="2023-04-18T17:01:14.466" v="3020" actId="478"/>
          <ac:picMkLst>
            <pc:docMk/>
            <pc:sldMk cId="1825947663" sldId="288"/>
            <ac:picMk id="6" creationId="{64D98507-878C-A76B-4D7A-98EDB61A5C32}"/>
          </ac:picMkLst>
        </pc:picChg>
        <pc:picChg chg="add del mod">
          <ac:chgData name="Lucas  Gomez Tobon" userId="b8a6d8fe-e4ad-4825-8cc6-ab3fedc37e7a" providerId="ADAL" clId="{B2603C72-D24C-4B06-AE0A-DBBAE09F64DA}" dt="2023-04-18T17:01:19.765" v="3024" actId="478"/>
          <ac:picMkLst>
            <pc:docMk/>
            <pc:sldMk cId="1825947663" sldId="288"/>
            <ac:picMk id="1026" creationId="{5B4BB2E6-3C74-92FE-985F-4C5BEEBC008B}"/>
          </ac:picMkLst>
        </pc:picChg>
        <pc:picChg chg="add mod">
          <ac:chgData name="Lucas  Gomez Tobon" userId="b8a6d8fe-e4ad-4825-8cc6-ab3fedc37e7a" providerId="ADAL" clId="{B2603C72-D24C-4B06-AE0A-DBBAE09F64DA}" dt="2023-04-18T17:02:41.202" v="3027" actId="1076"/>
          <ac:picMkLst>
            <pc:docMk/>
            <pc:sldMk cId="1825947663" sldId="288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9:22.997" v="3362" actId="1076"/>
        <pc:sldMkLst>
          <pc:docMk/>
          <pc:sldMk cId="3203453847" sldId="289"/>
        </pc:sldMkLst>
        <pc:spChg chg="add del">
          <ac:chgData name="Lucas  Gomez Tobon" userId="b8a6d8fe-e4ad-4825-8cc6-ab3fedc37e7a" providerId="ADAL" clId="{B2603C72-D24C-4B06-AE0A-DBBAE09F64DA}" dt="2023-04-18T17:18:08.892" v="3270" actId="478"/>
          <ac:spMkLst>
            <pc:docMk/>
            <pc:sldMk cId="3203453847" sldId="289"/>
            <ac:spMk id="2" creationId="{93AD489C-9981-8128-D785-9C61D4955FFD}"/>
          </ac:spMkLst>
        </pc:spChg>
        <pc:spChg chg="add mod">
          <ac:chgData name="Lucas  Gomez Tobon" userId="b8a6d8fe-e4ad-4825-8cc6-ab3fedc37e7a" providerId="ADAL" clId="{B2603C72-D24C-4B06-AE0A-DBBAE09F64DA}" dt="2023-04-18T17:18:32.588" v="3301" actId="1076"/>
          <ac:spMkLst>
            <pc:docMk/>
            <pc:sldMk cId="3203453847" sldId="289"/>
            <ac:spMk id="4" creationId="{F9017104-3F06-2198-84C4-A1FE141CFA7D}"/>
          </ac:spMkLst>
        </pc:spChg>
        <pc:spChg chg="add del mod">
          <ac:chgData name="Lucas  Gomez Tobon" userId="b8a6d8fe-e4ad-4825-8cc6-ab3fedc37e7a" providerId="ADAL" clId="{B2603C72-D24C-4B06-AE0A-DBBAE09F64DA}" dt="2023-04-18T17:18:30.233" v="3300" actId="478"/>
          <ac:spMkLst>
            <pc:docMk/>
            <pc:sldMk cId="3203453847" sldId="289"/>
            <ac:spMk id="5" creationId="{A954CAB5-9E7F-C2A3-CD5A-609B49D083A6}"/>
          </ac:spMkLst>
        </pc:spChg>
        <pc:spChg chg="add mod">
          <ac:chgData name="Lucas  Gomez Tobon" userId="b8a6d8fe-e4ad-4825-8cc6-ab3fedc37e7a" providerId="ADAL" clId="{B2603C72-D24C-4B06-AE0A-DBBAE09F64DA}" dt="2023-04-18T17:18:40.083" v="3313" actId="1076"/>
          <ac:spMkLst>
            <pc:docMk/>
            <pc:sldMk cId="3203453847" sldId="289"/>
            <ac:spMk id="6" creationId="{69CA45C3-86B8-B00F-C94A-75041FB9F69C}"/>
          </ac:spMkLst>
        </pc:spChg>
        <pc:spChg chg="add mod">
          <ac:chgData name="Lucas  Gomez Tobon" userId="b8a6d8fe-e4ad-4825-8cc6-ab3fedc37e7a" providerId="ADAL" clId="{B2603C72-D24C-4B06-AE0A-DBBAE09F64DA}" dt="2023-04-18T17:18:51.053" v="3329" actId="1076"/>
          <ac:spMkLst>
            <pc:docMk/>
            <pc:sldMk cId="3203453847" sldId="289"/>
            <ac:spMk id="7" creationId="{ED1D45D7-A8F2-A2E0-93AA-9EDD17A8B578}"/>
          </ac:spMkLst>
        </pc:spChg>
        <pc:spChg chg="add mod">
          <ac:chgData name="Lucas  Gomez Tobon" userId="b8a6d8fe-e4ad-4825-8cc6-ab3fedc37e7a" providerId="ADAL" clId="{B2603C72-D24C-4B06-AE0A-DBBAE09F64DA}" dt="2023-04-18T17:18:58.992" v="3334" actId="20577"/>
          <ac:spMkLst>
            <pc:docMk/>
            <pc:sldMk cId="3203453847" sldId="289"/>
            <ac:spMk id="8" creationId="{7F55B5B8-D82B-4ED4-B54E-6DB622B5351A}"/>
          </ac:spMkLst>
        </pc:spChg>
        <pc:spChg chg="add mod">
          <ac:chgData name="Lucas  Gomez Tobon" userId="b8a6d8fe-e4ad-4825-8cc6-ab3fedc37e7a" providerId="ADAL" clId="{B2603C72-D24C-4B06-AE0A-DBBAE09F64DA}" dt="2023-04-18T17:19:22.997" v="3362" actId="1076"/>
          <ac:spMkLst>
            <pc:docMk/>
            <pc:sldMk cId="3203453847" sldId="289"/>
            <ac:spMk id="9" creationId="{05C6527E-6A4F-8DA1-D940-DCDAA9E828FD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07:40.757" v="3106" actId="20577"/>
        <pc:sldMkLst>
          <pc:docMk/>
          <pc:sldMk cId="813755412" sldId="290"/>
        </pc:sldMkLst>
        <pc:spChg chg="add del">
          <ac:chgData name="Lucas  Gomez Tobon" userId="b8a6d8fe-e4ad-4825-8cc6-ab3fedc37e7a" providerId="ADAL" clId="{B2603C72-D24C-4B06-AE0A-DBBAE09F64DA}" dt="2023-04-18T17:06:31.536" v="3032" actId="22"/>
          <ac:spMkLst>
            <pc:docMk/>
            <pc:sldMk cId="813755412" sldId="290"/>
            <ac:spMk id="4" creationId="{CA1987F9-2649-A81F-C9F8-6C5747DE5254}"/>
          </ac:spMkLst>
        </pc:spChg>
        <pc:spChg chg="add del">
          <ac:chgData name="Lucas  Gomez Tobon" userId="b8a6d8fe-e4ad-4825-8cc6-ab3fedc37e7a" providerId="ADAL" clId="{B2603C72-D24C-4B06-AE0A-DBBAE09F64DA}" dt="2023-04-18T17:06:38.456" v="3034" actId="22"/>
          <ac:spMkLst>
            <pc:docMk/>
            <pc:sldMk cId="813755412" sldId="290"/>
            <ac:spMk id="7" creationId="{00F56F15-019D-16BC-8E4A-9FB47D45C034}"/>
          </ac:spMkLst>
        </pc:spChg>
        <pc:spChg chg="add mod">
          <ac:chgData name="Lucas  Gomez Tobon" userId="b8a6d8fe-e4ad-4825-8cc6-ab3fedc37e7a" providerId="ADAL" clId="{B2603C72-D24C-4B06-AE0A-DBBAE09F64DA}" dt="2023-04-18T17:07:40.757" v="3106" actId="20577"/>
          <ac:spMkLst>
            <pc:docMk/>
            <pc:sldMk cId="813755412" sldId="290"/>
            <ac:spMk id="9" creationId="{EE7AB765-0FA8-8DD3-FEA9-35303D7DE639}"/>
          </ac:spMkLst>
        </pc:spChg>
        <pc:picChg chg="mod">
          <ac:chgData name="Lucas  Gomez Tobon" userId="b8a6d8fe-e4ad-4825-8cc6-ab3fedc37e7a" providerId="ADAL" clId="{B2603C72-D24C-4B06-AE0A-DBBAE09F64DA}" dt="2023-04-18T17:07:31.937" v="3102" actId="1076"/>
          <ac:picMkLst>
            <pc:docMk/>
            <pc:sldMk cId="813755412" sldId="290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4:10.132" v="3229" actId="1076"/>
        <pc:sldMkLst>
          <pc:docMk/>
          <pc:sldMk cId="2596208481" sldId="291"/>
        </pc:sldMkLst>
        <pc:spChg chg="add del">
          <ac:chgData name="Lucas  Gomez Tobon" userId="b8a6d8fe-e4ad-4825-8cc6-ab3fedc37e7a" providerId="ADAL" clId="{B2603C72-D24C-4B06-AE0A-DBBAE09F64DA}" dt="2023-04-18T17:08:20.128" v="3111"/>
          <ac:spMkLst>
            <pc:docMk/>
            <pc:sldMk cId="2596208481" sldId="291"/>
            <ac:spMk id="2" creationId="{B4DEBDAB-7353-06D7-2F71-A05C13DD2B52}"/>
          </ac:spMkLst>
        </pc:spChg>
        <pc:spChg chg="add mod">
          <ac:chgData name="Lucas  Gomez Tobon" userId="b8a6d8fe-e4ad-4825-8cc6-ab3fedc37e7a" providerId="ADAL" clId="{B2603C72-D24C-4B06-AE0A-DBBAE09F64DA}" dt="2023-04-18T17:11:32.964" v="3166" actId="164"/>
          <ac:spMkLst>
            <pc:docMk/>
            <pc:sldMk cId="2596208481" sldId="291"/>
            <ac:spMk id="5" creationId="{DC1A99A1-11C7-6981-2437-4D0BD0457F4C}"/>
          </ac:spMkLst>
        </pc:spChg>
        <pc:spChg chg="del">
          <ac:chgData name="Lucas  Gomez Tobon" userId="b8a6d8fe-e4ad-4825-8cc6-ab3fedc37e7a" providerId="ADAL" clId="{B2603C72-D24C-4B06-AE0A-DBBAE09F64DA}" dt="2023-04-18T17:08:02.563" v="3109" actId="478"/>
          <ac:spMkLst>
            <pc:docMk/>
            <pc:sldMk cId="2596208481" sldId="291"/>
            <ac:spMk id="9" creationId="{EE7AB765-0FA8-8DD3-FEA9-35303D7DE639}"/>
          </ac:spMkLst>
        </pc:spChg>
        <pc:spChg chg="add mod ord">
          <ac:chgData name="Lucas  Gomez Tobon" userId="b8a6d8fe-e4ad-4825-8cc6-ab3fedc37e7a" providerId="ADAL" clId="{B2603C72-D24C-4B06-AE0A-DBBAE09F64DA}" dt="2023-04-18T17:13:46.858" v="3221" actId="1076"/>
          <ac:spMkLst>
            <pc:docMk/>
            <pc:sldMk cId="2596208481" sldId="291"/>
            <ac:spMk id="22" creationId="{AB2B4AAE-683F-6785-A1EC-C97F80351574}"/>
          </ac:spMkLst>
        </pc:spChg>
        <pc:spChg chg="add mod">
          <ac:chgData name="Lucas  Gomez Tobon" userId="b8a6d8fe-e4ad-4825-8cc6-ab3fedc37e7a" providerId="ADAL" clId="{B2603C72-D24C-4B06-AE0A-DBBAE09F64DA}" dt="2023-04-18T17:12:40.153" v="3202" actId="1076"/>
          <ac:spMkLst>
            <pc:docMk/>
            <pc:sldMk cId="2596208481" sldId="291"/>
            <ac:spMk id="25" creationId="{FFAE0581-569A-2609-2E7B-1A2C9B88D6F5}"/>
          </ac:spMkLst>
        </pc:spChg>
        <pc:spChg chg="add mod">
          <ac:chgData name="Lucas  Gomez Tobon" userId="b8a6d8fe-e4ad-4825-8cc6-ab3fedc37e7a" providerId="ADAL" clId="{B2603C72-D24C-4B06-AE0A-DBBAE09F64DA}" dt="2023-04-18T17:13:25.633" v="3216" actId="1076"/>
          <ac:spMkLst>
            <pc:docMk/>
            <pc:sldMk cId="2596208481" sldId="291"/>
            <ac:spMk id="26" creationId="{10317793-9644-A8F1-DD4B-4D2CD8578A9E}"/>
          </ac:spMkLst>
        </pc:spChg>
        <pc:spChg chg="add mod">
          <ac:chgData name="Lucas  Gomez Tobon" userId="b8a6d8fe-e4ad-4825-8cc6-ab3fedc37e7a" providerId="ADAL" clId="{B2603C72-D24C-4B06-AE0A-DBBAE09F64DA}" dt="2023-04-18T17:13:44.029" v="3219" actId="1076"/>
          <ac:spMkLst>
            <pc:docMk/>
            <pc:sldMk cId="2596208481" sldId="291"/>
            <ac:spMk id="27" creationId="{D82C9B91-EB79-DAAF-7FD8-7B58435AF1B2}"/>
          </ac:spMkLst>
        </pc:spChg>
        <pc:spChg chg="add mod">
          <ac:chgData name="Lucas  Gomez Tobon" userId="b8a6d8fe-e4ad-4825-8cc6-ab3fedc37e7a" providerId="ADAL" clId="{B2603C72-D24C-4B06-AE0A-DBBAE09F64DA}" dt="2023-04-18T17:14:04.870" v="3227" actId="1076"/>
          <ac:spMkLst>
            <pc:docMk/>
            <pc:sldMk cId="2596208481" sldId="291"/>
            <ac:spMk id="28" creationId="{DD5E9A50-8A44-915B-F6FF-061A61D6DF5C}"/>
          </ac:spMkLst>
        </pc:spChg>
        <pc:grpChg chg="add del mod">
          <ac:chgData name="Lucas  Gomez Tobon" userId="b8a6d8fe-e4ad-4825-8cc6-ab3fedc37e7a" providerId="ADAL" clId="{B2603C72-D24C-4B06-AE0A-DBBAE09F64DA}" dt="2023-04-18T17:10:44.424" v="3154" actId="478"/>
          <ac:grpSpMkLst>
            <pc:docMk/>
            <pc:sldMk cId="2596208481" sldId="291"/>
            <ac:grpSpMk id="21" creationId="{43FDBE7C-1DC7-9E05-1558-A0574711BF6F}"/>
          </ac:grpSpMkLst>
        </pc:grpChg>
        <pc:grpChg chg="add mod">
          <ac:chgData name="Lucas  Gomez Tobon" userId="b8a6d8fe-e4ad-4825-8cc6-ab3fedc37e7a" providerId="ADAL" clId="{B2603C72-D24C-4B06-AE0A-DBBAE09F64DA}" dt="2023-04-18T17:14:10.132" v="3229" actId="1076"/>
          <ac:grpSpMkLst>
            <pc:docMk/>
            <pc:sldMk cId="2596208481" sldId="291"/>
            <ac:grpSpMk id="23" creationId="{8862631F-DC2F-DEE7-D816-3912DD05FD0A}"/>
          </ac:grpSpMkLst>
        </pc:grpChg>
        <pc:picChg chg="add mod modCrop">
          <ac:chgData name="Lucas  Gomez Tobon" userId="b8a6d8fe-e4ad-4825-8cc6-ab3fedc37e7a" providerId="ADAL" clId="{B2603C72-D24C-4B06-AE0A-DBBAE09F64DA}" dt="2023-04-18T17:13:17.184" v="3212" actId="1076"/>
          <ac:picMkLst>
            <pc:docMk/>
            <pc:sldMk cId="2596208481" sldId="291"/>
            <ac:picMk id="4" creationId="{DD1DFB3D-B35C-9A08-7525-8C101ACD8178}"/>
          </ac:picMkLst>
        </pc:picChg>
        <pc:picChg chg="del">
          <ac:chgData name="Lucas  Gomez Tobon" userId="b8a6d8fe-e4ad-4825-8cc6-ab3fedc37e7a" providerId="ADAL" clId="{B2603C72-D24C-4B06-AE0A-DBBAE09F64DA}" dt="2023-04-18T17:08:01.585" v="3108" actId="478"/>
          <ac:picMkLst>
            <pc:docMk/>
            <pc:sldMk cId="2596208481" sldId="291"/>
            <ac:picMk id="6" creationId="{64D98507-878C-A76B-4D7A-98EDB61A5C32}"/>
          </ac:picMkLst>
        </pc:picChg>
        <pc:picChg chg="add mod">
          <ac:chgData name="Lucas  Gomez Tobon" userId="b8a6d8fe-e4ad-4825-8cc6-ab3fedc37e7a" providerId="ADAL" clId="{B2603C72-D24C-4B06-AE0A-DBBAE09F64DA}" dt="2023-04-18T17:13:26.631" v="3217" actId="1076"/>
          <ac:picMkLst>
            <pc:docMk/>
            <pc:sldMk cId="2596208481" sldId="291"/>
            <ac:picMk id="8" creationId="{2DE77C9E-82C9-EA46-9B12-480444282647}"/>
          </ac:picMkLst>
        </pc:picChg>
        <pc:picChg chg="add mod">
          <ac:chgData name="Lucas  Gomez Tobon" userId="b8a6d8fe-e4ad-4825-8cc6-ab3fedc37e7a" providerId="ADAL" clId="{B2603C72-D24C-4B06-AE0A-DBBAE09F64DA}" dt="2023-04-18T17:14:07.632" v="3228" actId="1076"/>
          <ac:picMkLst>
            <pc:docMk/>
            <pc:sldMk cId="2596208481" sldId="291"/>
            <ac:picMk id="2052" creationId="{080084D2-9583-E35C-6FAE-7E9506BF4A43}"/>
          </ac:picMkLst>
        </pc:pic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1" creationId="{52708FA7-9757-8CF3-03AD-2E2755DE2DDC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2" creationId="{D28272EA-09F3-8561-5C70-2C6D37B1F695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6" creationId="{A018972D-C5CE-A798-6D4E-E1C6E007D7A5}"/>
          </ac:cxnSpMkLst>
        </pc:cxnChg>
        <pc:cxnChg chg="add del">
          <ac:chgData name="Lucas  Gomez Tobon" userId="b8a6d8fe-e4ad-4825-8cc6-ab3fedc37e7a" providerId="ADAL" clId="{B2603C72-D24C-4B06-AE0A-DBBAE09F64DA}" dt="2023-04-18T17:10:31.265" v="3149" actId="478"/>
          <ac:cxnSpMkLst>
            <pc:docMk/>
            <pc:sldMk cId="2596208481" sldId="291"/>
            <ac:cxnSpMk id="20" creationId="{96EF9A56-1239-47EF-714B-4F611F3DD10A}"/>
          </ac:cxnSpMkLst>
        </pc:cxnChg>
      </pc:sldChg>
      <pc:sldChg chg="addSp modSp add mod">
        <pc:chgData name="Lucas  Gomez Tobon" userId="b8a6d8fe-e4ad-4825-8cc6-ab3fedc37e7a" providerId="ADAL" clId="{B2603C72-D24C-4B06-AE0A-DBBAE09F64DA}" dt="2023-04-18T17:14:42.746" v="3252" actId="20577"/>
        <pc:sldMkLst>
          <pc:docMk/>
          <pc:sldMk cId="470909581" sldId="292"/>
        </pc:sldMkLst>
        <pc:spChg chg="add mod">
          <ac:chgData name="Lucas  Gomez Tobon" userId="b8a6d8fe-e4ad-4825-8cc6-ab3fedc37e7a" providerId="ADAL" clId="{B2603C72-D24C-4B06-AE0A-DBBAE09F64DA}" dt="2023-04-18T17:14:42.746" v="3252" actId="20577"/>
          <ac:spMkLst>
            <pc:docMk/>
            <pc:sldMk cId="470909581" sldId="292"/>
            <ac:spMk id="2" creationId="{B56BC681-8062-D3C9-E3C8-BF024832FE91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17:19.444" v="3268" actId="1076"/>
        <pc:sldMkLst>
          <pc:docMk/>
          <pc:sldMk cId="470462652" sldId="293"/>
        </pc:sldMkLst>
        <pc:spChg chg="del">
          <ac:chgData name="Lucas  Gomez Tobon" userId="b8a6d8fe-e4ad-4825-8cc6-ab3fedc37e7a" providerId="ADAL" clId="{B2603C72-D24C-4B06-AE0A-DBBAE09F64DA}" dt="2023-04-18T17:16:31.809" v="3262" actId="478"/>
          <ac:spMkLst>
            <pc:docMk/>
            <pc:sldMk cId="470462652" sldId="293"/>
            <ac:spMk id="2" creationId="{B56BC681-8062-D3C9-E3C8-BF024832FE91}"/>
          </ac:spMkLst>
        </pc:spChg>
        <pc:spChg chg="mod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5" creationId="{DC1A99A1-11C7-6981-2437-4D0BD0457F4C}"/>
          </ac:spMkLst>
        </pc:spChg>
        <pc:spChg chg="add del">
          <ac:chgData name="Lucas  Gomez Tobon" userId="b8a6d8fe-e4ad-4825-8cc6-ab3fedc37e7a" providerId="ADAL" clId="{B2603C72-D24C-4B06-AE0A-DBBAE09F64DA}" dt="2023-04-18T17:17:10.846" v="3265"/>
          <ac:spMkLst>
            <pc:docMk/>
            <pc:sldMk cId="470462652" sldId="293"/>
            <ac:spMk id="6" creationId="{BBF433D3-8399-DFF4-723F-014C64875B7F}"/>
          </ac:spMkLst>
        </pc:spChg>
        <pc:spChg chg="del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22" creationId="{AB2B4AAE-683F-6785-A1EC-C97F80351574}"/>
          </ac:spMkLst>
        </pc:spChg>
        <pc:spChg chg="del">
          <ac:chgData name="Lucas  Gomez Tobon" userId="b8a6d8fe-e4ad-4825-8cc6-ab3fedc37e7a" providerId="ADAL" clId="{B2603C72-D24C-4B06-AE0A-DBBAE09F64DA}" dt="2023-04-18T17:16:33.032" v="3263" actId="478"/>
          <ac:spMkLst>
            <pc:docMk/>
            <pc:sldMk cId="470462652" sldId="293"/>
            <ac:spMk id="25" creationId="{FFAE0581-569A-2609-2E7B-1A2C9B88D6F5}"/>
          </ac:spMkLst>
        </pc:spChg>
        <pc:spChg chg="del">
          <ac:chgData name="Lucas  Gomez Tobon" userId="b8a6d8fe-e4ad-4825-8cc6-ab3fedc37e7a" providerId="ADAL" clId="{B2603C72-D24C-4B06-AE0A-DBBAE09F64DA}" dt="2023-04-18T17:16:28.917" v="3256" actId="478"/>
          <ac:spMkLst>
            <pc:docMk/>
            <pc:sldMk cId="470462652" sldId="293"/>
            <ac:spMk id="26" creationId="{10317793-9644-A8F1-DD4B-4D2CD8578A9E}"/>
          </ac:spMkLst>
        </pc:spChg>
        <pc:spChg chg="del">
          <ac:chgData name="Lucas  Gomez Tobon" userId="b8a6d8fe-e4ad-4825-8cc6-ab3fedc37e7a" providerId="ADAL" clId="{B2603C72-D24C-4B06-AE0A-DBBAE09F64DA}" dt="2023-04-18T17:16:29.469" v="3257" actId="478"/>
          <ac:spMkLst>
            <pc:docMk/>
            <pc:sldMk cId="470462652" sldId="293"/>
            <ac:spMk id="27" creationId="{D82C9B91-EB79-DAAF-7FD8-7B58435AF1B2}"/>
          </ac:spMkLst>
        </pc:spChg>
        <pc:spChg chg="del">
          <ac:chgData name="Lucas  Gomez Tobon" userId="b8a6d8fe-e4ad-4825-8cc6-ab3fedc37e7a" providerId="ADAL" clId="{B2603C72-D24C-4B06-AE0A-DBBAE09F64DA}" dt="2023-04-18T17:16:31.322" v="3261" actId="478"/>
          <ac:spMkLst>
            <pc:docMk/>
            <pc:sldMk cId="470462652" sldId="293"/>
            <ac:spMk id="28" creationId="{DD5E9A50-8A44-915B-F6FF-061A61D6DF5C}"/>
          </ac:spMkLst>
        </pc:spChg>
        <pc:grpChg chg="del">
          <ac:chgData name="Lucas  Gomez Tobon" userId="b8a6d8fe-e4ad-4825-8cc6-ab3fedc37e7a" providerId="ADAL" clId="{B2603C72-D24C-4B06-AE0A-DBBAE09F64DA}" dt="2023-04-18T17:16:30.352" v="3259" actId="478"/>
          <ac:grpSpMkLst>
            <pc:docMk/>
            <pc:sldMk cId="470462652" sldId="293"/>
            <ac:grpSpMk id="23" creationId="{8862631F-DC2F-DEE7-D816-3912DD05FD0A}"/>
          </ac:grpSpMkLst>
        </pc:grpChg>
        <pc:picChg chg="del">
          <ac:chgData name="Lucas  Gomez Tobon" userId="b8a6d8fe-e4ad-4825-8cc6-ab3fedc37e7a" providerId="ADAL" clId="{B2603C72-D24C-4B06-AE0A-DBBAE09F64DA}" dt="2023-04-18T17:16:27.779" v="3254" actId="478"/>
          <ac:picMkLst>
            <pc:docMk/>
            <pc:sldMk cId="470462652" sldId="293"/>
            <ac:picMk id="4" creationId="{DD1DFB3D-B35C-9A08-7525-8C101ACD8178}"/>
          </ac:picMkLst>
        </pc:picChg>
        <pc:picChg chg="add mod">
          <ac:chgData name="Lucas  Gomez Tobon" userId="b8a6d8fe-e4ad-4825-8cc6-ab3fedc37e7a" providerId="ADAL" clId="{B2603C72-D24C-4B06-AE0A-DBBAE09F64DA}" dt="2023-04-18T17:17:19.444" v="3268" actId="1076"/>
          <ac:picMkLst>
            <pc:docMk/>
            <pc:sldMk cId="470462652" sldId="293"/>
            <ac:picMk id="7" creationId="{8D023156-3BEE-9E4B-20D1-9ACCBDB9DC4D}"/>
          </ac:picMkLst>
        </pc:picChg>
        <pc:picChg chg="del">
          <ac:chgData name="Lucas  Gomez Tobon" userId="b8a6d8fe-e4ad-4825-8cc6-ab3fedc37e7a" providerId="ADAL" clId="{B2603C72-D24C-4B06-AE0A-DBBAE09F64DA}" dt="2023-04-18T17:16:28.241" v="3255" actId="478"/>
          <ac:picMkLst>
            <pc:docMk/>
            <pc:sldMk cId="470462652" sldId="293"/>
            <ac:picMk id="8" creationId="{2DE77C9E-82C9-EA46-9B12-480444282647}"/>
          </ac:picMkLst>
        </pc:picChg>
        <pc:picChg chg="del">
          <ac:chgData name="Lucas  Gomez Tobon" userId="b8a6d8fe-e4ad-4825-8cc6-ab3fedc37e7a" providerId="ADAL" clId="{B2603C72-D24C-4B06-AE0A-DBBAE09F64DA}" dt="2023-04-18T17:16:30.866" v="3260" actId="478"/>
          <ac:picMkLst>
            <pc:docMk/>
            <pc:sldMk cId="470462652" sldId="293"/>
            <ac:picMk id="2052" creationId="{080084D2-9583-E35C-6FAE-7E9506BF4A4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2:21.452" v="3463" actId="1076"/>
        <pc:sldMkLst>
          <pc:docMk/>
          <pc:sldMk cId="437106989" sldId="294"/>
        </pc:sldMkLst>
        <pc:spChg chg="mod">
          <ac:chgData name="Lucas  Gomez Tobon" userId="b8a6d8fe-e4ad-4825-8cc6-ab3fedc37e7a" providerId="ADAL" clId="{B2603C72-D24C-4B06-AE0A-DBBAE09F64DA}" dt="2023-04-18T17:20:32.539" v="3402" actId="20577"/>
          <ac:spMkLst>
            <pc:docMk/>
            <pc:sldMk cId="437106989" sldId="29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4" creationId="{F9017104-3F06-2198-84C4-A1FE141CFA7D}"/>
          </ac:spMkLst>
        </pc:spChg>
        <pc:spChg chg="add mod">
          <ac:chgData name="Lucas  Gomez Tobon" userId="b8a6d8fe-e4ad-4825-8cc6-ab3fedc37e7a" providerId="ADAL" clId="{B2603C72-D24C-4B06-AE0A-DBBAE09F64DA}" dt="2023-04-18T17:21:47.702" v="3425" actId="1076"/>
          <ac:spMkLst>
            <pc:docMk/>
            <pc:sldMk cId="437106989" sldId="294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6" creationId="{69CA45C3-86B8-B00F-C94A-75041FB9F69C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7" creationId="{ED1D45D7-A8F2-A2E0-93AA-9EDD17A8B578}"/>
          </ac:spMkLst>
        </pc:spChg>
        <pc:spChg chg="del">
          <ac:chgData name="Lucas  Gomez Tobon" userId="b8a6d8fe-e4ad-4825-8cc6-ab3fedc37e7a" providerId="ADAL" clId="{B2603C72-D24C-4B06-AE0A-DBBAE09F64DA}" dt="2023-04-18T17:20:37.735" v="3405" actId="478"/>
          <ac:spMkLst>
            <pc:docMk/>
            <pc:sldMk cId="437106989" sldId="294"/>
            <ac:spMk id="8" creationId="{7F55B5B8-D82B-4ED4-B54E-6DB622B5351A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9" creationId="{05C6527E-6A4F-8DA1-D940-DCDAA9E828FD}"/>
          </ac:spMkLst>
        </pc:spChg>
        <pc:spChg chg="add mod">
          <ac:chgData name="Lucas  Gomez Tobon" userId="b8a6d8fe-e4ad-4825-8cc6-ab3fedc37e7a" providerId="ADAL" clId="{B2603C72-D24C-4B06-AE0A-DBBAE09F64DA}" dt="2023-04-18T17:22:10.416" v="3450" actId="1076"/>
          <ac:spMkLst>
            <pc:docMk/>
            <pc:sldMk cId="437106989" sldId="294"/>
            <ac:spMk id="10" creationId="{46B2281A-4F12-09D1-279E-2F0FC6BDCAFF}"/>
          </ac:spMkLst>
        </pc:spChg>
        <pc:spChg chg="add mod">
          <ac:chgData name="Lucas  Gomez Tobon" userId="b8a6d8fe-e4ad-4825-8cc6-ab3fedc37e7a" providerId="ADAL" clId="{B2603C72-D24C-4B06-AE0A-DBBAE09F64DA}" dt="2023-04-18T17:22:21.452" v="3463" actId="1076"/>
          <ac:spMkLst>
            <pc:docMk/>
            <pc:sldMk cId="437106989" sldId="294"/>
            <ac:spMk id="11" creationId="{51EDF9B7-587C-0F22-BD46-CE58C1A327BF}"/>
          </ac:spMkLst>
        </pc:spChg>
        <pc:picChg chg="add mod">
          <ac:chgData name="Lucas  Gomez Tobon" userId="b8a6d8fe-e4ad-4825-8cc6-ab3fedc37e7a" providerId="ADAL" clId="{B2603C72-D24C-4B06-AE0A-DBBAE09F64DA}" dt="2023-04-18T17:21:29.788" v="3407" actId="1076"/>
          <ac:picMkLst>
            <pc:docMk/>
            <pc:sldMk cId="437106989" sldId="294"/>
            <ac:picMk id="2" creationId="{C59BF0B1-B04C-1BDF-F8BA-951A9BBD7053}"/>
          </ac:picMkLst>
        </pc:picChg>
        <pc:picChg chg="del">
          <ac:chgData name="Lucas  Gomez Tobon" userId="b8a6d8fe-e4ad-4825-8cc6-ab3fedc37e7a" providerId="ADAL" clId="{B2603C72-D24C-4B06-AE0A-DBBAE09F64DA}" dt="2023-04-18T17:20:35.742" v="3403" actId="478"/>
          <ac:picMkLst>
            <pc:docMk/>
            <pc:sldMk cId="437106989" sldId="294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7:57.768" v="3717" actId="1076"/>
        <pc:sldMkLst>
          <pc:docMk/>
          <pc:sldMk cId="1890436841" sldId="295"/>
        </pc:sldMkLst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10" creationId="{46B2281A-4F12-09D1-279E-2F0FC6BDCAFF}"/>
          </ac:spMkLst>
        </pc:spChg>
        <pc:spChg chg="del">
          <ac:chgData name="Lucas  Gomez Tobon" userId="b8a6d8fe-e4ad-4825-8cc6-ab3fedc37e7a" providerId="ADAL" clId="{B2603C72-D24C-4B06-AE0A-DBBAE09F64DA}" dt="2023-04-18T17:22:31.387" v="3467" actId="478"/>
          <ac:spMkLst>
            <pc:docMk/>
            <pc:sldMk cId="1890436841" sldId="295"/>
            <ac:spMk id="11" creationId="{51EDF9B7-587C-0F22-BD46-CE58C1A327BF}"/>
          </ac:spMkLst>
        </pc:spChg>
        <pc:graphicFrameChg chg="add mod modGraphic">
          <ac:chgData name="Lucas  Gomez Tobon" userId="b8a6d8fe-e4ad-4825-8cc6-ab3fedc37e7a" providerId="ADAL" clId="{B2603C72-D24C-4B06-AE0A-DBBAE09F64DA}" dt="2023-04-18T17:27:17.248" v="3708" actId="207"/>
          <ac:graphicFrameMkLst>
            <pc:docMk/>
            <pc:sldMk cId="1890436841" sldId="295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2:29.096" v="3465" actId="478"/>
          <ac:picMkLst>
            <pc:docMk/>
            <pc:sldMk cId="1890436841" sldId="295"/>
            <ac:picMk id="2" creationId="{C59BF0B1-B04C-1BDF-F8BA-951A9BBD7053}"/>
          </ac:picMkLst>
        </pc:picChg>
        <pc:picChg chg="add del mod">
          <ac:chgData name="Lucas  Gomez Tobon" userId="b8a6d8fe-e4ad-4825-8cc6-ab3fedc37e7a" providerId="ADAL" clId="{B2603C72-D24C-4B06-AE0A-DBBAE09F64DA}" dt="2023-04-18T17:26:01.635" v="3702" actId="478"/>
          <ac:picMkLst>
            <pc:docMk/>
            <pc:sldMk cId="1890436841" sldId="295"/>
            <ac:picMk id="5122" creationId="{FC45329A-D27B-850E-FE21-A086BCFDA75F}"/>
          </ac:picMkLst>
        </pc:picChg>
        <pc:picChg chg="add mod">
          <ac:chgData name="Lucas  Gomez Tobon" userId="b8a6d8fe-e4ad-4825-8cc6-ab3fedc37e7a" providerId="ADAL" clId="{B2603C72-D24C-4B06-AE0A-DBBAE09F64DA}" dt="2023-04-18T17:27:55.300" v="3716" actId="1076"/>
          <ac:picMkLst>
            <pc:docMk/>
            <pc:sldMk cId="1890436841" sldId="295"/>
            <ac:picMk id="5124" creationId="{D423D05D-694A-34D1-A17E-63A7332FBDC8}"/>
          </ac:picMkLst>
        </pc:picChg>
        <pc:picChg chg="add mod">
          <ac:chgData name="Lucas  Gomez Tobon" userId="b8a6d8fe-e4ad-4825-8cc6-ab3fedc37e7a" providerId="ADAL" clId="{B2603C72-D24C-4B06-AE0A-DBBAE09F64DA}" dt="2023-04-18T17:27:57.768" v="3717" actId="1076"/>
          <ac:picMkLst>
            <pc:docMk/>
            <pc:sldMk cId="1890436841" sldId="295"/>
            <ac:picMk id="5126" creationId="{17592203-7810-BF23-92B7-8E5C3FFFBF0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36:18.272" v="4272" actId="208"/>
        <pc:sldMkLst>
          <pc:docMk/>
          <pc:sldMk cId="650679855" sldId="296"/>
        </pc:sldMkLst>
        <pc:spChg chg="mod">
          <ac:chgData name="Lucas  Gomez Tobon" userId="b8a6d8fe-e4ad-4825-8cc6-ab3fedc37e7a" providerId="ADAL" clId="{B2603C72-D24C-4B06-AE0A-DBBAE09F64DA}" dt="2023-04-18T17:28:15.825" v="3758" actId="20577"/>
          <ac:spMkLst>
            <pc:docMk/>
            <pc:sldMk cId="650679855" sldId="296"/>
            <ac:spMk id="3" creationId="{288305FE-915F-971B-06C8-2F46C9F924D7}"/>
          </ac:spMkLst>
        </pc:spChg>
        <pc:graphicFrameChg chg="add mod modGraphic">
          <ac:chgData name="Lucas  Gomez Tobon" userId="b8a6d8fe-e4ad-4825-8cc6-ab3fedc37e7a" providerId="ADAL" clId="{B2603C72-D24C-4B06-AE0A-DBBAE09F64DA}" dt="2023-04-18T17:36:18.272" v="4272" actId="208"/>
          <ac:graphicFrameMkLst>
            <pc:docMk/>
            <pc:sldMk cId="650679855" sldId="296"/>
            <ac:graphicFrameMk id="2" creationId="{0B03D0AA-6FA7-1DA8-D5AF-AEA280E2D585}"/>
          </ac:graphicFrameMkLst>
        </pc:graphicFrameChg>
        <pc:graphicFrameChg chg="del">
          <ac:chgData name="Lucas  Gomez Tobon" userId="b8a6d8fe-e4ad-4825-8cc6-ab3fedc37e7a" providerId="ADAL" clId="{B2603C72-D24C-4B06-AE0A-DBBAE09F64DA}" dt="2023-04-18T17:28:20.087" v="3761" actId="478"/>
          <ac:graphicFrameMkLst>
            <pc:docMk/>
            <pc:sldMk cId="650679855" sldId="296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8:18.108" v="3759" actId="478"/>
          <ac:picMkLst>
            <pc:docMk/>
            <pc:sldMk cId="650679855" sldId="296"/>
            <ac:picMk id="5124" creationId="{D423D05D-694A-34D1-A17E-63A7332FBDC8}"/>
          </ac:picMkLst>
        </pc:picChg>
        <pc:picChg chg="del">
          <ac:chgData name="Lucas  Gomez Tobon" userId="b8a6d8fe-e4ad-4825-8cc6-ab3fedc37e7a" providerId="ADAL" clId="{B2603C72-D24C-4B06-AE0A-DBBAE09F64DA}" dt="2023-04-18T17:28:18.485" v="3760" actId="478"/>
          <ac:picMkLst>
            <pc:docMk/>
            <pc:sldMk cId="650679855" sldId="296"/>
            <ac:picMk id="5126" creationId="{17592203-7810-BF23-92B7-8E5C3FFFBF02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17:08.670" v="5084" actId="208"/>
        <pc:sldMkLst>
          <pc:docMk/>
          <pc:sldMk cId="901996259" sldId="297"/>
        </pc:sldMkLst>
        <pc:spChg chg="mod">
          <ac:chgData name="Lucas  Gomez Tobon" userId="b8a6d8fe-e4ad-4825-8cc6-ab3fedc37e7a" providerId="ADAL" clId="{B2603C72-D24C-4B06-AE0A-DBBAE09F64DA}" dt="2023-04-18T17:51:38.834" v="5024" actId="20577"/>
          <ac:spMkLst>
            <pc:docMk/>
            <pc:sldMk cId="901996259" sldId="29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7:49:17.535" v="4851" actId="403"/>
          <ac:spMkLst>
            <pc:docMk/>
            <pc:sldMk cId="901996259" sldId="297"/>
            <ac:spMk id="5" creationId="{BF119A8A-050E-46A2-4AAB-712C5920B4F2}"/>
          </ac:spMkLst>
        </pc:spChg>
        <pc:spChg chg="mod">
          <ac:chgData name="Lucas  Gomez Tobon" userId="b8a6d8fe-e4ad-4825-8cc6-ab3fedc37e7a" providerId="ADAL" clId="{B2603C72-D24C-4B06-AE0A-DBBAE09F64DA}" dt="2023-04-18T17:49:31.417" v="4856" actId="1076"/>
          <ac:spMkLst>
            <pc:docMk/>
            <pc:sldMk cId="901996259" sldId="297"/>
            <ac:spMk id="6" creationId="{B619E6FF-F47B-33AB-755E-E1AAD815395D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8" creationId="{CD3EBDDF-4BC6-0F6B-D92A-F15E0FA82EEF}"/>
          </ac:spMkLst>
        </pc:spChg>
        <pc:spChg chg="add mod">
          <ac:chgData name="Lucas  Gomez Tobon" userId="b8a6d8fe-e4ad-4825-8cc6-ab3fedc37e7a" providerId="ADAL" clId="{B2603C72-D24C-4B06-AE0A-DBBAE09F64DA}" dt="2023-04-18T17:51:01.905" v="4989" actId="164"/>
          <ac:spMkLst>
            <pc:docMk/>
            <pc:sldMk cId="901996259" sldId="297"/>
            <ac:spMk id="9" creationId="{9FB317B0-BD44-0928-72EB-7319F83CB316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0" creationId="{AC669EC3-0929-E767-F666-FA57AAAFAC04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1" creationId="{D583880D-16C9-A79E-E192-B6F505737D50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12" creationId="{CE0CDA28-50C4-63E4-F862-1F1CB42BDB90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5" creationId="{C8F4C274-379C-1F56-DD4C-44E9F977CD23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6" creationId="{C3D03500-3A41-F40D-F80C-7175D04ADFE1}"/>
          </ac:spMkLst>
        </pc:spChg>
        <pc:spChg chg="add mod">
          <ac:chgData name="Lucas  Gomez Tobon" userId="b8a6d8fe-e4ad-4825-8cc6-ab3fedc37e7a" providerId="ADAL" clId="{B2603C72-D24C-4B06-AE0A-DBBAE09F64DA}" dt="2023-04-18T17:52:45.170" v="5079" actId="1076"/>
          <ac:spMkLst>
            <pc:docMk/>
            <pc:sldMk cId="901996259" sldId="297"/>
            <ac:spMk id="18" creationId="{3701E731-4913-572C-F800-D7BC25B6D8B9}"/>
          </ac:spMkLst>
        </pc:spChg>
        <pc:spChg chg="add del mod">
          <ac:chgData name="Lucas  Gomez Tobon" userId="b8a6d8fe-e4ad-4825-8cc6-ab3fedc37e7a" providerId="ADAL" clId="{B2603C72-D24C-4B06-AE0A-DBBAE09F64DA}" dt="2023-04-18T17:52:46.704" v="5080" actId="1076"/>
          <ac:spMkLst>
            <pc:docMk/>
            <pc:sldMk cId="901996259" sldId="297"/>
            <ac:spMk id="19" creationId="{66E09449-9BB3-2E08-4027-4CA05DF3BA1E}"/>
          </ac:spMkLst>
        </pc:spChg>
        <pc:spChg chg="add mod">
          <ac:chgData name="Lucas  Gomez Tobon" userId="b8a6d8fe-e4ad-4825-8cc6-ab3fedc37e7a" providerId="ADAL" clId="{B2603C72-D24C-4B06-AE0A-DBBAE09F64DA}" dt="2023-04-18T18:17:08.670" v="5084" actId="208"/>
          <ac:spMkLst>
            <pc:docMk/>
            <pc:sldMk cId="901996259" sldId="297"/>
            <ac:spMk id="20" creationId="{9A61253F-DBB7-465D-C6F5-C5A43E178010}"/>
          </ac:spMkLst>
        </pc:spChg>
        <pc:grpChg chg="add mod">
          <ac:chgData name="Lucas  Gomez Tobon" userId="b8a6d8fe-e4ad-4825-8cc6-ab3fedc37e7a" providerId="ADAL" clId="{B2603C72-D24C-4B06-AE0A-DBBAE09F64DA}" dt="2023-04-18T17:51:01.905" v="4989" actId="164"/>
          <ac:grpSpMkLst>
            <pc:docMk/>
            <pc:sldMk cId="901996259" sldId="297"/>
            <ac:grpSpMk id="4" creationId="{C8AE12BC-0C52-B7F1-799C-D7865CE71DD5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3" creationId="{AA002F33-BCD4-ABC9-49BF-82787AF7DACE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4" creationId="{A9FEE3DC-9A54-D16F-F8C5-CE659861ADB9}"/>
          </ac:grpSpMkLst>
        </pc:grpChg>
        <pc:grpChg chg="add mod">
          <ac:chgData name="Lucas  Gomez Tobon" userId="b8a6d8fe-e4ad-4825-8cc6-ab3fedc37e7a" providerId="ADAL" clId="{B2603C72-D24C-4B06-AE0A-DBBAE09F64DA}" dt="2023-04-18T17:51:44.800" v="5025" actId="1076"/>
          <ac:grpSpMkLst>
            <pc:docMk/>
            <pc:sldMk cId="901996259" sldId="297"/>
            <ac:grpSpMk id="17" creationId="{38A091E5-522B-0FBD-C839-730055E828BD}"/>
          </ac:grpSpMkLst>
        </pc:grpChg>
        <pc:graphicFrameChg chg="del">
          <ac:chgData name="Lucas  Gomez Tobon" userId="b8a6d8fe-e4ad-4825-8cc6-ab3fedc37e7a" providerId="ADAL" clId="{B2603C72-D24C-4B06-AE0A-DBBAE09F64DA}" dt="2023-04-18T17:38:17.350" v="4332" actId="478"/>
          <ac:graphicFrameMkLst>
            <pc:docMk/>
            <pc:sldMk cId="901996259" sldId="297"/>
            <ac:graphicFrameMk id="2" creationId="{0B03D0AA-6FA7-1DA8-D5AF-AEA280E2D585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17:48:34.005" v="4819" actId="478"/>
          <ac:picMkLst>
            <pc:docMk/>
            <pc:sldMk cId="901996259" sldId="297"/>
            <ac:picMk id="6146" creationId="{41A928E8-57A0-1105-4AAA-5FF48EB4767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28.638" v="4415" actId="1076"/>
        <pc:sldMkLst>
          <pc:docMk/>
          <pc:sldMk cId="1371858103" sldId="298"/>
        </pc:sldMkLst>
        <pc:spChg chg="mod">
          <ac:chgData name="Lucas  Gomez Tobon" userId="b8a6d8fe-e4ad-4825-8cc6-ab3fedc37e7a" providerId="ADAL" clId="{B2603C72-D24C-4B06-AE0A-DBBAE09F64DA}" dt="2023-04-18T17:39:47.489" v="4398" actId="403"/>
          <ac:spMkLst>
            <pc:docMk/>
            <pc:sldMk cId="1371858103" sldId="298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39:56.789" v="4399" actId="478"/>
          <ac:picMkLst>
            <pc:docMk/>
            <pc:sldMk cId="1371858103" sldId="298"/>
            <ac:picMk id="6146" creationId="{41A928E8-57A0-1105-4AAA-5FF48EB47675}"/>
          </ac:picMkLst>
        </pc:picChg>
        <pc:picChg chg="add del mod">
          <ac:chgData name="Lucas  Gomez Tobon" userId="b8a6d8fe-e4ad-4825-8cc6-ab3fedc37e7a" providerId="ADAL" clId="{B2603C72-D24C-4B06-AE0A-DBBAE09F64DA}" dt="2023-04-18T17:41:28.638" v="4415" actId="1076"/>
          <ac:picMkLst>
            <pc:docMk/>
            <pc:sldMk cId="1371858103" sldId="298"/>
            <ac:picMk id="7170" creationId="{41CB5887-2F0A-15A0-7873-84AF6676B39E}"/>
          </ac:picMkLst>
        </pc:picChg>
        <pc:picChg chg="add del mod">
          <ac:chgData name="Lucas  Gomez Tobon" userId="b8a6d8fe-e4ad-4825-8cc6-ab3fedc37e7a" providerId="ADAL" clId="{B2603C72-D24C-4B06-AE0A-DBBAE09F64DA}" dt="2023-04-18T17:41:23.923" v="4413"/>
          <ac:picMkLst>
            <pc:docMk/>
            <pc:sldMk cId="1371858103" sldId="298"/>
            <ac:picMk id="7172" creationId="{EDACF3B9-36E3-C1CC-2551-36DCC660068B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51.103" v="4434" actId="1076"/>
        <pc:sldMkLst>
          <pc:docMk/>
          <pc:sldMk cId="3595140827" sldId="299"/>
        </pc:sldMkLst>
        <pc:spChg chg="mod">
          <ac:chgData name="Lucas  Gomez Tobon" userId="b8a6d8fe-e4ad-4825-8cc6-ab3fedc37e7a" providerId="ADAL" clId="{B2603C72-D24C-4B06-AE0A-DBBAE09F64DA}" dt="2023-04-18T17:41:39.928" v="4430" actId="20577"/>
          <ac:spMkLst>
            <pc:docMk/>
            <pc:sldMk cId="3595140827" sldId="29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41:41.520" v="4431" actId="478"/>
          <ac:picMkLst>
            <pc:docMk/>
            <pc:sldMk cId="3595140827" sldId="299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7:41:51.103" v="4434" actId="1076"/>
          <ac:picMkLst>
            <pc:docMk/>
            <pc:sldMk cId="3595140827" sldId="299"/>
            <ac:picMk id="8194" creationId="{A86DED88-8EEC-7CD4-45D2-6E3E1F299980}"/>
          </ac:picMkLst>
        </pc:picChg>
      </pc:sldChg>
      <pc:sldChg chg="add del">
        <pc:chgData name="Lucas  Gomez Tobon" userId="b8a6d8fe-e4ad-4825-8cc6-ab3fedc37e7a" providerId="ADAL" clId="{B2603C72-D24C-4B06-AE0A-DBBAE09F64DA}" dt="2023-04-18T17:41:21.838" v="4410" actId="2890"/>
        <pc:sldMkLst>
          <pc:docMk/>
          <pc:sldMk cId="3767586297" sldId="299"/>
        </pc:sldMkLst>
      </pc:sldChg>
      <pc:sldChg chg="addSp delSp modSp add mod">
        <pc:chgData name="Lucas  Gomez Tobon" userId="b8a6d8fe-e4ad-4825-8cc6-ab3fedc37e7a" providerId="ADAL" clId="{B2603C72-D24C-4B06-AE0A-DBBAE09F64DA}" dt="2023-04-18T17:48:01.835" v="4807" actId="1038"/>
        <pc:sldMkLst>
          <pc:docMk/>
          <pc:sldMk cId="1546511398" sldId="300"/>
        </pc:sldMkLst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4" creationId="{7BAE2D40-C7F1-CDA7-92D8-EE2FF762FB46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5" creationId="{B1D31E38-8C76-DDF5-9C3F-FE8DAB0E683A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6" creationId="{1FD228B8-C72E-C3EA-6ADC-659B328287F0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7" creationId="{80628F64-008A-5A20-1AEC-2DD0578FDC94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9" creationId="{A04175EF-8C79-2C10-81AA-DDD81F29124E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10" creationId="{DB9B1781-9689-9BD1-0C12-4FAB48AF4BBE}"/>
          </ac:spMkLst>
        </pc:spChg>
        <pc:picChg chg="add mod modCrop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7:41:59.853" v="4436" actId="478"/>
          <ac:picMkLst>
            <pc:docMk/>
            <pc:sldMk cId="1546511398" sldId="300"/>
            <ac:picMk id="8194" creationId="{A86DED88-8EEC-7CD4-45D2-6E3E1F299980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18" creationId="{47A76957-540B-40C2-A598-DAF9DE2859F9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20" creationId="{088F3F0F-4ED0-A77F-29C9-70C47B80ADA8}"/>
          </ac:picMkLst>
        </pc:picChg>
        <pc:picChg chg="add del">
          <ac:chgData name="Lucas  Gomez Tobon" userId="b8a6d8fe-e4ad-4825-8cc6-ab3fedc37e7a" providerId="ADAL" clId="{B2603C72-D24C-4B06-AE0A-DBBAE09F64DA}" dt="2023-04-18T17:44:14.187" v="4534"/>
          <ac:picMkLst>
            <pc:docMk/>
            <pc:sldMk cId="1546511398" sldId="300"/>
            <ac:picMk id="9222" creationId="{BDE4C9CD-AE43-D85E-0F49-D801A59784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19:46.772" v="5209" actId="113"/>
        <pc:sldMkLst>
          <pc:docMk/>
          <pc:sldMk cId="3602234967" sldId="301"/>
        </pc:sldMkLst>
        <pc:spChg chg="add mod">
          <ac:chgData name="Lucas  Gomez Tobon" userId="b8a6d8fe-e4ad-4825-8cc6-ab3fedc37e7a" providerId="ADAL" clId="{B2603C72-D24C-4B06-AE0A-DBBAE09F64DA}" dt="2023-04-18T18:19:16.431" v="5130" actId="207"/>
          <ac:spMkLst>
            <pc:docMk/>
            <pc:sldMk cId="3602234967" sldId="301"/>
            <ac:spMk id="2" creationId="{53C7377E-3507-3E4F-B789-1EAAA58CF420}"/>
          </ac:spMkLst>
        </pc:spChg>
        <pc:spChg chg="mod">
          <ac:chgData name="Lucas  Gomez Tobon" userId="b8a6d8fe-e4ad-4825-8cc6-ab3fedc37e7a" providerId="ADAL" clId="{B2603C72-D24C-4B06-AE0A-DBBAE09F64DA}" dt="2023-04-18T17:48:21.945" v="4817" actId="20577"/>
          <ac:spMkLst>
            <pc:docMk/>
            <pc:sldMk cId="3602234967" sldId="30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4" creationId="{7BAE2D40-C7F1-CDA7-92D8-EE2FF762FB46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5" creationId="{B1D31E38-8C76-DDF5-9C3F-FE8DAB0E683A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6" creationId="{1FD228B8-C72E-C3EA-6ADC-659B328287F0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7" creationId="{80628F64-008A-5A20-1AEC-2DD0578FDC94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9" creationId="{A04175EF-8C79-2C10-81AA-DDD81F29124E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10" creationId="{DB9B1781-9689-9BD1-0C12-4FAB48AF4BBE}"/>
          </ac:spMkLst>
        </pc:spChg>
        <pc:spChg chg="add mod">
          <ac:chgData name="Lucas  Gomez Tobon" userId="b8a6d8fe-e4ad-4825-8cc6-ab3fedc37e7a" providerId="ADAL" clId="{B2603C72-D24C-4B06-AE0A-DBBAE09F64DA}" dt="2023-04-18T18:19:46.772" v="5209" actId="113"/>
          <ac:spMkLst>
            <pc:docMk/>
            <pc:sldMk cId="3602234967" sldId="301"/>
            <ac:spMk id="11" creationId="{EE0DDF10-A620-26C5-521F-3B7E76FE2BD8}"/>
          </ac:spMkLst>
        </pc:sp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18" creationId="{47A76957-540B-40C2-A598-DAF9DE2859F9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20" creationId="{088F3F0F-4ED0-A77F-29C9-70C47B80ADA8}"/>
          </ac:picMkLst>
        </pc:picChg>
        <pc:picChg chg="add mod">
          <ac:chgData name="Lucas  Gomez Tobon" userId="b8a6d8fe-e4ad-4825-8cc6-ab3fedc37e7a" providerId="ADAL" clId="{B2603C72-D24C-4B06-AE0A-DBBAE09F64DA}" dt="2023-04-18T18:18:51.122" v="5094" actId="1076"/>
          <ac:picMkLst>
            <pc:docMk/>
            <pc:sldMk cId="3602234967" sldId="301"/>
            <ac:picMk id="10242" creationId="{073998F6-6185-C926-9238-A781A2B40CC6}"/>
          </ac:picMkLst>
        </pc:picChg>
        <pc:picChg chg="add mod">
          <ac:chgData name="Lucas  Gomez Tobon" userId="b8a6d8fe-e4ad-4825-8cc6-ab3fedc37e7a" providerId="ADAL" clId="{B2603C72-D24C-4B06-AE0A-DBBAE09F64DA}" dt="2023-04-18T18:18:49.662" v="5093" actId="1076"/>
          <ac:picMkLst>
            <pc:docMk/>
            <pc:sldMk cId="3602234967" sldId="301"/>
            <ac:picMk id="10244" creationId="{13BEC39B-4941-AA13-E70C-95AE20157C2E}"/>
          </ac:picMkLst>
        </pc:picChg>
      </pc:sldChg>
      <pc:sldChg chg="add">
        <pc:chgData name="Lucas  Gomez Tobon" userId="b8a6d8fe-e4ad-4825-8cc6-ab3fedc37e7a" providerId="ADAL" clId="{B2603C72-D24C-4B06-AE0A-DBBAE09F64DA}" dt="2023-04-18T17:48:32.261" v="4818" actId="2890"/>
        <pc:sldMkLst>
          <pc:docMk/>
          <pc:sldMk cId="4034096077" sldId="302"/>
        </pc:sldMkLst>
      </pc:sldChg>
      <pc:sldChg chg="addSp delSp modSp add mod ord">
        <pc:chgData name="Lucas  Gomez Tobon" userId="b8a6d8fe-e4ad-4825-8cc6-ab3fedc37e7a" providerId="ADAL" clId="{B2603C72-D24C-4B06-AE0A-DBBAE09F64DA}" dt="2023-04-18T18:22:19.075" v="5305" actId="20577"/>
        <pc:sldMkLst>
          <pc:docMk/>
          <pc:sldMk cId="1156676804" sldId="303"/>
        </pc:sldMkLst>
        <pc:spChg chg="add mod">
          <ac:chgData name="Lucas  Gomez Tobon" userId="b8a6d8fe-e4ad-4825-8cc6-ab3fedc37e7a" providerId="ADAL" clId="{B2603C72-D24C-4B06-AE0A-DBBAE09F64DA}" dt="2023-04-18T18:21:14.343" v="5248" actId="113"/>
          <ac:spMkLst>
            <pc:docMk/>
            <pc:sldMk cId="1156676804" sldId="303"/>
            <ac:spMk id="2" creationId="{34F16127-89BA-0ABE-FE7D-DC179503407B}"/>
          </ac:spMkLst>
        </pc:spChg>
        <pc:spChg chg="add mod">
          <ac:chgData name="Lucas  Gomez Tobon" userId="b8a6d8fe-e4ad-4825-8cc6-ab3fedc37e7a" providerId="ADAL" clId="{B2603C72-D24C-4B06-AE0A-DBBAE09F64DA}" dt="2023-04-18T18:22:19.075" v="5305" actId="20577"/>
          <ac:spMkLst>
            <pc:docMk/>
            <pc:sldMk cId="1156676804" sldId="303"/>
            <ac:spMk id="4" creationId="{59EB6D70-6DA9-A981-0594-DF753BA71C5C}"/>
          </ac:spMkLst>
        </pc:spChg>
        <pc:picChg chg="del">
          <ac:chgData name="Lucas  Gomez Tobon" userId="b8a6d8fe-e4ad-4825-8cc6-ab3fedc37e7a" providerId="ADAL" clId="{B2603C72-D24C-4B06-AE0A-DBBAE09F64DA}" dt="2023-04-18T18:20:04.583" v="5215" actId="478"/>
          <ac:picMkLst>
            <pc:docMk/>
            <pc:sldMk cId="1156676804" sldId="303"/>
            <ac:picMk id="6146" creationId="{41A928E8-57A0-1105-4AAA-5FF48EB47675}"/>
          </ac:picMkLst>
        </pc:picChg>
        <pc:picChg chg="add mod">
          <ac:chgData name="Lucas  Gomez Tobon" userId="b8a6d8fe-e4ad-4825-8cc6-ab3fedc37e7a" providerId="ADAL" clId="{B2603C72-D24C-4B06-AE0A-DBBAE09F64DA}" dt="2023-04-18T18:20:56.152" v="5218" actId="1076"/>
          <ac:picMkLst>
            <pc:docMk/>
            <pc:sldMk cId="1156676804" sldId="303"/>
            <ac:picMk id="11266" creationId="{1DF138AF-E4C2-7E82-22D9-7A0DC05C1EC5}"/>
          </ac:picMkLst>
        </pc:picChg>
        <pc:picChg chg="add mod">
          <ac:chgData name="Lucas  Gomez Tobon" userId="b8a6d8fe-e4ad-4825-8cc6-ab3fedc37e7a" providerId="ADAL" clId="{B2603C72-D24C-4B06-AE0A-DBBAE09F64DA}" dt="2023-04-18T18:21:53.911" v="5252" actId="14100"/>
          <ac:picMkLst>
            <pc:docMk/>
            <pc:sldMk cId="1156676804" sldId="303"/>
            <ac:picMk id="11268" creationId="{8FBC9E13-5A08-BBC2-22DE-1265DD788C41}"/>
          </ac:picMkLst>
        </pc:picChg>
      </pc:sldChg>
      <pc:sldChg chg="add del setBg">
        <pc:chgData name="Lucas  Gomez Tobon" userId="b8a6d8fe-e4ad-4825-8cc6-ab3fedc37e7a" providerId="ADAL" clId="{B2603C72-D24C-4B06-AE0A-DBBAE09F64DA}" dt="2023-04-18T18:19:58.341" v="5211"/>
        <pc:sldMkLst>
          <pc:docMk/>
          <pc:sldMk cId="2033859853" sldId="303"/>
        </pc:sldMkLst>
      </pc:sldChg>
      <pc:sldChg chg="addSp modSp add mod">
        <pc:chgData name="Lucas  Gomez Tobon" userId="b8a6d8fe-e4ad-4825-8cc6-ab3fedc37e7a" providerId="ADAL" clId="{B2603C72-D24C-4B06-AE0A-DBBAE09F64DA}" dt="2023-04-18T18:22:54.061" v="5371" actId="20577"/>
        <pc:sldMkLst>
          <pc:docMk/>
          <pc:sldMk cId="114269199" sldId="304"/>
        </pc:sldMkLst>
        <pc:spChg chg="add mod">
          <ac:chgData name="Lucas  Gomez Tobon" userId="b8a6d8fe-e4ad-4825-8cc6-ab3fedc37e7a" providerId="ADAL" clId="{B2603C72-D24C-4B06-AE0A-DBBAE09F64DA}" dt="2023-04-18T18:22:42.426" v="5355" actId="207"/>
          <ac:spMkLst>
            <pc:docMk/>
            <pc:sldMk cId="114269199" sldId="304"/>
            <ac:spMk id="5" creationId="{5330AC23-CC3F-F96B-74E6-51BF032C0330}"/>
          </ac:spMkLst>
        </pc:spChg>
        <pc:spChg chg="add mod">
          <ac:chgData name="Lucas  Gomez Tobon" userId="b8a6d8fe-e4ad-4825-8cc6-ab3fedc37e7a" providerId="ADAL" clId="{B2603C72-D24C-4B06-AE0A-DBBAE09F64DA}" dt="2023-04-18T18:22:54.061" v="5371" actId="20577"/>
          <ac:spMkLst>
            <pc:docMk/>
            <pc:sldMk cId="114269199" sldId="304"/>
            <ac:spMk id="6" creationId="{E509298A-D0D0-E454-2DCB-07B10985C8EF}"/>
          </ac:spMkLst>
        </pc:spChg>
        <pc:picChg chg="mod">
          <ac:chgData name="Lucas  Gomez Tobon" userId="b8a6d8fe-e4ad-4825-8cc6-ab3fedc37e7a" providerId="ADAL" clId="{B2603C72-D24C-4B06-AE0A-DBBAE09F64DA}" dt="2023-04-18T18:22:24.732" v="5309" actId="1076"/>
          <ac:picMkLst>
            <pc:docMk/>
            <pc:sldMk cId="114269199" sldId="304"/>
            <ac:picMk id="11266" creationId="{1DF138AF-E4C2-7E82-22D9-7A0DC05C1EC5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24:19.730" v="5455" actId="1076"/>
        <pc:sldMkLst>
          <pc:docMk/>
          <pc:sldMk cId="3306419415" sldId="305"/>
        </pc:sldMkLst>
        <pc:spChg chg="add mod">
          <ac:chgData name="Lucas  Gomez Tobon" userId="b8a6d8fe-e4ad-4825-8cc6-ab3fedc37e7a" providerId="ADAL" clId="{B2603C72-D24C-4B06-AE0A-DBBAE09F64DA}" dt="2023-04-18T18:24:19.730" v="5455" actId="1076"/>
          <ac:spMkLst>
            <pc:docMk/>
            <pc:sldMk cId="3306419415" sldId="305"/>
            <ac:spMk id="2" creationId="{C431F191-B7A5-15B9-F33F-0BAD05EB079D}"/>
          </ac:spMkLst>
        </pc:spChg>
        <pc:spChg chg="mod">
          <ac:chgData name="Lucas  Gomez Tobon" userId="b8a6d8fe-e4ad-4825-8cc6-ab3fedc37e7a" providerId="ADAL" clId="{B2603C72-D24C-4B06-AE0A-DBBAE09F64DA}" dt="2023-04-18T18:23:10.080" v="5385" actId="20577"/>
          <ac:spMkLst>
            <pc:docMk/>
            <pc:sldMk cId="3306419415" sldId="30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8:23:15.062" v="5386" actId="478"/>
          <ac:picMkLst>
            <pc:docMk/>
            <pc:sldMk cId="3306419415" sldId="305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8:24:16.664" v="5454" actId="1076"/>
          <ac:picMkLst>
            <pc:docMk/>
            <pc:sldMk cId="3306419415" sldId="305"/>
            <ac:picMk id="12290" creationId="{07E25024-3190-87F1-008A-70E3E698425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25:26.629" v="5462" actId="1076"/>
        <pc:sldMkLst>
          <pc:docMk/>
          <pc:sldMk cId="1291790902" sldId="306"/>
        </pc:sldMkLst>
        <pc:spChg chg="del">
          <ac:chgData name="Lucas  Gomez Tobon" userId="b8a6d8fe-e4ad-4825-8cc6-ab3fedc37e7a" providerId="ADAL" clId="{B2603C72-D24C-4B06-AE0A-DBBAE09F64DA}" dt="2023-04-18T18:24:30.090" v="5458" actId="478"/>
          <ac:spMkLst>
            <pc:docMk/>
            <pc:sldMk cId="1291790902" sldId="306"/>
            <ac:spMk id="2" creationId="{C431F191-B7A5-15B9-F33F-0BAD05EB079D}"/>
          </ac:spMkLst>
        </pc:spChg>
        <pc:picChg chg="del">
          <ac:chgData name="Lucas  Gomez Tobon" userId="b8a6d8fe-e4ad-4825-8cc6-ab3fedc37e7a" providerId="ADAL" clId="{B2603C72-D24C-4B06-AE0A-DBBAE09F64DA}" dt="2023-04-18T18:24:29.020" v="5457" actId="478"/>
          <ac:picMkLst>
            <pc:docMk/>
            <pc:sldMk cId="1291790902" sldId="306"/>
            <ac:picMk id="12290" creationId="{07E25024-3190-87F1-008A-70E3E6984258}"/>
          </ac:picMkLst>
        </pc:picChg>
        <pc:picChg chg="add mod">
          <ac:chgData name="Lucas  Gomez Tobon" userId="b8a6d8fe-e4ad-4825-8cc6-ab3fedc37e7a" providerId="ADAL" clId="{B2603C72-D24C-4B06-AE0A-DBBAE09F64DA}" dt="2023-04-18T18:25:26.629" v="5462" actId="1076"/>
          <ac:picMkLst>
            <pc:docMk/>
            <pc:sldMk cId="1291790902" sldId="306"/>
            <ac:picMk id="13314" creationId="{CBE3FD6E-6CFA-8314-920E-DE39BA08AD7B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18:26:39.219" v="5471" actId="1076"/>
        <pc:sldMkLst>
          <pc:docMk/>
          <pc:sldMk cId="3554288587" sldId="307"/>
        </pc:sldMkLst>
        <pc:picChg chg="del">
          <ac:chgData name="Lucas  Gomez Tobon" userId="b8a6d8fe-e4ad-4825-8cc6-ab3fedc37e7a" providerId="ADAL" clId="{B2603C72-D24C-4B06-AE0A-DBBAE09F64DA}" dt="2023-04-18T18:26:18.289" v="5464" actId="478"/>
          <ac:picMkLst>
            <pc:docMk/>
            <pc:sldMk cId="3554288587" sldId="307"/>
            <ac:picMk id="13314" creationId="{CBE3FD6E-6CFA-8314-920E-DE39BA08AD7B}"/>
          </ac:picMkLst>
        </pc:picChg>
        <pc:picChg chg="add mod">
          <ac:chgData name="Lucas  Gomez Tobon" userId="b8a6d8fe-e4ad-4825-8cc6-ab3fedc37e7a" providerId="ADAL" clId="{B2603C72-D24C-4B06-AE0A-DBBAE09F64DA}" dt="2023-04-18T18:26:39.219" v="5471" actId="1076"/>
          <ac:picMkLst>
            <pc:docMk/>
            <pc:sldMk cId="3554288587" sldId="307"/>
            <ac:picMk id="14338" creationId="{8609B5C1-4882-9CAD-1F35-8EF78AC04E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4:43.190" v="5538"/>
        <pc:sldMkLst>
          <pc:docMk/>
          <pc:sldMk cId="791824042" sldId="308"/>
        </pc:sldMkLst>
        <pc:spChg chg="add mod">
          <ac:chgData name="Lucas  Gomez Tobon" userId="b8a6d8fe-e4ad-4825-8cc6-ab3fedc37e7a" providerId="ADAL" clId="{B2603C72-D24C-4B06-AE0A-DBBAE09F64DA}" dt="2023-04-18T18:34:43.190" v="5538"/>
          <ac:spMkLst>
            <pc:docMk/>
            <pc:sldMk cId="791824042" sldId="308"/>
            <ac:spMk id="5" creationId="{1524D458-93E5-B54F-8BEA-223F0EAF4ABF}"/>
          </ac:spMkLst>
        </pc:spChg>
        <pc:spChg chg="add mod">
          <ac:chgData name="Lucas  Gomez Tobon" userId="b8a6d8fe-e4ad-4825-8cc6-ab3fedc37e7a" providerId="ADAL" clId="{B2603C72-D24C-4B06-AE0A-DBBAE09F64DA}" dt="2023-04-18T18:34:32.068" v="5536" actId="20577"/>
          <ac:spMkLst>
            <pc:docMk/>
            <pc:sldMk cId="791824042" sldId="308"/>
            <ac:spMk id="6" creationId="{229E6E6F-466B-B950-5004-62338E32CEDD}"/>
          </ac:spMkLst>
        </pc:spChg>
        <pc:picChg chg="add mod">
          <ac:chgData name="Lucas  Gomez Tobon" userId="b8a6d8fe-e4ad-4825-8cc6-ab3fedc37e7a" providerId="ADAL" clId="{B2603C72-D24C-4B06-AE0A-DBBAE09F64DA}" dt="2023-04-18T18:33:39.566" v="5482" actId="1076"/>
          <ac:picMkLst>
            <pc:docMk/>
            <pc:sldMk cId="791824042" sldId="308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29:27.567" v="5473" actId="478"/>
          <ac:picMkLst>
            <pc:docMk/>
            <pc:sldMk cId="791824042" sldId="308"/>
            <ac:picMk id="14338" creationId="{8609B5C1-4882-9CAD-1F35-8EF78AC04E32}"/>
          </ac:picMkLst>
        </pc:picChg>
        <pc:picChg chg="add mod">
          <ac:chgData name="Lucas  Gomez Tobon" userId="b8a6d8fe-e4ad-4825-8cc6-ab3fedc37e7a" providerId="ADAL" clId="{B2603C72-D24C-4B06-AE0A-DBBAE09F64DA}" dt="2023-04-18T18:33:37.403" v="5481" actId="1076"/>
          <ac:picMkLst>
            <pc:docMk/>
            <pc:sldMk cId="791824042" sldId="308"/>
            <ac:picMk id="15362" creationId="{861EB6F5-7674-7822-48B9-897BE57D8C7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9:43.559" v="5611" actId="1076"/>
        <pc:sldMkLst>
          <pc:docMk/>
          <pc:sldMk cId="4203748614" sldId="309"/>
        </pc:sldMkLst>
        <pc:spChg chg="mod">
          <ac:chgData name="Lucas  Gomez Tobon" userId="b8a6d8fe-e4ad-4825-8cc6-ab3fedc37e7a" providerId="ADAL" clId="{B2603C72-D24C-4B06-AE0A-DBBAE09F64DA}" dt="2023-04-18T18:37:17.051" v="5553" actId="20577"/>
          <ac:spMkLst>
            <pc:docMk/>
            <pc:sldMk cId="4203748614" sldId="309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8:37:23.027" v="5566" actId="20577"/>
          <ac:spMkLst>
            <pc:docMk/>
            <pc:sldMk cId="4203748614" sldId="309"/>
            <ac:spMk id="5" creationId="{1524D458-93E5-B54F-8BEA-223F0EAF4ABF}"/>
          </ac:spMkLst>
        </pc:spChg>
        <pc:spChg chg="mod">
          <ac:chgData name="Lucas  Gomez Tobon" userId="b8a6d8fe-e4ad-4825-8cc6-ab3fedc37e7a" providerId="ADAL" clId="{B2603C72-D24C-4B06-AE0A-DBBAE09F64DA}" dt="2023-04-18T18:39:43.559" v="5611" actId="1076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37.892" v="5596" actId="478"/>
          <ac:picMkLst>
            <pc:docMk/>
            <pc:sldMk cId="4203748614" sldId="309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37.565" v="5595" actId="478"/>
          <ac:picMkLst>
            <pc:docMk/>
            <pc:sldMk cId="4203748614" sldId="309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55.850" v="5603" actId="1076"/>
          <ac:picMkLst>
            <pc:docMk/>
            <pc:sldMk cId="4203748614" sldId="309"/>
            <ac:picMk id="17410" creationId="{079C40BA-06FE-C1C1-28C4-46125D5DAAD5}"/>
          </ac:picMkLst>
        </pc:picChg>
        <pc:picChg chg="add mod">
          <ac:chgData name="Lucas  Gomez Tobon" userId="b8a6d8fe-e4ad-4825-8cc6-ab3fedc37e7a" providerId="ADAL" clId="{B2603C72-D24C-4B06-AE0A-DBBAE09F64DA}" dt="2023-04-18T18:39:29.385" v="5606" actId="1076"/>
          <ac:picMkLst>
            <pc:docMk/>
            <pc:sldMk cId="4203748614" sldId="309"/>
            <ac:picMk id="17412" creationId="{E8C0EB53-D491-B2A0-E944-647D843C319E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8:27.746" v="5593" actId="1076"/>
        <pc:sldMkLst>
          <pc:docMk/>
          <pc:sldMk cId="326136797" sldId="310"/>
        </pc:sldMkLst>
        <pc:spChg chg="del mod">
          <ac:chgData name="Lucas  Gomez Tobon" userId="b8a6d8fe-e4ad-4825-8cc6-ab3fedc37e7a" providerId="ADAL" clId="{B2603C72-D24C-4B06-AE0A-DBBAE09F64DA}" dt="2023-04-18T18:38:17.117" v="5585" actId="478"/>
          <ac:spMkLst>
            <pc:docMk/>
            <pc:sldMk cId="326136797" sldId="310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8:38:18.581" v="5588" actId="478"/>
          <ac:spMkLst>
            <pc:docMk/>
            <pc:sldMk cId="326136797" sldId="310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18.955" v="5589" actId="478"/>
          <ac:picMkLst>
            <pc:docMk/>
            <pc:sldMk cId="326136797" sldId="310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17.465" v="5586" actId="478"/>
          <ac:picMkLst>
            <pc:docMk/>
            <pc:sldMk cId="326136797" sldId="310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27.746" v="5593" actId="1076"/>
          <ac:picMkLst>
            <pc:docMk/>
            <pc:sldMk cId="326136797" sldId="310"/>
            <ac:picMk id="16386" creationId="{306779D1-61E2-F4CD-5B52-F72A76F3870F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9:55:40.723" v="6343" actId="207"/>
        <pc:sldMkLst>
          <pc:docMk/>
          <pc:sldMk cId="1690266626" sldId="311"/>
        </pc:sldMkLst>
        <pc:spChg chg="mod">
          <ac:chgData name="Lucas  Gomez Tobon" userId="b8a6d8fe-e4ad-4825-8cc6-ab3fedc37e7a" providerId="ADAL" clId="{B2603C72-D24C-4B06-AE0A-DBBAE09F64DA}" dt="2023-04-18T19:49:32.077" v="5672" actId="404"/>
          <ac:spMkLst>
            <pc:docMk/>
            <pc:sldMk cId="1690266626" sldId="31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9:49:34.108" v="5673" actId="478"/>
          <ac:spMkLst>
            <pc:docMk/>
            <pc:sldMk cId="1690266626" sldId="311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9:49:35.947" v="5677" actId="478"/>
          <ac:spMkLst>
            <pc:docMk/>
            <pc:sldMk cId="1690266626" sldId="311"/>
            <ac:spMk id="6" creationId="{229E6E6F-466B-B950-5004-62338E32CEDD}"/>
          </ac:spMkLst>
        </pc:spChg>
        <pc:graphicFrameChg chg="add mod modGraphic">
          <ac:chgData name="Lucas  Gomez Tobon" userId="b8a6d8fe-e4ad-4825-8cc6-ab3fedc37e7a" providerId="ADAL" clId="{B2603C72-D24C-4B06-AE0A-DBBAE09F64DA}" dt="2023-04-18T19:55:40.723" v="6343" actId="207"/>
          <ac:graphicFrameMkLst>
            <pc:docMk/>
            <pc:sldMk cId="1690266626" sldId="311"/>
            <ac:graphicFrameMk id="2" creationId="{CB43B54F-4295-4479-E2B8-84128EB7339D}"/>
          </ac:graphicFrameMkLst>
        </pc:graphicFrameChg>
        <pc:picChg chg="del">
          <ac:chgData name="Lucas  Gomez Tobon" userId="b8a6d8fe-e4ad-4825-8cc6-ab3fedc37e7a" providerId="ADAL" clId="{B2603C72-D24C-4B06-AE0A-DBBAE09F64DA}" dt="2023-04-18T19:49:34.495" v="5674" actId="478"/>
          <ac:picMkLst>
            <pc:docMk/>
            <pc:sldMk cId="1690266626" sldId="311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B2603C72-D24C-4B06-AE0A-DBBAE09F64DA}" dt="2023-04-18T19:49:34.868" v="5675" actId="478"/>
          <ac:picMkLst>
            <pc:docMk/>
            <pc:sldMk cId="1690266626" sldId="311"/>
            <ac:picMk id="17412" creationId="{E8C0EB53-D491-B2A0-E944-647D843C319E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19:56:59.154" v="6349" actId="1582"/>
        <pc:sldMkLst>
          <pc:docMk/>
          <pc:sldMk cId="4255673185" sldId="312"/>
        </pc:sldMkLst>
        <pc:spChg chg="add mod">
          <ac:chgData name="Lucas  Gomez Tobon" userId="b8a6d8fe-e4ad-4825-8cc6-ab3fedc37e7a" providerId="ADAL" clId="{B2603C72-D24C-4B06-AE0A-DBBAE09F64DA}" dt="2023-04-18T19:56:59.154" v="6349" actId="1582"/>
          <ac:spMkLst>
            <pc:docMk/>
            <pc:sldMk cId="4255673185" sldId="312"/>
            <ac:spMk id="4" creationId="{76ED7EDF-8C00-0CD7-7EDA-0BA455AFB147}"/>
          </ac:spMkLst>
        </pc:spChg>
      </pc:sldChg>
      <pc:sldChg chg="addSp delSp modSp add mod modNotesTx">
        <pc:chgData name="Lucas  Gomez Tobon" userId="b8a6d8fe-e4ad-4825-8cc6-ab3fedc37e7a" providerId="ADAL" clId="{B2603C72-D24C-4B06-AE0A-DBBAE09F64DA}" dt="2023-04-18T20:26:59.916" v="6656" actId="20577"/>
        <pc:sldMkLst>
          <pc:docMk/>
          <pc:sldMk cId="509991345" sldId="313"/>
        </pc:sldMkLst>
        <pc:spChg chg="del">
          <ac:chgData name="Lucas  Gomez Tobon" userId="b8a6d8fe-e4ad-4825-8cc6-ab3fedc37e7a" providerId="ADAL" clId="{B2603C72-D24C-4B06-AE0A-DBBAE09F64DA}" dt="2023-04-18T19:58:24.001" v="6352" actId="478"/>
          <ac:spMkLst>
            <pc:docMk/>
            <pc:sldMk cId="509991345" sldId="313"/>
            <ac:spMk id="4" creationId="{76ED7EDF-8C00-0CD7-7EDA-0BA455AFB147}"/>
          </ac:spMkLst>
        </pc:spChg>
        <pc:graphicFrameChg chg="del">
          <ac:chgData name="Lucas  Gomez Tobon" userId="b8a6d8fe-e4ad-4825-8cc6-ab3fedc37e7a" providerId="ADAL" clId="{B2603C72-D24C-4B06-AE0A-DBBAE09F64DA}" dt="2023-04-18T19:58:22.931" v="6351" actId="478"/>
          <ac:graphicFrameMkLst>
            <pc:docMk/>
            <pc:sldMk cId="509991345" sldId="313"/>
            <ac:graphicFrameMk id="2" creationId="{CB43B54F-4295-4479-E2B8-84128EB7339D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20:26:25.281" v="6491" actId="478"/>
          <ac:picMkLst>
            <pc:docMk/>
            <pc:sldMk cId="509991345" sldId="313"/>
            <ac:picMk id="18434" creationId="{7F30FC47-C1CC-07B5-0321-BE5AECF54CA1}"/>
          </ac:picMkLst>
        </pc:picChg>
        <pc:picChg chg="add mod">
          <ac:chgData name="Lucas  Gomez Tobon" userId="b8a6d8fe-e4ad-4825-8cc6-ab3fedc37e7a" providerId="ADAL" clId="{B2603C72-D24C-4B06-AE0A-DBBAE09F64DA}" dt="2023-04-18T20:26:32.525" v="6495" actId="1076"/>
          <ac:picMkLst>
            <pc:docMk/>
            <pc:sldMk cId="509991345" sldId="313"/>
            <ac:picMk id="18436" creationId="{85CACA42-D8FA-61D6-2009-01E7019F584E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31:39.011" v="6766" actId="20577"/>
        <pc:sldMkLst>
          <pc:docMk/>
          <pc:sldMk cId="1368234395" sldId="314"/>
        </pc:sldMkLst>
        <pc:picChg chg="add mod modCrop">
          <ac:chgData name="Lucas  Gomez Tobon" userId="b8a6d8fe-e4ad-4825-8cc6-ab3fedc37e7a" providerId="ADAL" clId="{B2603C72-D24C-4B06-AE0A-DBBAE09F64DA}" dt="2023-04-18T20:14:17.389" v="6405" actId="1076"/>
          <ac:picMkLst>
            <pc:docMk/>
            <pc:sldMk cId="1368234395" sldId="314"/>
            <ac:picMk id="4" creationId="{D0880437-FB11-DB19-6F48-AB647F131091}"/>
          </ac:picMkLst>
        </pc:picChg>
        <pc:picChg chg="del">
          <ac:chgData name="Lucas  Gomez Tobon" userId="b8a6d8fe-e4ad-4825-8cc6-ab3fedc37e7a" providerId="ADAL" clId="{B2603C72-D24C-4B06-AE0A-DBBAE09F64DA}" dt="2023-04-18T20:14:04.965" v="6400" actId="478"/>
          <ac:picMkLst>
            <pc:docMk/>
            <pc:sldMk cId="1368234395" sldId="314"/>
            <ac:picMk id="18434" creationId="{7F30FC47-C1CC-07B5-0321-BE5AECF54CA1}"/>
          </ac:picMkLst>
        </pc:picChg>
      </pc:sldChg>
      <pc:sldChg chg="add del">
        <pc:chgData name="Lucas  Gomez Tobon" userId="b8a6d8fe-e4ad-4825-8cc6-ab3fedc37e7a" providerId="ADAL" clId="{B2603C72-D24C-4B06-AE0A-DBBAE09F64DA}" dt="2023-04-18T20:28:17.688" v="6658" actId="47"/>
        <pc:sldMkLst>
          <pc:docMk/>
          <pc:sldMk cId="3406371237" sldId="315"/>
        </pc:sldMkLst>
      </pc:sldChg>
      <pc:sldChg chg="addSp delSp modSp add mod modNotesTx">
        <pc:chgData name="Lucas  Gomez Tobon" userId="b8a6d8fe-e4ad-4825-8cc6-ab3fedc37e7a" providerId="ADAL" clId="{B2603C72-D24C-4B06-AE0A-DBBAE09F64DA}" dt="2023-04-18T20:31:15.454" v="6665" actId="20577"/>
        <pc:sldMkLst>
          <pc:docMk/>
          <pc:sldMk cId="3409589551" sldId="315"/>
        </pc:sldMkLst>
        <pc:picChg chg="del mod">
          <ac:chgData name="Lucas  Gomez Tobon" userId="b8a6d8fe-e4ad-4825-8cc6-ab3fedc37e7a" providerId="ADAL" clId="{B2603C72-D24C-4B06-AE0A-DBBAE09F64DA}" dt="2023-04-18T20:31:07.311" v="6661" actId="478"/>
          <ac:picMkLst>
            <pc:docMk/>
            <pc:sldMk cId="3409589551" sldId="315"/>
            <ac:picMk id="4" creationId="{D0880437-FB11-DB19-6F48-AB647F131091}"/>
          </ac:picMkLst>
        </pc:picChg>
        <pc:picChg chg="add mod">
          <ac:chgData name="Lucas  Gomez Tobon" userId="b8a6d8fe-e4ad-4825-8cc6-ab3fedc37e7a" providerId="ADAL" clId="{B2603C72-D24C-4B06-AE0A-DBBAE09F64DA}" dt="2023-04-18T20:31:12.425" v="6664" actId="1076"/>
          <ac:picMkLst>
            <pc:docMk/>
            <pc:sldMk cId="3409589551" sldId="315"/>
            <ac:picMk id="19458" creationId="{686D0D34-1670-94CB-176D-93B561E6E9C1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0:33:48.971" v="6782"/>
        <pc:sldMkLst>
          <pc:docMk/>
          <pc:sldMk cId="777535462" sldId="316"/>
        </pc:sldMkLst>
        <pc:spChg chg="mod">
          <ac:chgData name="Lucas  Gomez Tobon" userId="b8a6d8fe-e4ad-4825-8cc6-ab3fedc37e7a" providerId="ADAL" clId="{B2603C72-D24C-4B06-AE0A-DBBAE09F64DA}" dt="2023-04-18T20:33:06.283" v="6777" actId="20577"/>
          <ac:spMkLst>
            <pc:docMk/>
            <pc:sldMk cId="777535462" sldId="316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0:33:48.971" v="6782"/>
          <ac:picMkLst>
            <pc:docMk/>
            <pc:sldMk cId="777535462" sldId="316"/>
            <ac:picMk id="4" creationId="{BCD1D24C-F42E-8E56-C2E8-D86C105BF605}"/>
          </ac:picMkLst>
        </pc:picChg>
        <pc:picChg chg="del">
          <ac:chgData name="Lucas  Gomez Tobon" userId="b8a6d8fe-e4ad-4825-8cc6-ab3fedc37e7a" providerId="ADAL" clId="{B2603C72-D24C-4B06-AE0A-DBBAE09F64DA}" dt="2023-04-18T20:33:07.911" v="6778" actId="478"/>
          <ac:picMkLst>
            <pc:docMk/>
            <pc:sldMk cId="777535462" sldId="316"/>
            <ac:picMk id="19458" creationId="{686D0D34-1670-94CB-176D-93B561E6E9C1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06:18.619" v="8243" actId="20577"/>
        <pc:sldMkLst>
          <pc:docMk/>
          <pc:sldMk cId="2402786216" sldId="317"/>
        </pc:sldMkLst>
        <pc:spChg chg="mod">
          <ac:chgData name="Lucas  Gomez Tobon" userId="b8a6d8fe-e4ad-4825-8cc6-ab3fedc37e7a" providerId="ADAL" clId="{B2603C72-D24C-4B06-AE0A-DBBAE09F64DA}" dt="2023-04-18T21:06:18.619" v="8243" actId="20577"/>
          <ac:spMkLst>
            <pc:docMk/>
            <pc:sldMk cId="2402786216" sldId="317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46:48.126" v="7312" actId="1076"/>
          <ac:spMkLst>
            <pc:docMk/>
            <pc:sldMk cId="2402786216" sldId="317"/>
            <ac:spMk id="5" creationId="{1B6A29E3-91E4-D644-E2C3-3D9995963C95}"/>
          </ac:spMkLst>
        </pc:spChg>
        <pc:spChg chg="add mod">
          <ac:chgData name="Lucas  Gomez Tobon" userId="b8a6d8fe-e4ad-4825-8cc6-ab3fedc37e7a" providerId="ADAL" clId="{B2603C72-D24C-4B06-AE0A-DBBAE09F64DA}" dt="2023-04-18T20:46:39.596" v="7309" actId="14100"/>
          <ac:spMkLst>
            <pc:docMk/>
            <pc:sldMk cId="2402786216" sldId="317"/>
            <ac:spMk id="6" creationId="{86CB521A-4261-E24A-0F49-0AD44A87FA0E}"/>
          </ac:spMkLst>
        </pc:spChg>
        <pc:spChg chg="add mod">
          <ac:chgData name="Lucas  Gomez Tobon" userId="b8a6d8fe-e4ad-4825-8cc6-ab3fedc37e7a" providerId="ADAL" clId="{B2603C72-D24C-4B06-AE0A-DBBAE09F64DA}" dt="2023-04-18T20:46:35.917" v="7307" actId="1076"/>
          <ac:spMkLst>
            <pc:docMk/>
            <pc:sldMk cId="2402786216" sldId="317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36:30.224" v="6845" actId="478"/>
          <ac:picMkLst>
            <pc:docMk/>
            <pc:sldMk cId="2402786216" sldId="317"/>
            <ac:picMk id="4" creationId="{BCD1D24C-F42E-8E56-C2E8-D86C105BF605}"/>
          </ac:picMkLst>
        </pc:picChg>
        <pc:picChg chg="add mod">
          <ac:chgData name="Lucas  Gomez Tobon" userId="b8a6d8fe-e4ad-4825-8cc6-ab3fedc37e7a" providerId="ADAL" clId="{B2603C72-D24C-4B06-AE0A-DBBAE09F64DA}" dt="2023-04-18T20:46:26.020" v="7303" actId="1076"/>
          <ac:picMkLst>
            <pc:docMk/>
            <pc:sldMk cId="2402786216" sldId="317"/>
            <ac:picMk id="20482" creationId="{0021D2BC-A350-2924-8516-D879767E3FDF}"/>
          </ac:picMkLst>
        </pc:picChg>
        <pc:picChg chg="add mod">
          <ac:chgData name="Lucas  Gomez Tobon" userId="b8a6d8fe-e4ad-4825-8cc6-ab3fedc37e7a" providerId="ADAL" clId="{B2603C72-D24C-4B06-AE0A-DBBAE09F64DA}" dt="2023-04-18T20:46:27.366" v="7304" actId="1076"/>
          <ac:picMkLst>
            <pc:docMk/>
            <pc:sldMk cId="2402786216" sldId="317"/>
            <ac:picMk id="20484" creationId="{111DA61D-7F8A-B5E2-23BF-8588192926A8}"/>
          </ac:picMkLst>
        </pc:picChg>
        <pc:picChg chg="add mod">
          <ac:chgData name="Lucas  Gomez Tobon" userId="b8a6d8fe-e4ad-4825-8cc6-ab3fedc37e7a" providerId="ADAL" clId="{B2603C72-D24C-4B06-AE0A-DBBAE09F64DA}" dt="2023-04-18T20:46:23.109" v="7302" actId="14100"/>
          <ac:picMkLst>
            <pc:docMk/>
            <pc:sldMk cId="2402786216" sldId="317"/>
            <ac:picMk id="20486" creationId="{6DC38A03-01D4-4651-14E5-00F7C4687A46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47:57.275" v="7373" actId="20577"/>
        <pc:sldMkLst>
          <pc:docMk/>
          <pc:sldMk cId="2990390911" sldId="318"/>
        </pc:sldMkLst>
        <pc:spChg chg="mod">
          <ac:chgData name="Lucas  Gomez Tobon" userId="b8a6d8fe-e4ad-4825-8cc6-ab3fedc37e7a" providerId="ADAL" clId="{B2603C72-D24C-4B06-AE0A-DBBAE09F64DA}" dt="2023-04-18T20:47:51.045" v="7371" actId="20577"/>
          <ac:spMkLst>
            <pc:docMk/>
            <pc:sldMk cId="2990390911" sldId="318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5" creationId="{1B6A29E3-91E4-D644-E2C3-3D9995963C95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6" creationId="{86CB521A-4261-E24A-0F49-0AD44A87FA0E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2" creationId="{0021D2BC-A350-2924-8516-D879767E3FDF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4" creationId="{111DA61D-7F8A-B5E2-23BF-8588192926A8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6" creationId="{6DC38A03-01D4-4651-14E5-00F7C4687A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03:31.494" v="8152"/>
        <pc:sldMkLst>
          <pc:docMk/>
          <pc:sldMk cId="367111618" sldId="319"/>
        </pc:sldMkLst>
        <pc:spChg chg="add del mod">
          <ac:chgData name="Lucas  Gomez Tobon" userId="b8a6d8fe-e4ad-4825-8cc6-ab3fedc37e7a" providerId="ADAL" clId="{B2603C72-D24C-4B06-AE0A-DBBAE09F64DA}" dt="2023-04-18T21:01:26.141" v="8143" actId="478"/>
          <ac:spMkLst>
            <pc:docMk/>
            <pc:sldMk cId="367111618" sldId="319"/>
            <ac:spMk id="2" creationId="{EB59C5DD-437E-D854-41C9-7320CD204E4B}"/>
          </ac:spMkLst>
        </pc:spChg>
        <pc:spChg chg="add del mod">
          <ac:chgData name="Lucas  Gomez Tobon" userId="b8a6d8fe-e4ad-4825-8cc6-ab3fedc37e7a" providerId="ADAL" clId="{B2603C72-D24C-4B06-AE0A-DBBAE09F64DA}" dt="2023-04-18T21:01:27.782" v="8144" actId="478"/>
          <ac:spMkLst>
            <pc:docMk/>
            <pc:sldMk cId="367111618" sldId="319"/>
            <ac:spMk id="6" creationId="{4D14EC99-3CC1-A2B7-468C-347D1E656ED8}"/>
          </ac:spMkLst>
        </pc:spChg>
        <pc:graphicFrameChg chg="add mod modGraphic">
          <ac:chgData name="Lucas  Gomez Tobon" userId="b8a6d8fe-e4ad-4825-8cc6-ab3fedc37e7a" providerId="ADAL" clId="{B2603C72-D24C-4B06-AE0A-DBBAE09F64DA}" dt="2023-04-18T21:03:31.494" v="8152"/>
          <ac:graphicFrameMkLst>
            <pc:docMk/>
            <pc:sldMk cId="367111618" sldId="319"/>
            <ac:graphicFrameMk id="4" creationId="{CB51685C-A93D-0660-7563-7BC46B96F4C3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0:51:19.854" v="7643" actId="20577"/>
        <pc:sldMkLst>
          <pc:docMk/>
          <pc:sldMk cId="3775874364" sldId="320"/>
        </pc:sldMkLst>
        <pc:spChg chg="del">
          <ac:chgData name="Lucas  Gomez Tobon" userId="b8a6d8fe-e4ad-4825-8cc6-ab3fedc37e7a" providerId="ADAL" clId="{B2603C72-D24C-4B06-AE0A-DBBAE09F64DA}" dt="2023-04-18T20:50:03.015" v="7600" actId="478"/>
          <ac:spMkLst>
            <pc:docMk/>
            <pc:sldMk cId="3775874364" sldId="320"/>
            <ac:spMk id="2" creationId="{EB59C5DD-437E-D854-41C9-7320CD204E4B}"/>
          </ac:spMkLst>
        </pc:spChg>
        <pc:spChg chg="mod">
          <ac:chgData name="Lucas  Gomez Tobon" userId="b8a6d8fe-e4ad-4825-8cc6-ab3fedc37e7a" providerId="ADAL" clId="{B2603C72-D24C-4B06-AE0A-DBBAE09F64DA}" dt="2023-04-18T20:50:00.935" v="7599" actId="20577"/>
          <ac:spMkLst>
            <pc:docMk/>
            <pc:sldMk cId="3775874364" sldId="320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B2603C72-D24C-4B06-AE0A-DBBAE09F64DA}" dt="2023-04-18T20:50:04.385" v="7601" actId="478"/>
          <ac:spMkLst>
            <pc:docMk/>
            <pc:sldMk cId="3775874364" sldId="320"/>
            <ac:spMk id="5" creationId="{6CF19128-9D11-13D4-7579-408B8CA07BD4}"/>
          </ac:spMkLst>
        </pc:spChg>
        <pc:picChg chg="add mod">
          <ac:chgData name="Lucas  Gomez Tobon" userId="b8a6d8fe-e4ad-4825-8cc6-ab3fedc37e7a" providerId="ADAL" clId="{B2603C72-D24C-4B06-AE0A-DBBAE09F64DA}" dt="2023-04-18T20:51:01.971" v="7604" actId="1076"/>
          <ac:picMkLst>
            <pc:docMk/>
            <pc:sldMk cId="3775874364" sldId="320"/>
            <ac:picMk id="7" creationId="{EDD54043-3FB8-7E05-6074-E6ABB6C03475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53:06.885" v="7696" actId="20577"/>
        <pc:sldMkLst>
          <pc:docMk/>
          <pc:sldMk cId="1410171368" sldId="321"/>
        </pc:sldMkLst>
        <pc:spChg chg="add mod">
          <ac:chgData name="Lucas  Gomez Tobon" userId="b8a6d8fe-e4ad-4825-8cc6-ab3fedc37e7a" providerId="ADAL" clId="{B2603C72-D24C-4B06-AE0A-DBBAE09F64DA}" dt="2023-04-18T20:52:17.654" v="7655" actId="207"/>
          <ac:spMkLst>
            <pc:docMk/>
            <pc:sldMk cId="1410171368" sldId="321"/>
            <ac:spMk id="5" creationId="{4C300B49-7561-F32E-3496-ACFB4B0A95D9}"/>
          </ac:spMkLst>
        </pc:spChg>
        <pc:spChg chg="add mod">
          <ac:chgData name="Lucas  Gomez Tobon" userId="b8a6d8fe-e4ad-4825-8cc6-ab3fedc37e7a" providerId="ADAL" clId="{B2603C72-D24C-4B06-AE0A-DBBAE09F64DA}" dt="2023-04-18T20:52:26.224" v="7658" actId="20577"/>
          <ac:spMkLst>
            <pc:docMk/>
            <pc:sldMk cId="1410171368" sldId="321"/>
            <ac:spMk id="6" creationId="{F10D83C1-3A38-C100-28AB-6A06DDAF9AB5}"/>
          </ac:spMkLst>
        </pc:spChg>
        <pc:spChg chg="add mod">
          <ac:chgData name="Lucas  Gomez Tobon" userId="b8a6d8fe-e4ad-4825-8cc6-ab3fedc37e7a" providerId="ADAL" clId="{B2603C72-D24C-4B06-AE0A-DBBAE09F64DA}" dt="2023-04-18T20:53:06.885" v="7696" actId="20577"/>
          <ac:spMkLst>
            <pc:docMk/>
            <pc:sldMk cId="1410171368" sldId="321"/>
            <ac:spMk id="8" creationId="{6DEE17ED-4FAA-971C-7054-0A36F515E411}"/>
          </ac:spMkLst>
        </pc:spChg>
        <pc:picChg chg="add mod">
          <ac:chgData name="Lucas  Gomez Tobon" userId="b8a6d8fe-e4ad-4825-8cc6-ab3fedc37e7a" providerId="ADAL" clId="{B2603C72-D24C-4B06-AE0A-DBBAE09F64DA}" dt="2023-04-18T20:51:45.375" v="7645" actId="1076"/>
          <ac:picMkLst>
            <pc:docMk/>
            <pc:sldMk cId="1410171368" sldId="321"/>
            <ac:picMk id="4" creationId="{B0CF3F82-C778-FF61-FDB9-C36A4E619B43}"/>
          </ac:picMkLst>
        </pc:picChg>
        <pc:picChg chg="del">
          <ac:chgData name="Lucas  Gomez Tobon" userId="b8a6d8fe-e4ad-4825-8cc6-ab3fedc37e7a" providerId="ADAL" clId="{B2603C72-D24C-4B06-AE0A-DBBAE09F64DA}" dt="2023-04-18T20:51:10.624" v="7606" actId="478"/>
          <ac:picMkLst>
            <pc:docMk/>
            <pc:sldMk cId="1410171368" sldId="321"/>
            <ac:picMk id="7" creationId="{EDD54043-3FB8-7E05-6074-E6ABB6C03475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3:40.943" v="7748" actId="20577"/>
        <pc:sldMkLst>
          <pc:docMk/>
          <pc:sldMk cId="2529804686" sldId="322"/>
        </pc:sldMkLst>
        <pc:spChg chg="mod">
          <ac:chgData name="Lucas  Gomez Tobon" userId="b8a6d8fe-e4ad-4825-8cc6-ab3fedc37e7a" providerId="ADAL" clId="{B2603C72-D24C-4B06-AE0A-DBBAE09F64DA}" dt="2023-04-18T20:53:30.026" v="7744" actId="20577"/>
          <ac:spMkLst>
            <pc:docMk/>
            <pc:sldMk cId="2529804686" sldId="322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5" creationId="{4C300B49-7561-F32E-3496-ACFB4B0A95D9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6" creationId="{F10D83C1-3A38-C100-28AB-6A06DDAF9AB5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8" creationId="{6DEE17ED-4FAA-971C-7054-0A36F515E411}"/>
          </ac:spMkLst>
        </pc:spChg>
        <pc:picChg chg="del">
          <ac:chgData name="Lucas  Gomez Tobon" userId="b8a6d8fe-e4ad-4825-8cc6-ab3fedc37e7a" providerId="ADAL" clId="{B2603C72-D24C-4B06-AE0A-DBBAE09F64DA}" dt="2023-04-18T20:53:32.837" v="7745" actId="478"/>
          <ac:picMkLst>
            <pc:docMk/>
            <pc:sldMk cId="2529804686" sldId="322"/>
            <ac:picMk id="4" creationId="{B0CF3F82-C778-FF61-FDB9-C36A4E619B43}"/>
          </ac:picMkLst>
        </pc:picChg>
      </pc:sldChg>
      <pc:sldChg chg="addSp modSp add mod modNotesTx">
        <pc:chgData name="Lucas  Gomez Tobon" userId="b8a6d8fe-e4ad-4825-8cc6-ab3fedc37e7a" providerId="ADAL" clId="{B2603C72-D24C-4B06-AE0A-DBBAE09F64DA}" dt="2023-04-18T20:57:30.273" v="8038" actId="1076"/>
        <pc:sldMkLst>
          <pc:docMk/>
          <pc:sldMk cId="2824508648" sldId="323"/>
        </pc:sldMkLst>
        <pc:spChg chg="mod">
          <ac:chgData name="Lucas  Gomez Tobon" userId="b8a6d8fe-e4ad-4825-8cc6-ab3fedc37e7a" providerId="ADAL" clId="{B2603C72-D24C-4B06-AE0A-DBBAE09F64DA}" dt="2023-04-18T20:53:48.294" v="7751" actId="20577"/>
          <ac:spMkLst>
            <pc:docMk/>
            <pc:sldMk cId="2824508648" sldId="32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55:25.533" v="7782" actId="20577"/>
          <ac:spMkLst>
            <pc:docMk/>
            <pc:sldMk cId="2824508648" sldId="323"/>
            <ac:spMk id="5" creationId="{D8DA90D1-411F-337A-B002-0565FC329499}"/>
          </ac:spMkLst>
        </pc:spChg>
        <pc:spChg chg="add mod">
          <ac:chgData name="Lucas  Gomez Tobon" userId="b8a6d8fe-e4ad-4825-8cc6-ab3fedc37e7a" providerId="ADAL" clId="{B2603C72-D24C-4B06-AE0A-DBBAE09F64DA}" dt="2023-04-18T20:56:01.803" v="7811" actId="20577"/>
          <ac:spMkLst>
            <pc:docMk/>
            <pc:sldMk cId="2824508648" sldId="323"/>
            <ac:spMk id="6" creationId="{9C746EF5-8B82-3D4B-DCE5-6F0F0DCD555A}"/>
          </ac:spMkLst>
        </pc:spChg>
        <pc:spChg chg="add mod">
          <ac:chgData name="Lucas  Gomez Tobon" userId="b8a6d8fe-e4ad-4825-8cc6-ab3fedc37e7a" providerId="ADAL" clId="{B2603C72-D24C-4B06-AE0A-DBBAE09F64DA}" dt="2023-04-18T20:57:30.273" v="8038" actId="1076"/>
          <ac:spMkLst>
            <pc:docMk/>
            <pc:sldMk cId="2824508648" sldId="323"/>
            <ac:spMk id="7" creationId="{5CEC9862-8922-7D7E-DD0C-B7C59C483D0A}"/>
          </ac:spMkLst>
        </pc:spChg>
        <pc:picChg chg="add mod">
          <ac:chgData name="Lucas  Gomez Tobon" userId="b8a6d8fe-e4ad-4825-8cc6-ab3fedc37e7a" providerId="ADAL" clId="{B2603C72-D24C-4B06-AE0A-DBBAE09F64DA}" dt="2023-04-18T20:55:05.695" v="7754" actId="1076"/>
          <ac:picMkLst>
            <pc:docMk/>
            <pc:sldMk cId="2824508648" sldId="323"/>
            <ac:picMk id="4" creationId="{BD11E06A-EFAB-8109-F5F6-A0C16CECB6AB}"/>
          </ac:picMkLst>
        </pc:picChg>
        <pc:picChg chg="add mod">
          <ac:chgData name="Lucas  Gomez Tobon" userId="b8a6d8fe-e4ad-4825-8cc6-ab3fedc37e7a" providerId="ADAL" clId="{B2603C72-D24C-4B06-AE0A-DBBAE09F64DA}" dt="2023-04-18T20:55:47.849" v="7785" actId="1076"/>
          <ac:picMkLst>
            <pc:docMk/>
            <pc:sldMk cId="2824508648" sldId="323"/>
            <ac:picMk id="21506" creationId="{1A0AD1CB-84DC-4482-A40F-16D70E2BC99A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7:33.522" v="8039" actId="20577"/>
        <pc:sldMkLst>
          <pc:docMk/>
          <pc:sldMk cId="2122972997" sldId="324"/>
        </pc:sldMkLst>
        <pc:spChg chg="mod">
          <ac:chgData name="Lucas  Gomez Tobon" userId="b8a6d8fe-e4ad-4825-8cc6-ab3fedc37e7a" providerId="ADAL" clId="{B2603C72-D24C-4B06-AE0A-DBBAE09F64DA}" dt="2023-04-18T20:57:02.462" v="7974" actId="20577"/>
          <ac:spMkLst>
            <pc:docMk/>
            <pc:sldMk cId="2122972997" sldId="32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7:05.979" v="7978" actId="478"/>
          <ac:spMkLst>
            <pc:docMk/>
            <pc:sldMk cId="2122972997" sldId="324"/>
            <ac:spMk id="5" creationId="{D8DA90D1-411F-337A-B002-0565FC329499}"/>
          </ac:spMkLst>
        </pc:spChg>
        <pc:spChg chg="del">
          <ac:chgData name="Lucas  Gomez Tobon" userId="b8a6d8fe-e4ad-4825-8cc6-ab3fedc37e7a" providerId="ADAL" clId="{B2603C72-D24C-4B06-AE0A-DBBAE09F64DA}" dt="2023-04-18T20:57:05.322" v="7977" actId="478"/>
          <ac:spMkLst>
            <pc:docMk/>
            <pc:sldMk cId="2122972997" sldId="324"/>
            <ac:spMk id="6" creationId="{9C746EF5-8B82-3D4B-DCE5-6F0F0DCD555A}"/>
          </ac:spMkLst>
        </pc:spChg>
        <pc:picChg chg="del">
          <ac:chgData name="Lucas  Gomez Tobon" userId="b8a6d8fe-e4ad-4825-8cc6-ab3fedc37e7a" providerId="ADAL" clId="{B2603C72-D24C-4B06-AE0A-DBBAE09F64DA}" dt="2023-04-18T20:57:03.902" v="7975" actId="478"/>
          <ac:picMkLst>
            <pc:docMk/>
            <pc:sldMk cId="2122972997" sldId="324"/>
            <ac:picMk id="4" creationId="{BD11E06A-EFAB-8109-F5F6-A0C16CECB6AB}"/>
          </ac:picMkLst>
        </pc:picChg>
        <pc:picChg chg="del">
          <ac:chgData name="Lucas  Gomez Tobon" userId="b8a6d8fe-e4ad-4825-8cc6-ab3fedc37e7a" providerId="ADAL" clId="{B2603C72-D24C-4B06-AE0A-DBBAE09F64DA}" dt="2023-04-18T20:57:04.217" v="7976" actId="478"/>
          <ac:picMkLst>
            <pc:docMk/>
            <pc:sldMk cId="2122972997" sldId="324"/>
            <ac:picMk id="21506" creationId="{1A0AD1CB-84DC-4482-A40F-16D70E2BC99A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21:04:47.162" v="8209"/>
        <pc:sldMkLst>
          <pc:docMk/>
          <pc:sldMk cId="2806162050" sldId="325"/>
        </pc:sldMkLst>
        <pc:graphicFrameChg chg="add mod modGraphic">
          <ac:chgData name="Lucas  Gomez Tobon" userId="b8a6d8fe-e4ad-4825-8cc6-ab3fedc37e7a" providerId="ADAL" clId="{B2603C72-D24C-4B06-AE0A-DBBAE09F64DA}" dt="2023-04-18T21:04:47.162" v="8209"/>
          <ac:graphicFrameMkLst>
            <pc:docMk/>
            <pc:sldMk cId="2806162050" sldId="325"/>
            <ac:graphicFrameMk id="2" creationId="{C610AD75-D59F-2C63-1A29-C8CDADEACFA9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1:10:21.859" v="8270"/>
        <pc:sldMkLst>
          <pc:docMk/>
          <pc:sldMk cId="1586085880" sldId="326"/>
        </pc:sldMkLst>
        <pc:spChg chg="add del mod">
          <ac:chgData name="Lucas  Gomez Tobon" userId="b8a6d8fe-e4ad-4825-8cc6-ab3fedc37e7a" providerId="ADAL" clId="{B2603C72-D24C-4B06-AE0A-DBBAE09F64DA}" dt="2023-04-18T21:06:43.002" v="8259" actId="478"/>
          <ac:spMkLst>
            <pc:docMk/>
            <pc:sldMk cId="1586085880" sldId="326"/>
            <ac:spMk id="3" creationId="{288305FE-915F-971B-06C8-2F46C9F924D7}"/>
          </ac:spMkLst>
        </pc:spChg>
        <pc:graphicFrameChg chg="del mod">
          <ac:chgData name="Lucas  Gomez Tobon" userId="b8a6d8fe-e4ad-4825-8cc6-ab3fedc37e7a" providerId="ADAL" clId="{B2603C72-D24C-4B06-AE0A-DBBAE09F64DA}" dt="2023-04-18T21:06:46.522" v="8260" actId="478"/>
          <ac:graphicFrameMkLst>
            <pc:docMk/>
            <pc:sldMk cId="1586085880" sldId="326"/>
            <ac:graphicFrameMk id="2" creationId="{C610AD75-D59F-2C63-1A29-C8CDADEACFA9}"/>
          </ac:graphicFrameMkLst>
        </pc:graphicFrameChg>
        <pc:picChg chg="add mod">
          <ac:chgData name="Lucas  Gomez Tobon" userId="b8a6d8fe-e4ad-4825-8cc6-ab3fedc37e7a" providerId="ADAL" clId="{B2603C72-D24C-4B06-AE0A-DBBAE09F64DA}" dt="2023-04-18T21:10:18.628" v="8267" actId="1076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19:43.328" v="8630" actId="20577"/>
        <pc:sldMkLst>
          <pc:docMk/>
          <pc:sldMk cId="2845094841" sldId="327"/>
        </pc:sldMkLst>
        <pc:spChg chg="add mod">
          <ac:chgData name="Lucas  Gomez Tobon" userId="b8a6d8fe-e4ad-4825-8cc6-ab3fedc37e7a" providerId="ADAL" clId="{B2603C72-D24C-4B06-AE0A-DBBAE09F64DA}" dt="2023-04-18T21:18:44.634" v="8465" actId="1076"/>
          <ac:spMkLst>
            <pc:docMk/>
            <pc:sldMk cId="2845094841" sldId="327"/>
            <ac:spMk id="2" creationId="{D2EE8C56-C463-9A47-3DB2-B375ADADFEB9}"/>
          </ac:spMkLst>
        </pc:spChg>
        <pc:spChg chg="del mod">
          <ac:chgData name="Lucas  Gomez Tobon" userId="b8a6d8fe-e4ad-4825-8cc6-ab3fedc37e7a" providerId="ADAL" clId="{B2603C72-D24C-4B06-AE0A-DBBAE09F64DA}" dt="2023-04-18T21:12:12.741" v="8275" actId="478"/>
          <ac:spMkLst>
            <pc:docMk/>
            <pc:sldMk cId="2845094841" sldId="327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12:07.366" v="8272" actId="478"/>
          <ac:picMkLst>
            <pc:docMk/>
            <pc:sldMk cId="2845094841" sldId="327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18:56.952" v="8466"/>
          <ac:picMkLst>
            <pc:docMk/>
            <pc:sldMk cId="2845094841" sldId="327"/>
            <ac:picMk id="23554" creationId="{34C13AA8-3ED7-F9E2-D4A7-724E6CA84C42}"/>
          </ac:picMkLst>
        </pc:picChg>
      </pc:sldChg>
      <pc:sldChg chg="add del">
        <pc:chgData name="Lucas  Gomez Tobon" userId="b8a6d8fe-e4ad-4825-8cc6-ab3fedc37e7a" providerId="ADAL" clId="{B2603C72-D24C-4B06-AE0A-DBBAE09F64DA}" dt="2023-04-18T21:19:58.996" v="8635" actId="2696"/>
        <pc:sldMkLst>
          <pc:docMk/>
          <pc:sldMk cId="519869024" sldId="328"/>
        </pc:sldMkLst>
      </pc:sldChg>
      <pc:sldChg chg="addSp delSp modSp add mod ord modNotesTx">
        <pc:chgData name="Lucas  Gomez Tobon" userId="b8a6d8fe-e4ad-4825-8cc6-ab3fedc37e7a" providerId="ADAL" clId="{B2603C72-D24C-4B06-AE0A-DBBAE09F64DA}" dt="2023-04-18T21:20:57.441" v="8657" actId="1076"/>
        <pc:sldMkLst>
          <pc:docMk/>
          <pc:sldMk cId="2408932580" sldId="329"/>
        </pc:sldMkLst>
        <pc:spChg chg="mod">
          <ac:chgData name="Lucas  Gomez Tobon" userId="b8a6d8fe-e4ad-4825-8cc6-ab3fedc37e7a" providerId="ADAL" clId="{B2603C72-D24C-4B06-AE0A-DBBAE09F64DA}" dt="2023-04-18T21:20:49.317" v="8653" actId="20577"/>
          <ac:spMkLst>
            <pc:docMk/>
            <pc:sldMk cId="2408932580" sldId="32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0:50.948" v="8654" actId="478"/>
          <ac:picMkLst>
            <pc:docMk/>
            <pc:sldMk cId="2408932580" sldId="329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20:57.441" v="8657" actId="1076"/>
          <ac:picMkLst>
            <pc:docMk/>
            <pc:sldMk cId="2408932580" sldId="329"/>
            <ac:picMk id="24578" creationId="{4D806D6C-65B1-4677-6676-46BDBBE1CBFA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2:02.280" v="8664"/>
        <pc:sldMkLst>
          <pc:docMk/>
          <pc:sldMk cId="3856298013" sldId="330"/>
        </pc:sldMkLst>
        <pc:spChg chg="mod">
          <ac:chgData name="Lucas  Gomez Tobon" userId="b8a6d8fe-e4ad-4825-8cc6-ab3fedc37e7a" providerId="ADAL" clId="{B2603C72-D24C-4B06-AE0A-DBBAE09F64DA}" dt="2023-04-18T21:22:02.280" v="8664"/>
          <ac:spMkLst>
            <pc:docMk/>
            <pc:sldMk cId="3856298013" sldId="330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1:48.504" v="8659" actId="478"/>
          <ac:picMkLst>
            <pc:docMk/>
            <pc:sldMk cId="3856298013" sldId="330"/>
            <ac:picMk id="24578" creationId="{4D806D6C-65B1-4677-6676-46BDBBE1CBFA}"/>
          </ac:picMkLst>
        </pc:picChg>
        <pc:picChg chg="add mod">
          <ac:chgData name="Lucas  Gomez Tobon" userId="b8a6d8fe-e4ad-4825-8cc6-ab3fedc37e7a" providerId="ADAL" clId="{B2603C72-D24C-4B06-AE0A-DBBAE09F64DA}" dt="2023-04-18T21:21:57.545" v="8663" actId="1076"/>
          <ac:picMkLst>
            <pc:docMk/>
            <pc:sldMk cId="3856298013" sldId="330"/>
            <ac:picMk id="25602" creationId="{95018DC8-F1AA-94B9-5439-0088E9DAC29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9:11.527" v="8793" actId="1076"/>
        <pc:sldMkLst>
          <pc:docMk/>
          <pc:sldMk cId="3994563373" sldId="331"/>
        </pc:sldMkLst>
        <pc:spChg chg="add mod">
          <ac:chgData name="Lucas  Gomez Tobon" userId="b8a6d8fe-e4ad-4825-8cc6-ab3fedc37e7a" providerId="ADAL" clId="{B2603C72-D24C-4B06-AE0A-DBBAE09F64DA}" dt="2023-04-18T21:29:11.527" v="8793" actId="1076"/>
          <ac:spMkLst>
            <pc:docMk/>
            <pc:sldMk cId="3994563373" sldId="33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6:15.890" v="8705" actId="20577"/>
          <ac:spMkLst>
            <pc:docMk/>
            <pc:sldMk cId="3994563373" sldId="331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6:17.795" v="8706" actId="478"/>
          <ac:picMkLst>
            <pc:docMk/>
            <pc:sldMk cId="3994563373" sldId="331"/>
            <ac:picMk id="25602" creationId="{95018DC8-F1AA-94B9-5439-0088E9DAC298}"/>
          </ac:picMkLst>
        </pc:picChg>
        <pc:picChg chg="add del mod">
          <ac:chgData name="Lucas  Gomez Tobon" userId="b8a6d8fe-e4ad-4825-8cc6-ab3fedc37e7a" providerId="ADAL" clId="{B2603C72-D24C-4B06-AE0A-DBBAE09F64DA}" dt="2023-04-18T21:26:58.209" v="8711" actId="478"/>
          <ac:picMkLst>
            <pc:docMk/>
            <pc:sldMk cId="3994563373" sldId="331"/>
            <ac:picMk id="26626" creationId="{DAFD1D6C-AB27-CDA7-854B-0B8DCDBBC99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28" creationId="{36028766-2FFA-E845-6805-D3B2CA1A77CA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0" creationId="{69F53FA3-411A-F3BE-46C0-B2626917D7A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1:58.502" v="8839" actId="1076"/>
        <pc:sldMkLst>
          <pc:docMk/>
          <pc:sldMk cId="4167001188" sldId="332"/>
        </pc:sldMkLst>
        <pc:spChg chg="del">
          <ac:chgData name="Lucas  Gomez Tobon" userId="b8a6d8fe-e4ad-4825-8cc6-ab3fedc37e7a" providerId="ADAL" clId="{B2603C72-D24C-4B06-AE0A-DBBAE09F64DA}" dt="2023-04-18T21:29:44.510" v="8816" actId="478"/>
          <ac:spMkLst>
            <pc:docMk/>
            <pc:sldMk cId="4167001188" sldId="33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9:41.176" v="8812" actId="20577"/>
          <ac:spMkLst>
            <pc:docMk/>
            <pc:sldMk cId="4167001188" sldId="33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B2603C72-D24C-4B06-AE0A-DBBAE09F64DA}" dt="2023-04-18T21:30:31.519" v="8818" actId="22"/>
          <ac:spMkLst>
            <pc:docMk/>
            <pc:sldMk cId="4167001188" sldId="332"/>
            <ac:spMk id="5" creationId="{359FD139-1196-3828-6106-CB9E84719316}"/>
          </ac:spMkLst>
        </pc:spChg>
        <pc:spChg chg="add mod">
          <ac:chgData name="Lucas  Gomez Tobon" userId="b8a6d8fe-e4ad-4825-8cc6-ab3fedc37e7a" providerId="ADAL" clId="{B2603C72-D24C-4B06-AE0A-DBBAE09F64DA}" dt="2023-04-18T21:30:35.454" v="8821" actId="1076"/>
          <ac:spMkLst>
            <pc:docMk/>
            <pc:sldMk cId="4167001188" sldId="332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0:47.949" v="8824" actId="1076"/>
          <ac:picMkLst>
            <pc:docMk/>
            <pc:sldMk cId="4167001188" sldId="332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1:58.502" v="8839" actId="1076"/>
          <ac:picMkLst>
            <pc:docMk/>
            <pc:sldMk cId="4167001188" sldId="332"/>
            <ac:picMk id="11" creationId="{9555BE60-4C9D-213D-4707-95C7F1539C90}"/>
          </ac:picMkLst>
        </pc:picChg>
        <pc:picChg chg="add mod">
          <ac:chgData name="Lucas  Gomez Tobon" userId="b8a6d8fe-e4ad-4825-8cc6-ab3fedc37e7a" providerId="ADAL" clId="{B2603C72-D24C-4B06-AE0A-DBBAE09F64DA}" dt="2023-04-18T21:31:54.205" v="8837" actId="14100"/>
          <ac:picMkLst>
            <pc:docMk/>
            <pc:sldMk cId="4167001188" sldId="332"/>
            <ac:picMk id="13" creationId="{A867E93D-6CCC-62F3-CB38-13178227AB63}"/>
          </ac:picMkLst>
        </pc:picChg>
        <pc:picChg chg="del">
          <ac:chgData name="Lucas  Gomez Tobon" userId="b8a6d8fe-e4ad-4825-8cc6-ab3fedc37e7a" providerId="ADAL" clId="{B2603C72-D24C-4B06-AE0A-DBBAE09F64DA}" dt="2023-04-18T21:29:43.532" v="8815" actId="478"/>
          <ac:picMkLst>
            <pc:docMk/>
            <pc:sldMk cId="4167001188" sldId="332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29:43.197" v="8814" actId="478"/>
          <ac:picMkLst>
            <pc:docMk/>
            <pc:sldMk cId="4167001188" sldId="332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29:42.596" v="8813" actId="478"/>
          <ac:picMkLst>
            <pc:docMk/>
            <pc:sldMk cId="4167001188" sldId="332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3:58.332" v="8866" actId="1076"/>
        <pc:sldMkLst>
          <pc:docMk/>
          <pc:sldMk cId="1000923578" sldId="333"/>
        </pc:sldMkLst>
        <pc:spChg chg="mod">
          <ac:chgData name="Lucas  Gomez Tobon" userId="b8a6d8fe-e4ad-4825-8cc6-ab3fedc37e7a" providerId="ADAL" clId="{B2603C72-D24C-4B06-AE0A-DBBAE09F64DA}" dt="2023-04-18T21:32:33.431" v="8844" actId="1076"/>
          <ac:spMkLst>
            <pc:docMk/>
            <pc:sldMk cId="1000923578" sldId="333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2:58.685" v="8849" actId="1076"/>
          <ac:picMkLst>
            <pc:docMk/>
            <pc:sldMk cId="1000923578" sldId="333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3:47.582" v="8863" actId="1076"/>
          <ac:picMkLst>
            <pc:docMk/>
            <pc:sldMk cId="1000923578" sldId="333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2:42.632" v="8845" actId="478"/>
          <ac:picMkLst>
            <pc:docMk/>
            <pc:sldMk cId="1000923578" sldId="333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3:58.332" v="8866" actId="1076"/>
          <ac:picMkLst>
            <pc:docMk/>
            <pc:sldMk cId="1000923578" sldId="333"/>
            <ac:picMk id="10" creationId="{5BD016A2-4C8E-36EE-3213-D8D9BE561BE5}"/>
          </ac:picMkLst>
        </pc:picChg>
        <pc:picChg chg="del">
          <ac:chgData name="Lucas  Gomez Tobon" userId="b8a6d8fe-e4ad-4825-8cc6-ab3fedc37e7a" providerId="ADAL" clId="{B2603C72-D24C-4B06-AE0A-DBBAE09F64DA}" dt="2023-04-18T21:33:10.785" v="8850" actId="478"/>
          <ac:picMkLst>
            <pc:docMk/>
            <pc:sldMk cId="1000923578" sldId="333"/>
            <ac:picMk id="11" creationId="{9555BE60-4C9D-213D-4707-95C7F1539C90}"/>
          </ac:picMkLst>
        </pc:picChg>
        <pc:picChg chg="del">
          <ac:chgData name="Lucas  Gomez Tobon" userId="b8a6d8fe-e4ad-4825-8cc6-ab3fedc37e7a" providerId="ADAL" clId="{B2603C72-D24C-4B06-AE0A-DBBAE09F64DA}" dt="2023-04-18T21:33:42.311" v="8859" actId="478"/>
          <ac:picMkLst>
            <pc:docMk/>
            <pc:sldMk cId="1000923578" sldId="333"/>
            <ac:picMk id="13" creationId="{A867E93D-6CCC-62F3-CB38-13178227AB6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5:31.749" v="8876" actId="1076"/>
        <pc:sldMkLst>
          <pc:docMk/>
          <pc:sldMk cId="2978932921" sldId="334"/>
        </pc:sldMkLst>
        <pc:spChg chg="mod">
          <ac:chgData name="Lucas  Gomez Tobon" userId="b8a6d8fe-e4ad-4825-8cc6-ab3fedc37e7a" providerId="ADAL" clId="{B2603C72-D24C-4B06-AE0A-DBBAE09F64DA}" dt="2023-04-18T21:35:12.999" v="8870"/>
          <ac:spMkLst>
            <pc:docMk/>
            <pc:sldMk cId="2978932921" sldId="334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14.542" v="8871" actId="478"/>
          <ac:picMkLst>
            <pc:docMk/>
            <pc:sldMk cId="2978932921" sldId="334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5:31.749" v="8876" actId="1076"/>
          <ac:picMkLst>
            <pc:docMk/>
            <pc:sldMk cId="2978932921" sldId="334"/>
            <ac:picMk id="5" creationId="{BA009F75-91FC-1F98-1922-81C7860817AE}"/>
          </ac:picMkLst>
        </pc:picChg>
        <pc:picChg chg="del">
          <ac:chgData name="Lucas  Gomez Tobon" userId="b8a6d8fe-e4ad-4825-8cc6-ab3fedc37e7a" providerId="ADAL" clId="{B2603C72-D24C-4B06-AE0A-DBBAE09F64DA}" dt="2023-04-18T21:35:15.362" v="8872" actId="478"/>
          <ac:picMkLst>
            <pc:docMk/>
            <pc:sldMk cId="2978932921" sldId="334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5:15.656" v="8873" actId="478"/>
          <ac:picMkLst>
            <pc:docMk/>
            <pc:sldMk cId="2978932921" sldId="334"/>
            <ac:picMk id="10" creationId="{5BD016A2-4C8E-36EE-3213-D8D9BE561BE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6:38.407" v="8906"/>
        <pc:sldMkLst>
          <pc:docMk/>
          <pc:sldMk cId="1062409734" sldId="335"/>
        </pc:sldMkLst>
        <pc:spChg chg="mod">
          <ac:chgData name="Lucas  Gomez Tobon" userId="b8a6d8fe-e4ad-4825-8cc6-ab3fedc37e7a" providerId="ADAL" clId="{B2603C72-D24C-4B06-AE0A-DBBAE09F64DA}" dt="2023-04-18T21:35:51.283" v="8900" actId="20577"/>
          <ac:spMkLst>
            <pc:docMk/>
            <pc:sldMk cId="1062409734" sldId="335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1:35:52.913" v="8901" actId="478"/>
          <ac:spMkLst>
            <pc:docMk/>
            <pc:sldMk cId="1062409734" sldId="335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53.476" v="8902" actId="478"/>
          <ac:picMkLst>
            <pc:docMk/>
            <pc:sldMk cId="1062409734" sldId="335"/>
            <ac:picMk id="5" creationId="{BA009F75-91FC-1F98-1922-81C7860817AE}"/>
          </ac:picMkLst>
        </pc:picChg>
        <pc:picChg chg="add mod">
          <ac:chgData name="Lucas  Gomez Tobon" userId="b8a6d8fe-e4ad-4825-8cc6-ab3fedc37e7a" providerId="ADAL" clId="{B2603C72-D24C-4B06-AE0A-DBBAE09F64DA}" dt="2023-04-18T21:36:38.407" v="8906"/>
          <ac:picMkLst>
            <pc:docMk/>
            <pc:sldMk cId="1062409734" sldId="335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7:21.788" v="8914" actId="1076"/>
        <pc:sldMkLst>
          <pc:docMk/>
          <pc:sldMk cId="4277173119" sldId="336"/>
        </pc:sldMkLst>
        <pc:picChg chg="add mod">
          <ac:chgData name="Lucas  Gomez Tobon" userId="b8a6d8fe-e4ad-4825-8cc6-ab3fedc37e7a" providerId="ADAL" clId="{B2603C72-D24C-4B06-AE0A-DBBAE09F64DA}" dt="2023-04-18T21:37:21.788" v="8914" actId="1076"/>
          <ac:picMkLst>
            <pc:docMk/>
            <pc:sldMk cId="4277173119" sldId="336"/>
            <ac:picMk id="2" creationId="{C923F84A-00BA-C615-8C01-EDA9F8334FCC}"/>
          </ac:picMkLst>
        </pc:picChg>
        <pc:picChg chg="del">
          <ac:chgData name="Lucas  Gomez Tobon" userId="b8a6d8fe-e4ad-4825-8cc6-ab3fedc37e7a" providerId="ADAL" clId="{B2603C72-D24C-4B06-AE0A-DBBAE09F64DA}" dt="2023-04-18T21:36:43.229" v="8908" actId="478"/>
          <ac:picMkLst>
            <pc:docMk/>
            <pc:sldMk cId="4277173119" sldId="336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8:32.596" v="8921"/>
        <pc:sldMkLst>
          <pc:docMk/>
          <pc:sldMk cId="3790048005" sldId="337"/>
        </pc:sldMkLst>
        <pc:picChg chg="del">
          <ac:chgData name="Lucas  Gomez Tobon" userId="b8a6d8fe-e4ad-4825-8cc6-ab3fedc37e7a" providerId="ADAL" clId="{B2603C72-D24C-4B06-AE0A-DBBAE09F64DA}" dt="2023-04-18T21:37:37.454" v="8916" actId="478"/>
          <ac:picMkLst>
            <pc:docMk/>
            <pc:sldMk cId="3790048005" sldId="337"/>
            <ac:picMk id="2" creationId="{C923F84A-00BA-C615-8C01-EDA9F8334FCC}"/>
          </ac:picMkLst>
        </pc:picChg>
        <pc:picChg chg="add mod">
          <ac:chgData name="Lucas  Gomez Tobon" userId="b8a6d8fe-e4ad-4825-8cc6-ab3fedc37e7a" providerId="ADAL" clId="{B2603C72-D24C-4B06-AE0A-DBBAE09F64DA}" dt="2023-04-18T21:38:32.596" v="8921"/>
          <ac:picMkLst>
            <pc:docMk/>
            <pc:sldMk cId="3790048005" sldId="337"/>
            <ac:picMk id="4" creationId="{125EED46-50B7-E557-C830-93C693F43A46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49:20.303" v="8930" actId="1076"/>
        <pc:sldMkLst>
          <pc:docMk/>
          <pc:sldMk cId="2982454233" sldId="338"/>
        </pc:sldMkLst>
        <pc:spChg chg="add mod">
          <ac:chgData name="Lucas  Gomez Tobon" userId="b8a6d8fe-e4ad-4825-8cc6-ab3fedc37e7a" providerId="ADAL" clId="{B2603C72-D24C-4B06-AE0A-DBBAE09F64DA}" dt="2023-04-18T21:48:42.671" v="8926" actId="1076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B2603C72-D24C-4B06-AE0A-DBBAE09F64DA}" dt="2023-04-18T21:48:37.255" v="8923" actId="478"/>
          <ac:picMkLst>
            <pc:docMk/>
            <pc:sldMk cId="2982454233" sldId="338"/>
            <ac:picMk id="4" creationId="{125EED46-50B7-E557-C830-93C693F43A46}"/>
          </ac:picMkLst>
        </pc:picChg>
        <pc:picChg chg="add mod">
          <ac:chgData name="Lucas  Gomez Tobon" userId="b8a6d8fe-e4ad-4825-8cc6-ab3fedc37e7a" providerId="ADAL" clId="{B2603C72-D24C-4B06-AE0A-DBBAE09F64DA}" dt="2023-04-18T21:49:20.303" v="8930" actId="1076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49:44.287" v="8936" actId="1076"/>
        <pc:sldMkLst>
          <pc:docMk/>
          <pc:sldMk cId="4191097671" sldId="339"/>
        </pc:sldMkLst>
        <pc:picChg chg="add mod">
          <ac:chgData name="Lucas  Gomez Tobon" userId="b8a6d8fe-e4ad-4825-8cc6-ab3fedc37e7a" providerId="ADAL" clId="{B2603C72-D24C-4B06-AE0A-DBBAE09F64DA}" dt="2023-04-18T21:49:44.287" v="8936" actId="1076"/>
          <ac:picMkLst>
            <pc:docMk/>
            <pc:sldMk cId="4191097671" sldId="339"/>
            <ac:picMk id="4" creationId="{B212985D-9651-A41E-A2FC-ACE7FD6EC7B7}"/>
          </ac:picMkLst>
        </pc:picChg>
        <pc:picChg chg="del">
          <ac:chgData name="Lucas  Gomez Tobon" userId="b8a6d8fe-e4ad-4825-8cc6-ab3fedc37e7a" providerId="ADAL" clId="{B2603C72-D24C-4B06-AE0A-DBBAE09F64DA}" dt="2023-04-18T21:49:39.126" v="8934" actId="478"/>
          <ac:picMkLst>
            <pc:docMk/>
            <pc:sldMk cId="4191097671" sldId="339"/>
            <ac:picMk id="7" creationId="{173EC6DF-8635-0A90-39F9-0CB606F58B39}"/>
          </ac:picMkLst>
        </pc:picChg>
      </pc:sldChg>
      <pc:sldChg chg="addSp delSp modSp add mod ord modNotesTx">
        <pc:chgData name="Lucas  Gomez Tobon" userId="b8a6d8fe-e4ad-4825-8cc6-ab3fedc37e7a" providerId="ADAL" clId="{B2603C72-D24C-4B06-AE0A-DBBAE09F64DA}" dt="2023-04-18T22:03:41.647" v="9277" actId="20577"/>
        <pc:sldMkLst>
          <pc:docMk/>
          <pc:sldMk cId="2700472180" sldId="340"/>
        </pc:sldMkLst>
        <pc:spChg chg="mod">
          <ac:chgData name="Lucas  Gomez Tobon" userId="b8a6d8fe-e4ad-4825-8cc6-ab3fedc37e7a" providerId="ADAL" clId="{B2603C72-D24C-4B06-AE0A-DBBAE09F64DA}" dt="2023-04-18T21:51:48.433" v="8950" actId="20577"/>
          <ac:spMkLst>
            <pc:docMk/>
            <pc:sldMk cId="2700472180" sldId="340"/>
            <ac:spMk id="2" creationId="{4690125E-7CA8-A845-B946-36ECA41E41F9}"/>
          </ac:spMkLst>
        </pc:sp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2" creationId="{FFC32589-2BBA-6B5D-7A9A-9BA836F88485}"/>
          </ac:picMkLst>
        </pc:picChg>
        <pc:picChg chg="add mod">
          <ac:chgData name="Lucas  Gomez Tobon" userId="b8a6d8fe-e4ad-4825-8cc6-ab3fedc37e7a" providerId="ADAL" clId="{B2603C72-D24C-4B06-AE0A-DBBAE09F64DA}" dt="2023-04-18T21:52:47.328" v="8958"/>
          <ac:picMkLst>
            <pc:docMk/>
            <pc:sldMk cId="2700472180" sldId="340"/>
            <ac:picMk id="28674" creationId="{DD50678C-480D-E8EA-C6A5-058B49B90769}"/>
          </ac:picMkLst>
        </pc:picChg>
      </pc:sldChg>
      <pc:sldChg chg="addSp delSp modSp add del mod setBg modNotesTx">
        <pc:chgData name="Lucas  Gomez Tobon" userId="b8a6d8fe-e4ad-4825-8cc6-ab3fedc37e7a" providerId="ADAL" clId="{B2603C72-D24C-4B06-AE0A-DBBAE09F64DA}" dt="2023-04-18T22:12:25.336" v="9398" actId="2696"/>
        <pc:sldMkLst>
          <pc:docMk/>
          <pc:sldMk cId="4291303480" sldId="341"/>
        </pc:sldMkLst>
        <pc:spChg chg="del">
          <ac:chgData name="Lucas  Gomez Tobon" userId="b8a6d8fe-e4ad-4825-8cc6-ab3fedc37e7a" providerId="ADAL" clId="{B2603C72-D24C-4B06-AE0A-DBBAE09F64DA}" dt="2023-04-18T22:04:03.829" v="9315" actId="478"/>
          <ac:spMkLst>
            <pc:docMk/>
            <pc:sldMk cId="4291303480" sldId="34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" creationId="{288305FE-915F-971B-06C8-2F46C9F924D7}"/>
          </ac:spMkLst>
        </pc:spChg>
        <pc:spChg chg="ad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1752" creationId="{70155189-D96C-4527-B0EC-654B946BE615}"/>
          </ac:spMkLst>
        </pc:spChg>
        <pc:spChg chg="add del">
          <ac:chgData name="Lucas  Gomez Tobon" userId="b8a6d8fe-e4ad-4825-8cc6-ab3fedc37e7a" providerId="ADAL" clId="{B2603C72-D24C-4B06-AE0A-DBBAE09F64DA}" dt="2023-04-18T22:11:55.584" v="9365" actId="26606"/>
          <ac:spMkLst>
            <pc:docMk/>
            <pc:sldMk cId="4291303480" sldId="341"/>
            <ac:spMk id="31755" creationId="{70155189-D96C-4527-B0EC-654B946BE615}"/>
          </ac:spMkLst>
        </pc:spChg>
        <pc:picChg chg="del">
          <ac:chgData name="Lucas  Gomez Tobon" userId="b8a6d8fe-e4ad-4825-8cc6-ab3fedc37e7a" providerId="ADAL" clId="{B2603C72-D24C-4B06-AE0A-DBBAE09F64DA}" dt="2023-04-18T22:04:02.616" v="9314" actId="478"/>
          <ac:picMkLst>
            <pc:docMk/>
            <pc:sldMk cId="4291303480" sldId="341"/>
            <ac:picMk id="28674" creationId="{DD50678C-480D-E8EA-C6A5-058B49B90769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6" creationId="{7D9FEA30-D3F9-3B8C-AA72-C527CF8A8121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8" creationId="{C5AA7300-24C5-CCFA-AC7D-B7D045C8D867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50" creationId="{04AD5CBC-B719-4D23-EEDE-DC590F94BAEB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3:02.379" v="9403"/>
        <pc:sldMkLst>
          <pc:docMk/>
          <pc:sldMk cId="1161771088" sldId="342"/>
        </pc:sldMkLst>
        <pc:spChg chg="del mod">
          <ac:chgData name="Lucas  Gomez Tobon" userId="b8a6d8fe-e4ad-4825-8cc6-ab3fedc37e7a" providerId="ADAL" clId="{B2603C72-D24C-4B06-AE0A-DBBAE09F64DA}" dt="2023-04-18T22:12:09.368" v="9393" actId="478"/>
          <ac:spMkLst>
            <pc:docMk/>
            <pc:sldMk cId="1161771088" sldId="34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2:06.763" v="9390" actId="20577"/>
          <ac:spMkLst>
            <pc:docMk/>
            <pc:sldMk cId="1161771088" sldId="342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2:19.207" v="9396" actId="1076"/>
          <ac:picMkLst>
            <pc:docMk/>
            <pc:sldMk cId="1161771088" sldId="342"/>
            <ac:picMk id="4" creationId="{EE06192F-FE75-03A8-DB3C-B5B368F3A9BF}"/>
          </ac:picMkLst>
        </pc:picChg>
        <pc:picChg chg="add mod">
          <ac:chgData name="Lucas  Gomez Tobon" userId="b8a6d8fe-e4ad-4825-8cc6-ab3fedc37e7a" providerId="ADAL" clId="{B2603C72-D24C-4B06-AE0A-DBBAE09F64DA}" dt="2023-04-18T22:12:21.056" v="9397" actId="1076"/>
          <ac:picMkLst>
            <pc:docMk/>
            <pc:sldMk cId="1161771088" sldId="342"/>
            <ac:picMk id="5" creationId="{71E68E5D-E714-39AE-497B-C18E36E4080A}"/>
          </ac:picMkLst>
        </pc:picChg>
        <pc:picChg chg="add mod">
          <ac:chgData name="Lucas  Gomez Tobon" userId="b8a6d8fe-e4ad-4825-8cc6-ab3fedc37e7a" providerId="ADAL" clId="{B2603C72-D24C-4B06-AE0A-DBBAE09F64DA}" dt="2023-04-18T22:13:02.379" v="9403"/>
          <ac:picMkLst>
            <pc:docMk/>
            <pc:sldMk cId="1161771088" sldId="342"/>
            <ac:picMk id="6" creationId="{543D247C-4DB2-E61F-4F23-6E57AFA63C6A}"/>
          </ac:picMkLst>
        </pc:picChg>
        <pc:picChg chg="del">
          <ac:chgData name="Lucas  Gomez Tobon" userId="b8a6d8fe-e4ad-4825-8cc6-ab3fedc37e7a" providerId="ADAL" clId="{B2603C72-D24C-4B06-AE0A-DBBAE09F64DA}" dt="2023-04-18T22:12:08.393" v="9391" actId="478"/>
          <ac:picMkLst>
            <pc:docMk/>
            <pc:sldMk cId="1161771088" sldId="342"/>
            <ac:picMk id="28674" creationId="{DD50678C-480D-E8EA-C6A5-058B49B9076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2:14:27.462" v="9414"/>
        <pc:sldMkLst>
          <pc:docMk/>
          <pc:sldMk cId="754593485" sldId="343"/>
        </pc:sldMkLst>
        <pc:picChg chg="del">
          <ac:chgData name="Lucas  Gomez Tobon" userId="b8a6d8fe-e4ad-4825-8cc6-ab3fedc37e7a" providerId="ADAL" clId="{B2603C72-D24C-4B06-AE0A-DBBAE09F64DA}" dt="2023-04-18T22:12:45.214" v="9400" actId="478"/>
          <ac:picMkLst>
            <pc:docMk/>
            <pc:sldMk cId="754593485" sldId="343"/>
            <ac:picMk id="4" creationId="{EE06192F-FE75-03A8-DB3C-B5B368F3A9BF}"/>
          </ac:picMkLst>
        </pc:picChg>
        <pc:picChg chg="del">
          <ac:chgData name="Lucas  Gomez Tobon" userId="b8a6d8fe-e4ad-4825-8cc6-ab3fedc37e7a" providerId="ADAL" clId="{B2603C72-D24C-4B06-AE0A-DBBAE09F64DA}" dt="2023-04-18T22:12:45.550" v="9401" actId="478"/>
          <ac:picMkLst>
            <pc:docMk/>
            <pc:sldMk cId="754593485" sldId="343"/>
            <ac:picMk id="5" creationId="{71E68E5D-E714-39AE-497B-C18E36E4080A}"/>
          </ac:picMkLst>
        </pc:picChg>
        <pc:picChg chg="del">
          <ac:chgData name="Lucas  Gomez Tobon" userId="b8a6d8fe-e4ad-4825-8cc6-ab3fedc37e7a" providerId="ADAL" clId="{B2603C72-D24C-4B06-AE0A-DBBAE09F64DA}" dt="2023-04-18T22:12:45.907" v="9402" actId="478"/>
          <ac:picMkLst>
            <pc:docMk/>
            <pc:sldMk cId="754593485" sldId="343"/>
            <ac:picMk id="6" creationId="{543D247C-4DB2-E61F-4F23-6E57AFA63C6A}"/>
          </ac:picMkLst>
        </pc:picChg>
        <pc:picChg chg="add mod">
          <ac:chgData name="Lucas  Gomez Tobon" userId="b8a6d8fe-e4ad-4825-8cc6-ab3fedc37e7a" providerId="ADAL" clId="{B2603C72-D24C-4B06-AE0A-DBBAE09F64DA}" dt="2023-04-18T22:13:57.401" v="9410"/>
          <ac:picMkLst>
            <pc:docMk/>
            <pc:sldMk cId="754593485" sldId="343"/>
            <ac:picMk id="7" creationId="{30643426-4720-33FF-F436-3AD4696DCB0D}"/>
          </ac:picMkLst>
        </pc:picChg>
        <pc:picChg chg="add mod">
          <ac:chgData name="Lucas  Gomez Tobon" userId="b8a6d8fe-e4ad-4825-8cc6-ab3fedc37e7a" providerId="ADAL" clId="{B2603C72-D24C-4B06-AE0A-DBBAE09F64DA}" dt="2023-04-18T22:14:27.462" v="9414"/>
          <ac:picMkLst>
            <pc:docMk/>
            <pc:sldMk cId="754593485" sldId="343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28.897" v="9990" actId="20577"/>
        <pc:sldMkLst>
          <pc:docMk/>
          <pc:sldMk cId="1509890762" sldId="344"/>
        </pc:sldMkLst>
        <pc:spChg chg="mod">
          <ac:chgData name="Lucas  Gomez Tobon" userId="b8a6d8fe-e4ad-4825-8cc6-ab3fedc37e7a" providerId="ADAL" clId="{B2603C72-D24C-4B06-AE0A-DBBAE09F64DA}" dt="2023-04-18T22:16:03.551" v="9486" actId="1076"/>
          <ac:spMkLst>
            <pc:docMk/>
            <pc:sldMk cId="1509890762" sldId="344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6:16.531" v="9490"/>
          <ac:picMkLst>
            <pc:docMk/>
            <pc:sldMk cId="1509890762" sldId="344"/>
            <ac:picMk id="4" creationId="{AC8353D1-28C5-68BC-8E8C-CA3616BCA9B4}"/>
          </ac:picMkLst>
        </pc:picChg>
        <pc:picChg chg="del">
          <ac:chgData name="Lucas  Gomez Tobon" userId="b8a6d8fe-e4ad-4825-8cc6-ab3fedc37e7a" providerId="ADAL" clId="{B2603C72-D24C-4B06-AE0A-DBBAE09F64DA}" dt="2023-04-18T22:14:34.771" v="9416" actId="478"/>
          <ac:picMkLst>
            <pc:docMk/>
            <pc:sldMk cId="1509890762" sldId="344"/>
            <ac:picMk id="7" creationId="{30643426-4720-33FF-F436-3AD4696DCB0D}"/>
          </ac:picMkLst>
        </pc:picChg>
        <pc:picChg chg="del">
          <ac:chgData name="Lucas  Gomez Tobon" userId="b8a6d8fe-e4ad-4825-8cc6-ab3fedc37e7a" providerId="ADAL" clId="{B2603C72-D24C-4B06-AE0A-DBBAE09F64DA}" dt="2023-04-18T22:14:36.439" v="9417" actId="478"/>
          <ac:picMkLst>
            <pc:docMk/>
            <pc:sldMk cId="1509890762" sldId="344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8:08.787" v="9816" actId="20577"/>
        <pc:sldMkLst>
          <pc:docMk/>
          <pc:sldMk cId="2350650725" sldId="345"/>
        </pc:sldMkLst>
        <pc:spChg chg="del">
          <ac:chgData name="Lucas  Gomez Tobon" userId="b8a6d8fe-e4ad-4825-8cc6-ab3fedc37e7a" providerId="ADAL" clId="{B2603C72-D24C-4B06-AE0A-DBBAE09F64DA}" dt="2023-04-18T22:16:42.884" v="9495" actId="478"/>
          <ac:spMkLst>
            <pc:docMk/>
            <pc:sldMk cId="2350650725" sldId="34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2:16:37.873" v="9492" actId="478"/>
          <ac:picMkLst>
            <pc:docMk/>
            <pc:sldMk cId="2350650725" sldId="345"/>
            <ac:picMk id="4" creationId="{AC8353D1-28C5-68BC-8E8C-CA3616BCA9B4}"/>
          </ac:picMkLst>
        </pc:picChg>
        <pc:picChg chg="add mod">
          <ac:chgData name="Lucas  Gomez Tobon" userId="b8a6d8fe-e4ad-4825-8cc6-ab3fedc37e7a" providerId="ADAL" clId="{B2603C72-D24C-4B06-AE0A-DBBAE09F64DA}" dt="2023-04-18T22:16:40.670" v="9494" actId="1076"/>
          <ac:picMkLst>
            <pc:docMk/>
            <pc:sldMk cId="2350650725" sldId="345"/>
            <ac:picMk id="5" creationId="{BE5ADE01-79AE-C211-5874-4444B9525040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03.509" v="9870" actId="1076"/>
        <pc:sldMkLst>
          <pc:docMk/>
          <pc:sldMk cId="4101004623" sldId="346"/>
        </pc:sldMkLst>
        <pc:spChg chg="add mod">
          <ac:chgData name="Lucas  Gomez Tobon" userId="b8a6d8fe-e4ad-4825-8cc6-ab3fedc37e7a" providerId="ADAL" clId="{B2603C72-D24C-4B06-AE0A-DBBAE09F64DA}" dt="2023-04-18T22:19:03.509" v="9870" actId="1076"/>
          <ac:spMkLst>
            <pc:docMk/>
            <pc:sldMk cId="4101004623" sldId="346"/>
            <ac:spMk id="3" creationId="{461144CD-D6B2-F217-0B78-4DE6FA0F3A9F}"/>
          </ac:spMkLst>
        </pc:spChg>
        <pc:picChg chg="del">
          <ac:chgData name="Lucas  Gomez Tobon" userId="b8a6d8fe-e4ad-4825-8cc6-ab3fedc37e7a" providerId="ADAL" clId="{B2603C72-D24C-4B06-AE0A-DBBAE09F64DA}" dt="2023-04-18T22:18:12.637" v="9818" actId="478"/>
          <ac:picMkLst>
            <pc:docMk/>
            <pc:sldMk cId="4101004623" sldId="346"/>
            <ac:picMk id="5" creationId="{BE5ADE01-79AE-C211-5874-4444B9525040}"/>
          </ac:picMkLst>
        </pc:picChg>
        <pc:picChg chg="add mod">
          <ac:chgData name="Lucas  Gomez Tobon" userId="b8a6d8fe-e4ad-4825-8cc6-ab3fedc37e7a" providerId="ADAL" clId="{B2603C72-D24C-4B06-AE0A-DBBAE09F64DA}" dt="2023-04-18T22:19:00.606" v="9869" actId="1076"/>
          <ac:picMkLst>
            <pc:docMk/>
            <pc:sldMk cId="4101004623" sldId="346"/>
            <ac:picMk id="32770" creationId="{4E8D595C-56CE-B26B-CFA0-1F4380F4972C}"/>
          </ac:picMkLst>
        </pc:picChg>
      </pc:sldChg>
    </pc:docChg>
  </pc:docChgLst>
  <pc:docChgLst>
    <pc:chgData name="Lucas  Gomez Tobon" userId="b8a6d8fe-e4ad-4825-8cc6-ab3fedc37e7a" providerId="ADAL" clId="{ADC6B1C8-30C5-4B1E-B37C-EF6697D12C21}"/>
    <pc:docChg chg="undo custSel addSld delSld modSld">
      <pc:chgData name="Lucas  Gomez Tobon" userId="b8a6d8fe-e4ad-4825-8cc6-ab3fedc37e7a" providerId="ADAL" clId="{ADC6B1C8-30C5-4B1E-B37C-EF6697D12C21}" dt="2023-04-20T23:01:21.579" v="1098" actId="2696"/>
      <pc:docMkLst>
        <pc:docMk/>
      </pc:docMkLst>
      <pc:sldChg chg="modSp mod">
        <pc:chgData name="Lucas  Gomez Tobon" userId="b8a6d8fe-e4ad-4825-8cc6-ab3fedc37e7a" providerId="ADAL" clId="{ADC6B1C8-30C5-4B1E-B37C-EF6697D12C21}" dt="2023-04-20T22:25:25.124" v="137" actId="404"/>
        <pc:sldMkLst>
          <pc:docMk/>
          <pc:sldMk cId="4264763546" sldId="267"/>
        </pc:sldMkLst>
        <pc:spChg chg="mod">
          <ac:chgData name="Lucas  Gomez Tobon" userId="b8a6d8fe-e4ad-4825-8cc6-ab3fedc37e7a" providerId="ADAL" clId="{ADC6B1C8-30C5-4B1E-B37C-EF6697D12C21}" dt="2023-04-20T22:25:25.124" v="137" actId="404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ADC6B1C8-30C5-4B1E-B37C-EF6697D12C21}" dt="2023-04-20T22:24:00.743" v="0" actId="47"/>
        <pc:sldMkLst>
          <pc:docMk/>
          <pc:sldMk cId="1712672475" sldId="273"/>
        </pc:sldMkLst>
      </pc:sldChg>
      <pc:sldChg chg="del">
        <pc:chgData name="Lucas  Gomez Tobon" userId="b8a6d8fe-e4ad-4825-8cc6-ab3fedc37e7a" providerId="ADAL" clId="{ADC6B1C8-30C5-4B1E-B37C-EF6697D12C21}" dt="2023-04-20T22:24:01.089" v="1" actId="47"/>
        <pc:sldMkLst>
          <pc:docMk/>
          <pc:sldMk cId="3196428619" sldId="274"/>
        </pc:sldMkLst>
      </pc:sldChg>
      <pc:sldChg chg="del">
        <pc:chgData name="Lucas  Gomez Tobon" userId="b8a6d8fe-e4ad-4825-8cc6-ab3fedc37e7a" providerId="ADAL" clId="{ADC6B1C8-30C5-4B1E-B37C-EF6697D12C21}" dt="2023-04-20T22:24:01.408" v="2" actId="47"/>
        <pc:sldMkLst>
          <pc:docMk/>
          <pc:sldMk cId="4140553962" sldId="276"/>
        </pc:sldMkLst>
      </pc:sldChg>
      <pc:sldChg chg="del">
        <pc:chgData name="Lucas  Gomez Tobon" userId="b8a6d8fe-e4ad-4825-8cc6-ab3fedc37e7a" providerId="ADAL" clId="{ADC6B1C8-30C5-4B1E-B37C-EF6697D12C21}" dt="2023-04-20T22:24:01.737" v="3" actId="47"/>
        <pc:sldMkLst>
          <pc:docMk/>
          <pc:sldMk cId="673923841" sldId="277"/>
        </pc:sldMkLst>
      </pc:sldChg>
      <pc:sldChg chg="del">
        <pc:chgData name="Lucas  Gomez Tobon" userId="b8a6d8fe-e4ad-4825-8cc6-ab3fedc37e7a" providerId="ADAL" clId="{ADC6B1C8-30C5-4B1E-B37C-EF6697D12C21}" dt="2023-04-20T22:24:02.035" v="4" actId="47"/>
        <pc:sldMkLst>
          <pc:docMk/>
          <pc:sldMk cId="1533184089" sldId="278"/>
        </pc:sldMkLst>
      </pc:sldChg>
      <pc:sldChg chg="del">
        <pc:chgData name="Lucas  Gomez Tobon" userId="b8a6d8fe-e4ad-4825-8cc6-ab3fedc37e7a" providerId="ADAL" clId="{ADC6B1C8-30C5-4B1E-B37C-EF6697D12C21}" dt="2023-04-20T22:24:02.350" v="5" actId="47"/>
        <pc:sldMkLst>
          <pc:docMk/>
          <pc:sldMk cId="761679881" sldId="279"/>
        </pc:sldMkLst>
      </pc:sldChg>
      <pc:sldChg chg="add del">
        <pc:chgData name="Lucas  Gomez Tobon" userId="b8a6d8fe-e4ad-4825-8cc6-ab3fedc37e7a" providerId="ADAL" clId="{ADC6B1C8-30C5-4B1E-B37C-EF6697D12C21}" dt="2023-04-20T22:24:25.391" v="46" actId="47"/>
        <pc:sldMkLst>
          <pc:docMk/>
          <pc:sldMk cId="4141892565" sldId="280"/>
        </pc:sldMkLst>
      </pc:sldChg>
      <pc:sldChg chg="add del">
        <pc:chgData name="Lucas  Gomez Tobon" userId="b8a6d8fe-e4ad-4825-8cc6-ab3fedc37e7a" providerId="ADAL" clId="{ADC6B1C8-30C5-4B1E-B37C-EF6697D12C21}" dt="2023-04-20T22:24:25.895" v="47" actId="47"/>
        <pc:sldMkLst>
          <pc:docMk/>
          <pc:sldMk cId="182877711" sldId="281"/>
        </pc:sldMkLst>
      </pc:sldChg>
      <pc:sldChg chg="add del">
        <pc:chgData name="Lucas  Gomez Tobon" userId="b8a6d8fe-e4ad-4825-8cc6-ab3fedc37e7a" providerId="ADAL" clId="{ADC6B1C8-30C5-4B1E-B37C-EF6697D12C21}" dt="2023-04-20T22:24:25.927" v="48" actId="47"/>
        <pc:sldMkLst>
          <pc:docMk/>
          <pc:sldMk cId="3057117694" sldId="282"/>
        </pc:sldMkLst>
      </pc:sldChg>
      <pc:sldChg chg="add del">
        <pc:chgData name="Lucas  Gomez Tobon" userId="b8a6d8fe-e4ad-4825-8cc6-ab3fedc37e7a" providerId="ADAL" clId="{ADC6B1C8-30C5-4B1E-B37C-EF6697D12C21}" dt="2023-04-20T22:24:25.970" v="49" actId="47"/>
        <pc:sldMkLst>
          <pc:docMk/>
          <pc:sldMk cId="3143335488" sldId="283"/>
        </pc:sldMkLst>
      </pc:sldChg>
      <pc:sldChg chg="add del">
        <pc:chgData name="Lucas  Gomez Tobon" userId="b8a6d8fe-e4ad-4825-8cc6-ab3fedc37e7a" providerId="ADAL" clId="{ADC6B1C8-30C5-4B1E-B37C-EF6697D12C21}" dt="2023-04-20T22:24:25.990" v="50" actId="47"/>
        <pc:sldMkLst>
          <pc:docMk/>
          <pc:sldMk cId="1489144450" sldId="284"/>
        </pc:sldMkLst>
      </pc:sldChg>
      <pc:sldChg chg="add del">
        <pc:chgData name="Lucas  Gomez Tobon" userId="b8a6d8fe-e4ad-4825-8cc6-ab3fedc37e7a" providerId="ADAL" clId="{ADC6B1C8-30C5-4B1E-B37C-EF6697D12C21}" dt="2023-04-20T22:24:26.022" v="51" actId="47"/>
        <pc:sldMkLst>
          <pc:docMk/>
          <pc:sldMk cId="2958731240" sldId="285"/>
        </pc:sldMkLst>
      </pc:sldChg>
      <pc:sldChg chg="add del">
        <pc:chgData name="Lucas  Gomez Tobon" userId="b8a6d8fe-e4ad-4825-8cc6-ab3fedc37e7a" providerId="ADAL" clId="{ADC6B1C8-30C5-4B1E-B37C-EF6697D12C21}" dt="2023-04-20T22:24:26.069" v="52" actId="47"/>
        <pc:sldMkLst>
          <pc:docMk/>
          <pc:sldMk cId="3935889418" sldId="287"/>
        </pc:sldMkLst>
      </pc:sldChg>
      <pc:sldChg chg="add del">
        <pc:chgData name="Lucas  Gomez Tobon" userId="b8a6d8fe-e4ad-4825-8cc6-ab3fedc37e7a" providerId="ADAL" clId="{ADC6B1C8-30C5-4B1E-B37C-EF6697D12C21}" dt="2023-04-20T22:24:26.226" v="57" actId="47"/>
        <pc:sldMkLst>
          <pc:docMk/>
          <pc:sldMk cId="1825947663" sldId="288"/>
        </pc:sldMkLst>
      </pc:sldChg>
      <pc:sldChg chg="add del">
        <pc:chgData name="Lucas  Gomez Tobon" userId="b8a6d8fe-e4ad-4825-8cc6-ab3fedc37e7a" providerId="ADAL" clId="{ADC6B1C8-30C5-4B1E-B37C-EF6697D12C21}" dt="2023-04-20T22:24:26.257" v="58" actId="47"/>
        <pc:sldMkLst>
          <pc:docMk/>
          <pc:sldMk cId="3203453847" sldId="289"/>
        </pc:sldMkLst>
      </pc:sldChg>
      <pc:sldChg chg="add del">
        <pc:chgData name="Lucas  Gomez Tobon" userId="b8a6d8fe-e4ad-4825-8cc6-ab3fedc37e7a" providerId="ADAL" clId="{ADC6B1C8-30C5-4B1E-B37C-EF6697D12C21}" dt="2023-04-20T22:24:26.103" v="53" actId="47"/>
        <pc:sldMkLst>
          <pc:docMk/>
          <pc:sldMk cId="813755412" sldId="290"/>
        </pc:sldMkLst>
      </pc:sldChg>
      <pc:sldChg chg="add del">
        <pc:chgData name="Lucas  Gomez Tobon" userId="b8a6d8fe-e4ad-4825-8cc6-ab3fedc37e7a" providerId="ADAL" clId="{ADC6B1C8-30C5-4B1E-B37C-EF6697D12C21}" dt="2023-04-20T22:24:26.141" v="54" actId="47"/>
        <pc:sldMkLst>
          <pc:docMk/>
          <pc:sldMk cId="2596208481" sldId="291"/>
        </pc:sldMkLst>
      </pc:sldChg>
      <pc:sldChg chg="add del">
        <pc:chgData name="Lucas  Gomez Tobon" userId="b8a6d8fe-e4ad-4825-8cc6-ab3fedc37e7a" providerId="ADAL" clId="{ADC6B1C8-30C5-4B1E-B37C-EF6697D12C21}" dt="2023-04-20T22:24:26.163" v="55" actId="47"/>
        <pc:sldMkLst>
          <pc:docMk/>
          <pc:sldMk cId="470909581" sldId="292"/>
        </pc:sldMkLst>
      </pc:sldChg>
      <pc:sldChg chg="add del">
        <pc:chgData name="Lucas  Gomez Tobon" userId="b8a6d8fe-e4ad-4825-8cc6-ab3fedc37e7a" providerId="ADAL" clId="{ADC6B1C8-30C5-4B1E-B37C-EF6697D12C21}" dt="2023-04-20T22:24:26.194" v="56" actId="47"/>
        <pc:sldMkLst>
          <pc:docMk/>
          <pc:sldMk cId="470462652" sldId="293"/>
        </pc:sldMkLst>
      </pc:sldChg>
      <pc:sldChg chg="add del">
        <pc:chgData name="Lucas  Gomez Tobon" userId="b8a6d8fe-e4ad-4825-8cc6-ab3fedc37e7a" providerId="ADAL" clId="{ADC6B1C8-30C5-4B1E-B37C-EF6697D12C21}" dt="2023-04-20T22:24:26.288" v="59" actId="47"/>
        <pc:sldMkLst>
          <pc:docMk/>
          <pc:sldMk cId="437106989" sldId="294"/>
        </pc:sldMkLst>
      </pc:sldChg>
      <pc:sldChg chg="add del">
        <pc:chgData name="Lucas  Gomez Tobon" userId="b8a6d8fe-e4ad-4825-8cc6-ab3fedc37e7a" providerId="ADAL" clId="{ADC6B1C8-30C5-4B1E-B37C-EF6697D12C21}" dt="2023-04-20T22:24:26.335" v="60" actId="47"/>
        <pc:sldMkLst>
          <pc:docMk/>
          <pc:sldMk cId="1890436841" sldId="295"/>
        </pc:sldMkLst>
      </pc:sldChg>
      <pc:sldChg chg="add del">
        <pc:chgData name="Lucas  Gomez Tobon" userId="b8a6d8fe-e4ad-4825-8cc6-ab3fedc37e7a" providerId="ADAL" clId="{ADC6B1C8-30C5-4B1E-B37C-EF6697D12C21}" dt="2023-04-20T22:24:26.367" v="61" actId="47"/>
        <pc:sldMkLst>
          <pc:docMk/>
          <pc:sldMk cId="650679855" sldId="296"/>
        </pc:sldMkLst>
      </pc:sldChg>
      <pc:sldChg chg="add del">
        <pc:chgData name="Lucas  Gomez Tobon" userId="b8a6d8fe-e4ad-4825-8cc6-ab3fedc37e7a" providerId="ADAL" clId="{ADC6B1C8-30C5-4B1E-B37C-EF6697D12C21}" dt="2023-04-20T22:24:26.461" v="64" actId="47"/>
        <pc:sldMkLst>
          <pc:docMk/>
          <pc:sldMk cId="901996259" sldId="297"/>
        </pc:sldMkLst>
      </pc:sldChg>
      <pc:sldChg chg="add del">
        <pc:chgData name="Lucas  Gomez Tobon" userId="b8a6d8fe-e4ad-4825-8cc6-ab3fedc37e7a" providerId="ADAL" clId="{ADC6B1C8-30C5-4B1E-B37C-EF6697D12C21}" dt="2023-04-20T22:24:26.414" v="63" actId="47"/>
        <pc:sldMkLst>
          <pc:docMk/>
          <pc:sldMk cId="1371858103" sldId="298"/>
        </pc:sldMkLst>
      </pc:sldChg>
      <pc:sldChg chg="add del">
        <pc:chgData name="Lucas  Gomez Tobon" userId="b8a6d8fe-e4ad-4825-8cc6-ab3fedc37e7a" providerId="ADAL" clId="{ADC6B1C8-30C5-4B1E-B37C-EF6697D12C21}" dt="2023-04-20T22:24:26.477" v="65" actId="47"/>
        <pc:sldMkLst>
          <pc:docMk/>
          <pc:sldMk cId="3595140827" sldId="299"/>
        </pc:sldMkLst>
      </pc:sldChg>
      <pc:sldChg chg="del">
        <pc:chgData name="Lucas  Gomez Tobon" userId="b8a6d8fe-e4ad-4825-8cc6-ab3fedc37e7a" providerId="ADAL" clId="{ADC6B1C8-30C5-4B1E-B37C-EF6697D12C21}" dt="2023-04-20T22:24:26.508" v="66" actId="47"/>
        <pc:sldMkLst>
          <pc:docMk/>
          <pc:sldMk cId="1546511398" sldId="300"/>
        </pc:sldMkLst>
      </pc:sldChg>
      <pc:sldChg chg="del">
        <pc:chgData name="Lucas  Gomez Tobon" userId="b8a6d8fe-e4ad-4825-8cc6-ab3fedc37e7a" providerId="ADAL" clId="{ADC6B1C8-30C5-4B1E-B37C-EF6697D12C21}" dt="2023-04-20T22:24:26.571" v="67" actId="47"/>
        <pc:sldMkLst>
          <pc:docMk/>
          <pc:sldMk cId="3602234967" sldId="301"/>
        </pc:sldMkLst>
      </pc:sldChg>
      <pc:sldChg chg="add del">
        <pc:chgData name="Lucas  Gomez Tobon" userId="b8a6d8fe-e4ad-4825-8cc6-ab3fedc37e7a" providerId="ADAL" clId="{ADC6B1C8-30C5-4B1E-B37C-EF6697D12C21}" dt="2023-04-20T22:24:26.382" v="62" actId="47"/>
        <pc:sldMkLst>
          <pc:docMk/>
          <pc:sldMk cId="4034096077" sldId="302"/>
        </pc:sldMkLst>
      </pc:sldChg>
      <pc:sldChg chg="del">
        <pc:chgData name="Lucas  Gomez Tobon" userId="b8a6d8fe-e4ad-4825-8cc6-ab3fedc37e7a" providerId="ADAL" clId="{ADC6B1C8-30C5-4B1E-B37C-EF6697D12C21}" dt="2023-04-20T22:24:26.586" v="68" actId="47"/>
        <pc:sldMkLst>
          <pc:docMk/>
          <pc:sldMk cId="1156676804" sldId="303"/>
        </pc:sldMkLst>
      </pc:sldChg>
      <pc:sldChg chg="del">
        <pc:chgData name="Lucas  Gomez Tobon" userId="b8a6d8fe-e4ad-4825-8cc6-ab3fedc37e7a" providerId="ADAL" clId="{ADC6B1C8-30C5-4B1E-B37C-EF6697D12C21}" dt="2023-04-20T22:24:26.629" v="69" actId="47"/>
        <pc:sldMkLst>
          <pc:docMk/>
          <pc:sldMk cId="114269199" sldId="304"/>
        </pc:sldMkLst>
      </pc:sldChg>
      <pc:sldChg chg="del">
        <pc:chgData name="Lucas  Gomez Tobon" userId="b8a6d8fe-e4ad-4825-8cc6-ab3fedc37e7a" providerId="ADAL" clId="{ADC6B1C8-30C5-4B1E-B37C-EF6697D12C21}" dt="2023-04-20T22:24:26.689" v="70" actId="47"/>
        <pc:sldMkLst>
          <pc:docMk/>
          <pc:sldMk cId="3306419415" sldId="305"/>
        </pc:sldMkLst>
      </pc:sldChg>
      <pc:sldChg chg="del">
        <pc:chgData name="Lucas  Gomez Tobon" userId="b8a6d8fe-e4ad-4825-8cc6-ab3fedc37e7a" providerId="ADAL" clId="{ADC6B1C8-30C5-4B1E-B37C-EF6697D12C21}" dt="2023-04-20T22:24:26.713" v="71" actId="47"/>
        <pc:sldMkLst>
          <pc:docMk/>
          <pc:sldMk cId="1291790902" sldId="306"/>
        </pc:sldMkLst>
      </pc:sldChg>
      <pc:sldChg chg="del">
        <pc:chgData name="Lucas  Gomez Tobon" userId="b8a6d8fe-e4ad-4825-8cc6-ab3fedc37e7a" providerId="ADAL" clId="{ADC6B1C8-30C5-4B1E-B37C-EF6697D12C21}" dt="2023-04-20T22:24:26.744" v="72" actId="47"/>
        <pc:sldMkLst>
          <pc:docMk/>
          <pc:sldMk cId="3554288587" sldId="307"/>
        </pc:sldMkLst>
      </pc:sldChg>
      <pc:sldChg chg="del">
        <pc:chgData name="Lucas  Gomez Tobon" userId="b8a6d8fe-e4ad-4825-8cc6-ab3fedc37e7a" providerId="ADAL" clId="{ADC6B1C8-30C5-4B1E-B37C-EF6697D12C21}" dt="2023-04-20T22:24:26.776" v="73" actId="47"/>
        <pc:sldMkLst>
          <pc:docMk/>
          <pc:sldMk cId="791824042" sldId="308"/>
        </pc:sldMkLst>
      </pc:sldChg>
      <pc:sldChg chg="delSp add del setBg">
        <pc:chgData name="Lucas  Gomez Tobon" userId="b8a6d8fe-e4ad-4825-8cc6-ab3fedc37e7a" providerId="ADAL" clId="{ADC6B1C8-30C5-4B1E-B37C-EF6697D12C21}" dt="2023-04-20T22:37:01.674" v="303" actId="2696"/>
        <pc:sldMkLst>
          <pc:docMk/>
          <pc:sldMk cId="4203748614" sldId="309"/>
        </pc:sldMkLst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5" creationId="{1524D458-93E5-B54F-8BEA-223F0EAF4ABF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2" creationId="{E8C0EB53-D491-B2A0-E944-647D843C319E}"/>
          </ac:picMkLst>
        </pc:picChg>
      </pc:sldChg>
      <pc:sldChg chg="del">
        <pc:chgData name="Lucas  Gomez Tobon" userId="b8a6d8fe-e4ad-4825-8cc6-ab3fedc37e7a" providerId="ADAL" clId="{ADC6B1C8-30C5-4B1E-B37C-EF6697D12C21}" dt="2023-04-20T22:24:26.865" v="74" actId="47"/>
        <pc:sldMkLst>
          <pc:docMk/>
          <pc:sldMk cId="326136797" sldId="310"/>
        </pc:sldMkLst>
      </pc:sldChg>
      <pc:sldChg chg="del">
        <pc:chgData name="Lucas  Gomez Tobon" userId="b8a6d8fe-e4ad-4825-8cc6-ab3fedc37e7a" providerId="ADAL" clId="{ADC6B1C8-30C5-4B1E-B37C-EF6697D12C21}" dt="2023-04-20T22:24:26.998" v="76" actId="47"/>
        <pc:sldMkLst>
          <pc:docMk/>
          <pc:sldMk cId="1690266626" sldId="311"/>
        </pc:sldMkLst>
      </pc:sldChg>
      <pc:sldChg chg="del">
        <pc:chgData name="Lucas  Gomez Tobon" userId="b8a6d8fe-e4ad-4825-8cc6-ab3fedc37e7a" providerId="ADAL" clId="{ADC6B1C8-30C5-4B1E-B37C-EF6697D12C21}" dt="2023-04-20T22:24:27.077" v="77" actId="47"/>
        <pc:sldMkLst>
          <pc:docMk/>
          <pc:sldMk cId="4255673185" sldId="312"/>
        </pc:sldMkLst>
      </pc:sldChg>
      <pc:sldChg chg="del">
        <pc:chgData name="Lucas  Gomez Tobon" userId="b8a6d8fe-e4ad-4825-8cc6-ab3fedc37e7a" providerId="ADAL" clId="{ADC6B1C8-30C5-4B1E-B37C-EF6697D12C21}" dt="2023-04-20T22:24:27.092" v="78" actId="47"/>
        <pc:sldMkLst>
          <pc:docMk/>
          <pc:sldMk cId="509991345" sldId="313"/>
        </pc:sldMkLst>
      </pc:sldChg>
      <pc:sldChg chg="del">
        <pc:chgData name="Lucas  Gomez Tobon" userId="b8a6d8fe-e4ad-4825-8cc6-ab3fedc37e7a" providerId="ADAL" clId="{ADC6B1C8-30C5-4B1E-B37C-EF6697D12C21}" dt="2023-04-20T22:24:27.104" v="79" actId="47"/>
        <pc:sldMkLst>
          <pc:docMk/>
          <pc:sldMk cId="1368234395" sldId="314"/>
        </pc:sldMkLst>
      </pc:sldChg>
      <pc:sldChg chg="del">
        <pc:chgData name="Lucas  Gomez Tobon" userId="b8a6d8fe-e4ad-4825-8cc6-ab3fedc37e7a" providerId="ADAL" clId="{ADC6B1C8-30C5-4B1E-B37C-EF6697D12C21}" dt="2023-04-20T22:24:27.752" v="80" actId="47"/>
        <pc:sldMkLst>
          <pc:docMk/>
          <pc:sldMk cId="3409589551" sldId="315"/>
        </pc:sldMkLst>
      </pc:sldChg>
      <pc:sldChg chg="del">
        <pc:chgData name="Lucas  Gomez Tobon" userId="b8a6d8fe-e4ad-4825-8cc6-ab3fedc37e7a" providerId="ADAL" clId="{ADC6B1C8-30C5-4B1E-B37C-EF6697D12C21}" dt="2023-04-20T22:24:28.271" v="81" actId="47"/>
        <pc:sldMkLst>
          <pc:docMk/>
          <pc:sldMk cId="777535462" sldId="316"/>
        </pc:sldMkLst>
      </pc:sldChg>
      <pc:sldChg chg="del">
        <pc:chgData name="Lucas  Gomez Tobon" userId="b8a6d8fe-e4ad-4825-8cc6-ab3fedc37e7a" providerId="ADAL" clId="{ADC6B1C8-30C5-4B1E-B37C-EF6697D12C21}" dt="2023-04-20T22:24:28.319" v="82" actId="47"/>
        <pc:sldMkLst>
          <pc:docMk/>
          <pc:sldMk cId="2402786216" sldId="317"/>
        </pc:sldMkLst>
      </pc:sldChg>
      <pc:sldChg chg="del">
        <pc:chgData name="Lucas  Gomez Tobon" userId="b8a6d8fe-e4ad-4825-8cc6-ab3fedc37e7a" providerId="ADAL" clId="{ADC6B1C8-30C5-4B1E-B37C-EF6697D12C21}" dt="2023-04-20T22:24:28.335" v="83" actId="47"/>
        <pc:sldMkLst>
          <pc:docMk/>
          <pc:sldMk cId="2990390911" sldId="318"/>
        </pc:sldMkLst>
      </pc:sldChg>
      <pc:sldChg chg="del">
        <pc:chgData name="Lucas  Gomez Tobon" userId="b8a6d8fe-e4ad-4825-8cc6-ab3fedc37e7a" providerId="ADAL" clId="{ADC6B1C8-30C5-4B1E-B37C-EF6697D12C21}" dt="2023-04-20T22:24:28.429" v="84" actId="47"/>
        <pc:sldMkLst>
          <pc:docMk/>
          <pc:sldMk cId="367111618" sldId="319"/>
        </pc:sldMkLst>
      </pc:sldChg>
      <pc:sldChg chg="del">
        <pc:chgData name="Lucas  Gomez Tobon" userId="b8a6d8fe-e4ad-4825-8cc6-ab3fedc37e7a" providerId="ADAL" clId="{ADC6B1C8-30C5-4B1E-B37C-EF6697D12C21}" dt="2023-04-20T22:24:28.445" v="85" actId="47"/>
        <pc:sldMkLst>
          <pc:docMk/>
          <pc:sldMk cId="3775874364" sldId="320"/>
        </pc:sldMkLst>
      </pc:sldChg>
      <pc:sldChg chg="del">
        <pc:chgData name="Lucas  Gomez Tobon" userId="b8a6d8fe-e4ad-4825-8cc6-ab3fedc37e7a" providerId="ADAL" clId="{ADC6B1C8-30C5-4B1E-B37C-EF6697D12C21}" dt="2023-04-20T22:24:28.461" v="86" actId="47"/>
        <pc:sldMkLst>
          <pc:docMk/>
          <pc:sldMk cId="1410171368" sldId="321"/>
        </pc:sldMkLst>
      </pc:sldChg>
      <pc:sldChg chg="del">
        <pc:chgData name="Lucas  Gomez Tobon" userId="b8a6d8fe-e4ad-4825-8cc6-ab3fedc37e7a" providerId="ADAL" clId="{ADC6B1C8-30C5-4B1E-B37C-EF6697D12C21}" dt="2023-04-20T22:24:28.506" v="87" actId="47"/>
        <pc:sldMkLst>
          <pc:docMk/>
          <pc:sldMk cId="2529804686" sldId="322"/>
        </pc:sldMkLst>
      </pc:sldChg>
      <pc:sldChg chg="del">
        <pc:chgData name="Lucas  Gomez Tobon" userId="b8a6d8fe-e4ad-4825-8cc6-ab3fedc37e7a" providerId="ADAL" clId="{ADC6B1C8-30C5-4B1E-B37C-EF6697D12C21}" dt="2023-04-20T22:24:28.524" v="88" actId="47"/>
        <pc:sldMkLst>
          <pc:docMk/>
          <pc:sldMk cId="2824508648" sldId="323"/>
        </pc:sldMkLst>
      </pc:sldChg>
      <pc:sldChg chg="del">
        <pc:chgData name="Lucas  Gomez Tobon" userId="b8a6d8fe-e4ad-4825-8cc6-ab3fedc37e7a" providerId="ADAL" clId="{ADC6B1C8-30C5-4B1E-B37C-EF6697D12C21}" dt="2023-04-20T22:24:28.555" v="89" actId="47"/>
        <pc:sldMkLst>
          <pc:docMk/>
          <pc:sldMk cId="2122972997" sldId="324"/>
        </pc:sldMkLst>
      </pc:sldChg>
      <pc:sldChg chg="del">
        <pc:chgData name="Lucas  Gomez Tobon" userId="b8a6d8fe-e4ad-4825-8cc6-ab3fedc37e7a" providerId="ADAL" clId="{ADC6B1C8-30C5-4B1E-B37C-EF6697D12C21}" dt="2023-04-20T22:24:29.120" v="90" actId="47"/>
        <pc:sldMkLst>
          <pc:docMk/>
          <pc:sldMk cId="2806162050" sldId="325"/>
        </pc:sldMkLst>
      </pc:sldChg>
      <pc:sldChg chg="delSp modSp add del mod">
        <pc:chgData name="Lucas  Gomez Tobon" userId="b8a6d8fe-e4ad-4825-8cc6-ab3fedc37e7a" providerId="ADAL" clId="{ADC6B1C8-30C5-4B1E-B37C-EF6697D12C21}" dt="2023-04-20T22:25:38.360" v="156" actId="47"/>
        <pc:sldMkLst>
          <pc:docMk/>
          <pc:sldMk cId="1586085880" sldId="326"/>
        </pc:sldMkLst>
        <pc:spChg chg="mod">
          <ac:chgData name="Lucas  Gomez Tobon" userId="b8a6d8fe-e4ad-4825-8cc6-ab3fedc37e7a" providerId="ADAL" clId="{ADC6B1C8-30C5-4B1E-B37C-EF6697D12C21}" dt="2023-04-20T22:25:16.278" v="133"/>
          <ac:spMkLst>
            <pc:docMk/>
            <pc:sldMk cId="1586085880" sldId="326"/>
            <ac:spMk id="3" creationId="{288305FE-915F-971B-06C8-2F46C9F924D7}"/>
          </ac:spMkLst>
        </pc:spChg>
        <pc:picChg chg="del">
          <ac:chgData name="Lucas  Gomez Tobon" userId="b8a6d8fe-e4ad-4825-8cc6-ab3fedc37e7a" providerId="ADAL" clId="{ADC6B1C8-30C5-4B1E-B37C-EF6697D12C21}" dt="2023-04-20T22:25:29.701" v="138" actId="478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1.718" v="139" actId="47"/>
        <pc:sldMkLst>
          <pc:docMk/>
          <pc:sldMk cId="2845094841" sldId="327"/>
        </pc:sldMkLst>
      </pc:sldChg>
      <pc:sldChg chg="add del">
        <pc:chgData name="Lucas  Gomez Tobon" userId="b8a6d8fe-e4ad-4825-8cc6-ab3fedc37e7a" providerId="ADAL" clId="{ADC6B1C8-30C5-4B1E-B37C-EF6697D12C21}" dt="2023-04-20T22:25:32.011" v="140" actId="47"/>
        <pc:sldMkLst>
          <pc:docMk/>
          <pc:sldMk cId="2408932580" sldId="329"/>
        </pc:sldMkLst>
      </pc:sldChg>
      <pc:sldChg chg="add del">
        <pc:chgData name="Lucas  Gomez Tobon" userId="b8a6d8fe-e4ad-4825-8cc6-ab3fedc37e7a" providerId="ADAL" clId="{ADC6B1C8-30C5-4B1E-B37C-EF6697D12C21}" dt="2023-04-20T22:25:32.198" v="141" actId="47"/>
        <pc:sldMkLst>
          <pc:docMk/>
          <pc:sldMk cId="3856298013" sldId="330"/>
        </pc:sldMkLst>
      </pc:sldChg>
      <pc:sldChg chg="add del">
        <pc:chgData name="Lucas  Gomez Tobon" userId="b8a6d8fe-e4ad-4825-8cc6-ab3fedc37e7a" providerId="ADAL" clId="{ADC6B1C8-30C5-4B1E-B37C-EF6697D12C21}" dt="2023-04-20T22:25:32.443" v="142" actId="47"/>
        <pc:sldMkLst>
          <pc:docMk/>
          <pc:sldMk cId="3994563373" sldId="331"/>
        </pc:sldMkLst>
      </pc:sldChg>
      <pc:sldChg chg="add del">
        <pc:chgData name="Lucas  Gomez Tobon" userId="b8a6d8fe-e4ad-4825-8cc6-ab3fedc37e7a" providerId="ADAL" clId="{ADC6B1C8-30C5-4B1E-B37C-EF6697D12C21}" dt="2023-04-20T22:25:32.693" v="143" actId="47"/>
        <pc:sldMkLst>
          <pc:docMk/>
          <pc:sldMk cId="4167001188" sldId="332"/>
        </pc:sldMkLst>
      </pc:sldChg>
      <pc:sldChg chg="add del">
        <pc:chgData name="Lucas  Gomez Tobon" userId="b8a6d8fe-e4ad-4825-8cc6-ab3fedc37e7a" providerId="ADAL" clId="{ADC6B1C8-30C5-4B1E-B37C-EF6697D12C21}" dt="2023-04-20T22:25:32.908" v="144" actId="47"/>
        <pc:sldMkLst>
          <pc:docMk/>
          <pc:sldMk cId="1000923578" sldId="333"/>
        </pc:sldMkLst>
      </pc:sldChg>
      <pc:sldChg chg="add del">
        <pc:chgData name="Lucas  Gomez Tobon" userId="b8a6d8fe-e4ad-4825-8cc6-ab3fedc37e7a" providerId="ADAL" clId="{ADC6B1C8-30C5-4B1E-B37C-EF6697D12C21}" dt="2023-04-20T22:25:33.567" v="145" actId="47"/>
        <pc:sldMkLst>
          <pc:docMk/>
          <pc:sldMk cId="2978932921" sldId="334"/>
        </pc:sldMkLst>
      </pc:sldChg>
      <pc:sldChg chg="add del">
        <pc:chgData name="Lucas  Gomez Tobon" userId="b8a6d8fe-e4ad-4825-8cc6-ab3fedc37e7a" providerId="ADAL" clId="{ADC6B1C8-30C5-4B1E-B37C-EF6697D12C21}" dt="2023-04-20T22:25:34.521" v="146" actId="47"/>
        <pc:sldMkLst>
          <pc:docMk/>
          <pc:sldMk cId="1062409734" sldId="335"/>
        </pc:sldMkLst>
      </pc:sldChg>
      <pc:sldChg chg="add del">
        <pc:chgData name="Lucas  Gomez Tobon" userId="b8a6d8fe-e4ad-4825-8cc6-ab3fedc37e7a" providerId="ADAL" clId="{ADC6B1C8-30C5-4B1E-B37C-EF6697D12C21}" dt="2023-04-20T22:25:34.737" v="147" actId="47"/>
        <pc:sldMkLst>
          <pc:docMk/>
          <pc:sldMk cId="4277173119" sldId="336"/>
        </pc:sldMkLst>
      </pc:sldChg>
      <pc:sldChg chg="add del">
        <pc:chgData name="Lucas  Gomez Tobon" userId="b8a6d8fe-e4ad-4825-8cc6-ab3fedc37e7a" providerId="ADAL" clId="{ADC6B1C8-30C5-4B1E-B37C-EF6697D12C21}" dt="2023-04-20T22:25:35.223" v="148" actId="47"/>
        <pc:sldMkLst>
          <pc:docMk/>
          <pc:sldMk cId="3790048005" sldId="337"/>
        </pc:sldMkLst>
      </pc:sldChg>
      <pc:sldChg chg="addSp delSp modSp add del mod modNotesTx">
        <pc:chgData name="Lucas  Gomez Tobon" userId="b8a6d8fe-e4ad-4825-8cc6-ab3fedc37e7a" providerId="ADAL" clId="{ADC6B1C8-30C5-4B1E-B37C-EF6697D12C21}" dt="2023-04-20T22:26:40.217" v="181" actId="20577"/>
        <pc:sldMkLst>
          <pc:docMk/>
          <pc:sldMk cId="2982454233" sldId="338"/>
        </pc:sldMkLst>
        <pc:spChg chg="add mod">
          <ac:chgData name="Lucas  Gomez Tobon" userId="b8a6d8fe-e4ad-4825-8cc6-ab3fedc37e7a" providerId="ADAL" clId="{ADC6B1C8-30C5-4B1E-B37C-EF6697D12C21}" dt="2023-04-20T22:26:10.851" v="180"/>
          <ac:spMkLst>
            <pc:docMk/>
            <pc:sldMk cId="2982454233" sldId="338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5:49.528" v="177" actId="20577"/>
          <ac:spMkLst>
            <pc:docMk/>
            <pc:sldMk cId="2982454233" sldId="338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26:10.558" v="179" actId="478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ADC6B1C8-30C5-4B1E-B37C-EF6697D12C21}" dt="2023-04-20T22:26:09.267" v="178" actId="478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2:27:16.127" v="207" actId="478"/>
        <pc:sldMkLst>
          <pc:docMk/>
          <pc:sldMk cId="956687278" sldId="339"/>
        </pc:sldMkLst>
        <pc:spChg chg="del">
          <ac:chgData name="Lucas  Gomez Tobon" userId="b8a6d8fe-e4ad-4825-8cc6-ab3fedc37e7a" providerId="ADAL" clId="{ADC6B1C8-30C5-4B1E-B37C-EF6697D12C21}" dt="2023-04-20T22:27:14.605" v="206" actId="478"/>
          <ac:spMkLst>
            <pc:docMk/>
            <pc:sldMk cId="956687278" sldId="339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7:12.377" v="205" actId="20577"/>
          <ac:spMkLst>
            <pc:docMk/>
            <pc:sldMk cId="956687278" sldId="33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ADC6B1C8-30C5-4B1E-B37C-EF6697D12C21}" dt="2023-04-20T22:27:16.127" v="207" actId="478"/>
          <ac:spMkLst>
            <pc:docMk/>
            <pc:sldMk cId="956687278" sldId="339"/>
            <ac:spMk id="5" creationId="{95A02449-CDBA-D713-80D1-E6E0C05B1C97}"/>
          </ac:spMkLst>
        </pc:spChg>
      </pc:sldChg>
      <pc:sldChg chg="add del">
        <pc:chgData name="Lucas  Gomez Tobon" userId="b8a6d8fe-e4ad-4825-8cc6-ab3fedc37e7a" providerId="ADAL" clId="{ADC6B1C8-30C5-4B1E-B37C-EF6697D12C21}" dt="2023-04-20T22:25:36.148" v="149" actId="47"/>
        <pc:sldMkLst>
          <pc:docMk/>
          <pc:sldMk cId="4191097671" sldId="339"/>
        </pc:sldMkLst>
      </pc:sldChg>
      <pc:sldChg chg="addSp modSp add mod">
        <pc:chgData name="Lucas  Gomez Tobon" userId="b8a6d8fe-e4ad-4825-8cc6-ab3fedc37e7a" providerId="ADAL" clId="{ADC6B1C8-30C5-4B1E-B37C-EF6697D12C21}" dt="2023-04-20T22:27:31.523" v="231" actId="20577"/>
        <pc:sldMkLst>
          <pc:docMk/>
          <pc:sldMk cId="2027071137" sldId="340"/>
        </pc:sldMkLst>
        <pc:spChg chg="mod">
          <ac:chgData name="Lucas  Gomez Tobon" userId="b8a6d8fe-e4ad-4825-8cc6-ab3fedc37e7a" providerId="ADAL" clId="{ADC6B1C8-30C5-4B1E-B37C-EF6697D12C21}" dt="2023-04-20T22:27:31.523" v="231" actId="20577"/>
          <ac:spMkLst>
            <pc:docMk/>
            <pc:sldMk cId="2027071137" sldId="340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ADC6B1C8-30C5-4B1E-B37C-EF6697D12C21}" dt="2023-04-20T22:27:24.807" v="209"/>
          <ac:picMkLst>
            <pc:docMk/>
            <pc:sldMk cId="2027071137" sldId="340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338" v="150" actId="47"/>
        <pc:sldMkLst>
          <pc:docMk/>
          <pc:sldMk cId="2700472180" sldId="340"/>
        </pc:sldMkLst>
      </pc:sldChg>
      <pc:sldChg chg="addSp delSp modSp add mod">
        <pc:chgData name="Lucas  Gomez Tobon" userId="b8a6d8fe-e4ad-4825-8cc6-ab3fedc37e7a" providerId="ADAL" clId="{ADC6B1C8-30C5-4B1E-B37C-EF6697D12C21}" dt="2023-04-20T22:28:03.452" v="266" actId="20577"/>
        <pc:sldMkLst>
          <pc:docMk/>
          <pc:sldMk cId="975934196" sldId="341"/>
        </pc:sldMkLst>
        <pc:spChg chg="mod">
          <ac:chgData name="Lucas  Gomez Tobon" userId="b8a6d8fe-e4ad-4825-8cc6-ab3fedc37e7a" providerId="ADAL" clId="{ADC6B1C8-30C5-4B1E-B37C-EF6697D12C21}" dt="2023-04-20T22:28:03.452" v="266" actId="20577"/>
          <ac:spMkLst>
            <pc:docMk/>
            <pc:sldMk cId="975934196" sldId="341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6" creationId="{ED939857-0C16-E9E0-88EB-BF06B49A176D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7" creationId="{544D9D57-D61C-EB6C-8500-C571FE9B920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9" creationId="{AC49EB23-39E4-F692-D17A-B352E91668C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0" creationId="{FACA786B-EBAA-FA46-16F7-668662D088A8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1" creationId="{821DC132-4372-8BC7-8FFE-64255D60ED61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2" creationId="{EAF08BDE-3CBE-D062-6D49-2E3281FF497B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4" creationId="{E34308F9-7739-F68A-4EE2-6180B840839A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5" creationId="{FBC01560-1C40-6B33-1D42-4A95BF07359C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6" creationId="{77F7A05A-93D1-FC9F-D5D4-9206654A203E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7" creationId="{7B775A0D-2308-650E-79F8-28C5E0BDDD97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8" creationId="{9EF9805F-7C54-2D1A-5D48-63C050E583C5}"/>
          </ac:spMkLst>
        </pc:spChg>
        <pc:spChg chg="add mod">
          <ac:chgData name="Lucas  Gomez Tobon" userId="b8a6d8fe-e4ad-4825-8cc6-ab3fedc37e7a" providerId="ADAL" clId="{ADC6B1C8-30C5-4B1E-B37C-EF6697D12C21}" dt="2023-04-20T22:27:54.597" v="235"/>
          <ac:spMkLst>
            <pc:docMk/>
            <pc:sldMk cId="975934196" sldId="341"/>
            <ac:spMk id="19" creationId="{3E8C8E58-4737-1D9D-B816-80EE52E68175}"/>
          </ac:spMkLst>
        </pc:spChg>
        <pc:grpChg chg="add 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4" creationId="{17C9383D-7312-316A-15EA-F405258791AC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5" creationId="{15F1DD08-ED80-7210-ECD1-B2AABEC22088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8" creationId="{7BE9B443-3B0B-EC1D-2910-FD2C35CD8B73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13" creationId="{DA67B2C9-AEF8-A61E-18C5-540F2BA9FCA8}"/>
          </ac:grpSpMkLst>
        </pc:grpChg>
        <pc:picChg chg="del">
          <ac:chgData name="Lucas  Gomez Tobon" userId="b8a6d8fe-e4ad-4825-8cc6-ab3fedc37e7a" providerId="ADAL" clId="{ADC6B1C8-30C5-4B1E-B37C-EF6697D12C21}" dt="2023-04-20T22:27:41.338" v="233" actId="478"/>
          <ac:picMkLst>
            <pc:docMk/>
            <pc:sldMk cId="975934196" sldId="341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518" v="151" actId="47"/>
        <pc:sldMkLst>
          <pc:docMk/>
          <pc:sldMk cId="1161771088" sldId="342"/>
        </pc:sldMkLst>
      </pc:sldChg>
      <pc:sldChg chg="addSp delSp modSp add mod">
        <pc:chgData name="Lucas  Gomez Tobon" userId="b8a6d8fe-e4ad-4825-8cc6-ab3fedc37e7a" providerId="ADAL" clId="{ADC6B1C8-30C5-4B1E-B37C-EF6697D12C21}" dt="2023-04-20T22:36:24.376" v="292" actId="1076"/>
        <pc:sldMkLst>
          <pc:docMk/>
          <pc:sldMk cId="3323527611" sldId="342"/>
        </pc:sldMkLst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9" creationId="{3E8C8E58-4737-1D9D-B816-80EE52E68175}"/>
          </ac:spMkLst>
        </pc:spChg>
        <pc:grpChg chg="del">
          <ac:chgData name="Lucas  Gomez Tobon" userId="b8a6d8fe-e4ad-4825-8cc6-ab3fedc37e7a" providerId="ADAL" clId="{ADC6B1C8-30C5-4B1E-B37C-EF6697D12C21}" dt="2023-04-20T22:28:10.988" v="269" actId="478"/>
          <ac:grpSpMkLst>
            <pc:docMk/>
            <pc:sldMk cId="3323527611" sldId="342"/>
            <ac:grpSpMk id="4" creationId="{17C9383D-7312-316A-15EA-F405258791AC}"/>
          </ac:grpSpMkLst>
        </pc:grpChg>
        <pc:graphicFrameChg chg="add del mod">
          <ac:chgData name="Lucas  Gomez Tobon" userId="b8a6d8fe-e4ad-4825-8cc6-ab3fedc37e7a" providerId="ADAL" clId="{ADC6B1C8-30C5-4B1E-B37C-EF6697D12C21}" dt="2023-04-20T22:36:05.494" v="281"/>
          <ac:graphicFrameMkLst>
            <pc:docMk/>
            <pc:sldMk cId="3323527611" sldId="342"/>
            <ac:graphicFrameMk id="2" creationId="{17899E15-1E34-25AD-0278-D078619B6B27}"/>
          </ac:graphicFrameMkLst>
        </pc:graphicFrameChg>
        <pc:graphicFrameChg chg="add del mod">
          <ac:chgData name="Lucas  Gomez Tobon" userId="b8a6d8fe-e4ad-4825-8cc6-ab3fedc37e7a" providerId="ADAL" clId="{ADC6B1C8-30C5-4B1E-B37C-EF6697D12C21}" dt="2023-04-20T22:36:08.095" v="283"/>
          <ac:graphicFrameMkLst>
            <pc:docMk/>
            <pc:sldMk cId="3323527611" sldId="342"/>
            <ac:graphicFrameMk id="20" creationId="{59EF8E55-7B4B-AB12-F17E-235F6767AEBA}"/>
          </ac:graphicFrameMkLst>
        </pc:graphicFrameChg>
        <pc:picChg chg="add mod">
          <ac:chgData name="Lucas  Gomez Tobon" userId="b8a6d8fe-e4ad-4825-8cc6-ab3fedc37e7a" providerId="ADAL" clId="{ADC6B1C8-30C5-4B1E-B37C-EF6697D12C21}" dt="2023-04-20T22:36:24.376" v="292" actId="1076"/>
          <ac:picMkLst>
            <pc:docMk/>
            <pc:sldMk cId="3323527611" sldId="342"/>
            <ac:picMk id="21" creationId="{1D8B74C0-C8C6-D6F0-B86F-432E43BE905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800" v="152" actId="47"/>
        <pc:sldMkLst>
          <pc:docMk/>
          <pc:sldMk cId="754593485" sldId="343"/>
        </pc:sldMkLst>
      </pc:sldChg>
      <pc:sldChg chg="addSp delSp modSp add mod">
        <pc:chgData name="Lucas  Gomez Tobon" userId="b8a6d8fe-e4ad-4825-8cc6-ab3fedc37e7a" providerId="ADAL" clId="{ADC6B1C8-30C5-4B1E-B37C-EF6697D12C21}" dt="2023-04-20T22:36:59.664" v="302"/>
        <pc:sldMkLst>
          <pc:docMk/>
          <pc:sldMk cId="2586520569" sldId="343"/>
        </pc:sldMkLst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" creationId="{16B23C9E-A44A-C5AB-622F-2013EF91C22B}"/>
          </ac:spMkLst>
        </pc:spChg>
        <pc:spChg chg="del">
          <ac:chgData name="Lucas  Gomez Tobon" userId="b8a6d8fe-e4ad-4825-8cc6-ab3fedc37e7a" providerId="ADAL" clId="{ADC6B1C8-30C5-4B1E-B37C-EF6697D12C21}" dt="2023-04-20T22:36:54.174" v="300" actId="478"/>
          <ac:spMkLst>
            <pc:docMk/>
            <pc:sldMk cId="2586520569" sldId="343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36:52.053" v="298" actId="6549"/>
          <ac:spMkLst>
            <pc:docMk/>
            <pc:sldMk cId="2586520569" sldId="343"/>
            <ac:spMk id="6" creationId="{ED939857-0C16-E9E0-88EB-BF06B49A176D}"/>
          </ac:spMkLst>
        </pc:spChg>
        <pc:spChg chg="del">
          <ac:chgData name="Lucas  Gomez Tobon" userId="b8a6d8fe-e4ad-4825-8cc6-ab3fedc37e7a" providerId="ADAL" clId="{ADC6B1C8-30C5-4B1E-B37C-EF6697D12C21}" dt="2023-04-20T22:36:50.093" v="296" actId="478"/>
          <ac:spMkLst>
            <pc:docMk/>
            <pc:sldMk cId="2586520569" sldId="343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36:50.424" v="297" actId="478"/>
          <ac:spMkLst>
            <pc:docMk/>
            <pc:sldMk cId="2586520569" sldId="343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36:49.425" v="295" actId="478"/>
          <ac:spMkLst>
            <pc:docMk/>
            <pc:sldMk cId="2586520569" sldId="343"/>
            <ac:spMk id="19" creationId="{3E8C8E58-4737-1D9D-B816-80EE52E68175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0" creationId="{8ACE15EF-53CE-ADCC-A81D-6CCDD1F1616A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1" creationId="{2DBC3E2F-F2BB-4173-B424-04800AF968CA}"/>
          </ac:spMkLst>
        </pc:spChg>
        <pc:grpChg chg="del">
          <ac:chgData name="Lucas  Gomez Tobon" userId="b8a6d8fe-e4ad-4825-8cc6-ab3fedc37e7a" providerId="ADAL" clId="{ADC6B1C8-30C5-4B1E-B37C-EF6697D12C21}" dt="2023-04-20T22:36:52.970" v="299" actId="478"/>
          <ac:grpSpMkLst>
            <pc:docMk/>
            <pc:sldMk cId="2586520569" sldId="343"/>
            <ac:grpSpMk id="4" creationId="{17C9383D-7312-316A-15EA-F405258791AC}"/>
          </ac:grpSpMkLst>
        </pc:grp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2" creationId="{913C14E5-B534-A2FB-001B-56C6DC1AF8D9}"/>
          </ac:picMkLst>
        </pc:pic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3" creationId="{6551F66B-F2B3-2AC2-5EC9-49CF72DDEE77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7.138" v="153" actId="47"/>
        <pc:sldMkLst>
          <pc:docMk/>
          <pc:sldMk cId="1509890762" sldId="344"/>
        </pc:sldMkLst>
      </pc:sldChg>
      <pc:sldChg chg="addSp modSp add mod">
        <pc:chgData name="Lucas  Gomez Tobon" userId="b8a6d8fe-e4ad-4825-8cc6-ab3fedc37e7a" providerId="ADAL" clId="{ADC6B1C8-30C5-4B1E-B37C-EF6697D12C21}" dt="2023-04-20T22:37:47.003" v="318" actId="1076"/>
        <pc:sldMkLst>
          <pc:docMk/>
          <pc:sldMk cId="3295878759" sldId="344"/>
        </pc:sldMkLst>
        <pc:spChg chg="add mod">
          <ac:chgData name="Lucas  Gomez Tobon" userId="b8a6d8fe-e4ad-4825-8cc6-ab3fedc37e7a" providerId="ADAL" clId="{ADC6B1C8-30C5-4B1E-B37C-EF6697D12C21}" dt="2023-04-20T22:37:30.204" v="309" actId="693"/>
          <ac:spMkLst>
            <pc:docMk/>
            <pc:sldMk cId="3295878759" sldId="344"/>
            <ac:spMk id="2" creationId="{DEB617DE-0018-38B0-7F00-59414ADBD803}"/>
          </ac:spMkLst>
        </pc:spChg>
        <pc:spChg chg="add mod">
          <ac:chgData name="Lucas  Gomez Tobon" userId="b8a6d8fe-e4ad-4825-8cc6-ab3fedc37e7a" providerId="ADAL" clId="{ADC6B1C8-30C5-4B1E-B37C-EF6697D12C21}" dt="2023-04-20T22:37:47.003" v="318" actId="1076"/>
          <ac:spMkLst>
            <pc:docMk/>
            <pc:sldMk cId="3295878759" sldId="344"/>
            <ac:spMk id="4" creationId="{4B5D6A00-5932-AF98-2E8A-A75E16C9ABDA}"/>
          </ac:spMkLst>
        </pc:spChg>
      </pc:sldChg>
      <pc:sldChg chg="add del">
        <pc:chgData name="Lucas  Gomez Tobon" userId="b8a6d8fe-e4ad-4825-8cc6-ab3fedc37e7a" providerId="ADAL" clId="{ADC6B1C8-30C5-4B1E-B37C-EF6697D12C21}" dt="2023-04-20T22:25:37.428" v="154" actId="47"/>
        <pc:sldMkLst>
          <pc:docMk/>
          <pc:sldMk cId="2350650725" sldId="345"/>
        </pc:sldMkLst>
      </pc:sldChg>
      <pc:sldChg chg="addSp modSp add mod">
        <pc:chgData name="Lucas  Gomez Tobon" userId="b8a6d8fe-e4ad-4825-8cc6-ab3fedc37e7a" providerId="ADAL" clId="{ADC6B1C8-30C5-4B1E-B37C-EF6697D12C21}" dt="2023-04-20T22:38:44.094" v="376" actId="20577"/>
        <pc:sldMkLst>
          <pc:docMk/>
          <pc:sldMk cId="3697562794" sldId="345"/>
        </pc:sldMkLst>
        <pc:spChg chg="add mod">
          <ac:chgData name="Lucas  Gomez Tobon" userId="b8a6d8fe-e4ad-4825-8cc6-ab3fedc37e7a" providerId="ADAL" clId="{ADC6B1C8-30C5-4B1E-B37C-EF6697D12C21}" dt="2023-04-20T22:38:04.237" v="323" actId="208"/>
          <ac:spMkLst>
            <pc:docMk/>
            <pc:sldMk cId="3697562794" sldId="345"/>
            <ac:spMk id="5" creationId="{BD835E64-9975-3D0F-2C1D-691F038F0989}"/>
          </ac:spMkLst>
        </pc:spChg>
        <pc:spChg chg="add mod">
          <ac:chgData name="Lucas  Gomez Tobon" userId="b8a6d8fe-e4ad-4825-8cc6-ab3fedc37e7a" providerId="ADAL" clId="{ADC6B1C8-30C5-4B1E-B37C-EF6697D12C21}" dt="2023-04-20T22:38:44.094" v="376" actId="20577"/>
          <ac:spMkLst>
            <pc:docMk/>
            <pc:sldMk cId="3697562794" sldId="345"/>
            <ac:spMk id="6" creationId="{DE1439EB-DABB-FC18-978E-98E7BFD15C9D}"/>
          </ac:spMkLst>
        </pc:spChg>
      </pc:sldChg>
      <pc:sldChg chg="addSp modSp add mod">
        <pc:chgData name="Lucas  Gomez Tobon" userId="b8a6d8fe-e4ad-4825-8cc6-ab3fedc37e7a" providerId="ADAL" clId="{ADC6B1C8-30C5-4B1E-B37C-EF6697D12C21}" dt="2023-04-20T22:39:13.733" v="409" actId="20577"/>
        <pc:sldMkLst>
          <pc:docMk/>
          <pc:sldMk cId="1648757740" sldId="346"/>
        </pc:sldMkLst>
        <pc:spChg chg="add mod">
          <ac:chgData name="Lucas  Gomez Tobon" userId="b8a6d8fe-e4ad-4825-8cc6-ab3fedc37e7a" providerId="ADAL" clId="{ADC6B1C8-30C5-4B1E-B37C-EF6697D12C21}" dt="2023-04-20T22:39:13.733" v="409" actId="20577"/>
          <ac:spMkLst>
            <pc:docMk/>
            <pc:sldMk cId="1648757740" sldId="346"/>
            <ac:spMk id="7" creationId="{F3EC884A-573E-5BC6-5E22-C1E8D67563AF}"/>
          </ac:spMkLst>
        </pc:spChg>
      </pc:sldChg>
      <pc:sldChg chg="addSp delSp add del mod">
        <pc:chgData name="Lucas  Gomez Tobon" userId="b8a6d8fe-e4ad-4825-8cc6-ab3fedc37e7a" providerId="ADAL" clId="{ADC6B1C8-30C5-4B1E-B37C-EF6697D12C21}" dt="2023-04-20T22:25:37.770" v="155" actId="47"/>
        <pc:sldMkLst>
          <pc:docMk/>
          <pc:sldMk cId="4101004623" sldId="346"/>
        </pc:sldMkLst>
        <pc:spChg chg="add del">
          <ac:chgData name="Lucas  Gomez Tobon" userId="b8a6d8fe-e4ad-4825-8cc6-ab3fedc37e7a" providerId="ADAL" clId="{ADC6B1C8-30C5-4B1E-B37C-EF6697D12C21}" dt="2023-04-20T22:24:58.474" v="113" actId="478"/>
          <ac:spMkLst>
            <pc:docMk/>
            <pc:sldMk cId="4101004623" sldId="346"/>
            <ac:spMk id="3" creationId="{461144CD-D6B2-F217-0B78-4DE6FA0F3A9F}"/>
          </ac:spMkLst>
        </pc:spChg>
        <pc:picChg chg="add del">
          <ac:chgData name="Lucas  Gomez Tobon" userId="b8a6d8fe-e4ad-4825-8cc6-ab3fedc37e7a" providerId="ADAL" clId="{ADC6B1C8-30C5-4B1E-B37C-EF6697D12C21}" dt="2023-04-20T22:24:59.488" v="114" actId="478"/>
          <ac:picMkLst>
            <pc:docMk/>
            <pc:sldMk cId="4101004623" sldId="346"/>
            <ac:picMk id="32770" creationId="{4E8D595C-56CE-B26B-CFA0-1F4380F4972C}"/>
          </ac:picMkLst>
        </pc:picChg>
      </pc:sldChg>
      <pc:sldChg chg="modSp add mod">
        <pc:chgData name="Lucas  Gomez Tobon" userId="b8a6d8fe-e4ad-4825-8cc6-ab3fedc37e7a" providerId="ADAL" clId="{ADC6B1C8-30C5-4B1E-B37C-EF6697D12C21}" dt="2023-04-20T22:40:27.533" v="505" actId="404"/>
        <pc:sldMkLst>
          <pc:docMk/>
          <pc:sldMk cId="1289695610" sldId="347"/>
        </pc:sldMkLst>
        <pc:spChg chg="mod">
          <ac:chgData name="Lucas  Gomez Tobon" userId="b8a6d8fe-e4ad-4825-8cc6-ab3fedc37e7a" providerId="ADAL" clId="{ADC6B1C8-30C5-4B1E-B37C-EF6697D12C21}" dt="2023-04-20T22:40:27.533" v="505" actId="404"/>
          <ac:spMkLst>
            <pc:docMk/>
            <pc:sldMk cId="1289695610" sldId="347"/>
            <ac:spMk id="7" creationId="{F3EC884A-573E-5BC6-5E22-C1E8D67563AF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41:30.622" v="575" actId="20577"/>
        <pc:sldMkLst>
          <pc:docMk/>
          <pc:sldMk cId="2661566462" sldId="348"/>
        </pc:sldMkLst>
        <pc:spChg chg="del">
          <ac:chgData name="Lucas  Gomez Tobon" userId="b8a6d8fe-e4ad-4825-8cc6-ab3fedc37e7a" providerId="ADAL" clId="{ADC6B1C8-30C5-4B1E-B37C-EF6697D12C21}" dt="2023-04-20T22:40:43.183" v="509" actId="478"/>
          <ac:spMkLst>
            <pc:docMk/>
            <pc:sldMk cId="2661566462" sldId="348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0:44.382" v="510" actId="478"/>
          <ac:spMkLst>
            <pc:docMk/>
            <pc:sldMk cId="2661566462" sldId="348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0:41.062" v="508" actId="478"/>
          <ac:spMkLst>
            <pc:docMk/>
            <pc:sldMk cId="2661566462" sldId="348"/>
            <ac:spMk id="5" creationId="{BD835E64-9975-3D0F-2C1D-691F038F0989}"/>
          </ac:spMkLst>
        </pc:spChg>
        <pc:spChg chg="del mod">
          <ac:chgData name="Lucas  Gomez Tobon" userId="b8a6d8fe-e4ad-4825-8cc6-ab3fedc37e7a" providerId="ADAL" clId="{ADC6B1C8-30C5-4B1E-B37C-EF6697D12C21}" dt="2023-04-20T22:40:45.385" v="512" actId="478"/>
          <ac:spMkLst>
            <pc:docMk/>
            <pc:sldMk cId="2661566462" sldId="348"/>
            <ac:spMk id="6" creationId="{DE1439EB-DABB-FC18-978E-98E7BFD15C9D}"/>
          </ac:spMkLst>
        </pc:spChg>
        <pc:spChg chg="del">
          <ac:chgData name="Lucas  Gomez Tobon" userId="b8a6d8fe-e4ad-4825-8cc6-ab3fedc37e7a" providerId="ADAL" clId="{ADC6B1C8-30C5-4B1E-B37C-EF6697D12C21}" dt="2023-04-20T22:40:40.032" v="507" actId="478"/>
          <ac:spMkLst>
            <pc:docMk/>
            <pc:sldMk cId="2661566462" sldId="348"/>
            <ac:spMk id="7" creationId="{F3EC884A-573E-5BC6-5E22-C1E8D67563AF}"/>
          </ac:spMkLst>
        </pc:spChg>
        <pc:spChg chg="add mod">
          <ac:chgData name="Lucas  Gomez Tobon" userId="b8a6d8fe-e4ad-4825-8cc6-ab3fedc37e7a" providerId="ADAL" clId="{ADC6B1C8-30C5-4B1E-B37C-EF6697D12C21}" dt="2023-04-20T22:41:30.622" v="575" actId="20577"/>
          <ac:spMkLst>
            <pc:docMk/>
            <pc:sldMk cId="2661566462" sldId="348"/>
            <ac:spMk id="11" creationId="{5FFCE69E-46BE-7D02-F9FC-6254BF763F58}"/>
          </ac:spMkLst>
        </pc:spChg>
        <pc:cxnChg chg="add mod">
          <ac:chgData name="Lucas  Gomez Tobon" userId="b8a6d8fe-e4ad-4825-8cc6-ab3fedc37e7a" providerId="ADAL" clId="{ADC6B1C8-30C5-4B1E-B37C-EF6697D12C21}" dt="2023-04-20T22:41:10.162" v="532" actId="208"/>
          <ac:cxnSpMkLst>
            <pc:docMk/>
            <pc:sldMk cId="2661566462" sldId="348"/>
            <ac:cxnSpMk id="9" creationId="{68A531A4-0828-87B3-4118-F48DC31CF837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2:06.140" v="655" actId="113"/>
        <pc:sldMkLst>
          <pc:docMk/>
          <pc:sldMk cId="2594747473" sldId="349"/>
        </pc:sldMkLst>
        <pc:spChg chg="add mod">
          <ac:chgData name="Lucas  Gomez Tobon" userId="b8a6d8fe-e4ad-4825-8cc6-ab3fedc37e7a" providerId="ADAL" clId="{ADC6B1C8-30C5-4B1E-B37C-EF6697D12C21}" dt="2023-04-20T22:42:06.140" v="655" actId="113"/>
          <ac:spMkLst>
            <pc:docMk/>
            <pc:sldMk cId="2594747473" sldId="349"/>
            <ac:spMk id="2" creationId="{B05724A1-409A-0BF5-C57B-6A07D5A1757D}"/>
          </ac:spMkLst>
        </pc:spChg>
      </pc:sldChg>
      <pc:sldChg chg="modSp add mod">
        <pc:chgData name="Lucas  Gomez Tobon" userId="b8a6d8fe-e4ad-4825-8cc6-ab3fedc37e7a" providerId="ADAL" clId="{ADC6B1C8-30C5-4B1E-B37C-EF6697D12C21}" dt="2023-04-20T22:42:28.082" v="728" actId="1076"/>
        <pc:sldMkLst>
          <pc:docMk/>
          <pc:sldMk cId="1784083348" sldId="350"/>
        </pc:sldMkLst>
        <pc:spChg chg="mod">
          <ac:chgData name="Lucas  Gomez Tobon" userId="b8a6d8fe-e4ad-4825-8cc6-ab3fedc37e7a" providerId="ADAL" clId="{ADC6B1C8-30C5-4B1E-B37C-EF6697D12C21}" dt="2023-04-20T22:42:28.082" v="728" actId="1076"/>
          <ac:spMkLst>
            <pc:docMk/>
            <pc:sldMk cId="1784083348" sldId="350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4:39.099" v="951" actId="27918"/>
        <pc:sldMkLst>
          <pc:docMk/>
          <pc:sldMk cId="2812341239" sldId="351"/>
        </pc:sldMkLst>
        <pc:spChg chg="mod">
          <ac:chgData name="Lucas  Gomez Tobon" userId="b8a6d8fe-e4ad-4825-8cc6-ab3fedc37e7a" providerId="ADAL" clId="{ADC6B1C8-30C5-4B1E-B37C-EF6697D12C21}" dt="2023-04-20T22:45:26.534" v="742" actId="20577"/>
          <ac:spMkLst>
            <pc:docMk/>
            <pc:sldMk cId="2812341239" sldId="351"/>
            <ac:spMk id="2" creationId="{B05724A1-409A-0BF5-C57B-6A07D5A1757D}"/>
          </ac:spMkLst>
        </pc:spChg>
        <pc:spChg chg="del">
          <ac:chgData name="Lucas  Gomez Tobon" userId="b8a6d8fe-e4ad-4825-8cc6-ab3fedc37e7a" providerId="ADAL" clId="{ADC6B1C8-30C5-4B1E-B37C-EF6697D12C21}" dt="2023-04-20T22:43:55.272" v="730" actId="478"/>
          <ac:spMkLst>
            <pc:docMk/>
            <pc:sldMk cId="2812341239" sldId="351"/>
            <ac:spMk id="11" creationId="{5FFCE69E-46BE-7D02-F9FC-6254BF763F58}"/>
          </ac:spMkLst>
        </pc:spChg>
        <pc:graphicFrameChg chg="add del mod">
          <ac:chgData name="Lucas  Gomez Tobon" userId="b8a6d8fe-e4ad-4825-8cc6-ab3fedc37e7a" providerId="ADAL" clId="{ADC6B1C8-30C5-4B1E-B37C-EF6697D12C21}" dt="2023-04-20T22:43:59.921" v="734"/>
          <ac:graphicFrameMkLst>
            <pc:docMk/>
            <pc:sldMk cId="2812341239" sldId="351"/>
            <ac:graphicFrameMk id="4" creationId="{AB55C606-1E1D-DE1F-A817-8E17EA21E4BA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4:05.435" v="737" actId="1076"/>
          <ac:graphicFrameMkLst>
            <pc:docMk/>
            <pc:sldMk cId="2812341239" sldId="351"/>
            <ac:graphicFrameMk id="5" creationId="{642C257E-BE31-D827-0757-7ACCDE3DBEC1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5:21.023" v="740" actId="1076"/>
          <ac:graphicFrameMkLst>
            <pc:docMk/>
            <pc:sldMk cId="2812341239" sldId="351"/>
            <ac:graphicFrameMk id="6" creationId="{FD7D629E-A345-7987-BC72-D58847D70776}"/>
          </ac:graphicFrameMkLst>
        </pc:graphicFrameChg>
        <pc:picChg chg="del">
          <ac:chgData name="Lucas  Gomez Tobon" userId="b8a6d8fe-e4ad-4825-8cc6-ab3fedc37e7a" providerId="ADAL" clId="{ADC6B1C8-30C5-4B1E-B37C-EF6697D12C21}" dt="2023-04-20T22:43:56.301" v="732" actId="478"/>
          <ac:picMkLst>
            <pc:docMk/>
            <pc:sldMk cId="2812341239" sldId="351"/>
            <ac:picMk id="21" creationId="{1D8B74C0-C8C6-D6F0-B86F-432E43BE905B}"/>
          </ac:picMkLst>
        </pc:picChg>
        <pc:cxnChg chg="del">
          <ac:chgData name="Lucas  Gomez Tobon" userId="b8a6d8fe-e4ad-4825-8cc6-ab3fedc37e7a" providerId="ADAL" clId="{ADC6B1C8-30C5-4B1E-B37C-EF6697D12C21}" dt="2023-04-20T22:43:55.958" v="731" actId="478"/>
          <ac:cxnSpMkLst>
            <pc:docMk/>
            <pc:sldMk cId="2812341239" sldId="351"/>
            <ac:cxnSpMk id="9" creationId="{68A531A4-0828-87B3-4118-F48DC31CF837}"/>
          </ac:cxnSpMkLst>
        </pc:cxnChg>
      </pc:sldChg>
      <pc:sldChg chg="addSp delSp modSp add mod">
        <pc:chgData name="Lucas  Gomez Tobon" userId="b8a6d8fe-e4ad-4825-8cc6-ab3fedc37e7a" providerId="ADAL" clId="{ADC6B1C8-30C5-4B1E-B37C-EF6697D12C21}" dt="2023-04-20T22:48:31.700" v="839" actId="478"/>
        <pc:sldMkLst>
          <pc:docMk/>
          <pc:sldMk cId="1381120188" sldId="352"/>
        </pc:sldMkLst>
        <pc:spChg chg="del">
          <ac:chgData name="Lucas  Gomez Tobon" userId="b8a6d8fe-e4ad-4825-8cc6-ab3fedc37e7a" providerId="ADAL" clId="{ADC6B1C8-30C5-4B1E-B37C-EF6697D12C21}" dt="2023-04-20T22:45:59.121" v="751" actId="478"/>
          <ac:spMkLst>
            <pc:docMk/>
            <pc:sldMk cId="1381120188" sldId="352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5:54.090" v="746" actId="478"/>
          <ac:spMkLst>
            <pc:docMk/>
            <pc:sldMk cId="1381120188" sldId="352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5:59.501" v="752" actId="478"/>
          <ac:spMkLst>
            <pc:docMk/>
            <pc:sldMk cId="1381120188" sldId="352"/>
            <ac:spMk id="5" creationId="{BD835E64-9975-3D0F-2C1D-691F038F0989}"/>
          </ac:spMkLst>
        </pc:spChg>
        <pc:spChg chg="del">
          <ac:chgData name="Lucas  Gomez Tobon" userId="b8a6d8fe-e4ad-4825-8cc6-ab3fedc37e7a" providerId="ADAL" clId="{ADC6B1C8-30C5-4B1E-B37C-EF6697D12C21}" dt="2023-04-20T22:45:55.131" v="747" actId="478"/>
          <ac:spMkLst>
            <pc:docMk/>
            <pc:sldMk cId="1381120188" sldId="352"/>
            <ac:spMk id="6" creationId="{DE1439EB-DABB-FC18-978E-98E7BFD15C9D}"/>
          </ac:spMkLst>
        </pc:spChg>
        <pc:spChg chg="del mod">
          <ac:chgData name="Lucas  Gomez Tobon" userId="b8a6d8fe-e4ad-4825-8cc6-ab3fedc37e7a" providerId="ADAL" clId="{ADC6B1C8-30C5-4B1E-B37C-EF6697D12C21}" dt="2023-04-20T22:45:56.406" v="749" actId="478"/>
          <ac:spMkLst>
            <pc:docMk/>
            <pc:sldMk cId="1381120188" sldId="352"/>
            <ac:spMk id="7" creationId="{F3EC884A-573E-5BC6-5E22-C1E8D67563AF}"/>
          </ac:spMkLst>
        </pc:spChg>
        <pc:graphicFrameChg chg="add mod modGraphic">
          <ac:chgData name="Lucas  Gomez Tobon" userId="b8a6d8fe-e4ad-4825-8cc6-ab3fedc37e7a" providerId="ADAL" clId="{ADC6B1C8-30C5-4B1E-B37C-EF6697D12C21}" dt="2023-04-20T22:48:14.010" v="832" actId="113"/>
          <ac:graphicFrameMkLst>
            <pc:docMk/>
            <pc:sldMk cId="1381120188" sldId="352"/>
            <ac:graphicFrameMk id="8" creationId="{00320A41-70AD-59B0-9209-1F1CA52CF53E}"/>
          </ac:graphicFrameMkLst>
        </pc:graphicFrameChg>
        <pc:picChg chg="add del mod">
          <ac:chgData name="Lucas  Gomez Tobon" userId="b8a6d8fe-e4ad-4825-8cc6-ab3fedc37e7a" providerId="ADAL" clId="{ADC6B1C8-30C5-4B1E-B37C-EF6697D12C21}" dt="2023-04-20T22:46:11.687" v="754" actId="14100"/>
          <ac:picMkLst>
            <pc:docMk/>
            <pc:sldMk cId="1381120188" sldId="352"/>
            <ac:picMk id="21" creationId="{1D8B74C0-C8C6-D6F0-B86F-432E43BE905B}"/>
          </ac:picMkLst>
        </pc:picChg>
        <pc:cxnChg chg="add del mod">
          <ac:chgData name="Lucas  Gomez Tobon" userId="b8a6d8fe-e4ad-4825-8cc6-ab3fedc37e7a" providerId="ADAL" clId="{ADC6B1C8-30C5-4B1E-B37C-EF6697D12C21}" dt="2023-04-20T22:48:30.970" v="838" actId="478"/>
          <ac:cxnSpMkLst>
            <pc:docMk/>
            <pc:sldMk cId="1381120188" sldId="352"/>
            <ac:cxnSpMk id="10" creationId="{3369ECAA-B201-447E-05BB-A5B7724C6304}"/>
          </ac:cxnSpMkLst>
        </pc:cxnChg>
        <pc:cxnChg chg="add del mod">
          <ac:chgData name="Lucas  Gomez Tobon" userId="b8a6d8fe-e4ad-4825-8cc6-ab3fedc37e7a" providerId="ADAL" clId="{ADC6B1C8-30C5-4B1E-B37C-EF6697D12C21}" dt="2023-04-20T22:48:31.700" v="839" actId="478"/>
          <ac:cxnSpMkLst>
            <pc:docMk/>
            <pc:sldMk cId="1381120188" sldId="352"/>
            <ac:cxnSpMk id="11" creationId="{F3F876C1-DC8D-6D24-6695-83D23CF45CE2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8:42.809" v="846" actId="1076"/>
        <pc:sldMkLst>
          <pc:docMk/>
          <pc:sldMk cId="1313816337" sldId="353"/>
        </pc:sldMkLst>
        <pc:cxnChg chg="add mod">
          <ac:chgData name="Lucas  Gomez Tobon" userId="b8a6d8fe-e4ad-4825-8cc6-ab3fedc37e7a" providerId="ADAL" clId="{ADC6B1C8-30C5-4B1E-B37C-EF6697D12C21}" dt="2023-04-20T22:48:36.641" v="842" actId="1076"/>
          <ac:cxnSpMkLst>
            <pc:docMk/>
            <pc:sldMk cId="1313816337" sldId="353"/>
            <ac:cxnSpMk id="4" creationId="{DA32E94C-C152-C462-2F8D-2ADEF46E3F05}"/>
          </ac:cxnSpMkLst>
        </pc:cxnChg>
        <pc:cxnChg chg="add mod">
          <ac:chgData name="Lucas  Gomez Tobon" userId="b8a6d8fe-e4ad-4825-8cc6-ab3fedc37e7a" providerId="ADAL" clId="{ADC6B1C8-30C5-4B1E-B37C-EF6697D12C21}" dt="2023-04-20T22:48:39.583" v="844" actId="1076"/>
          <ac:cxnSpMkLst>
            <pc:docMk/>
            <pc:sldMk cId="1313816337" sldId="353"/>
            <ac:cxnSpMk id="5" creationId="{D34EA8A2-5D01-00A8-2102-82A53ACEF0AB}"/>
          </ac:cxnSpMkLst>
        </pc:cxnChg>
        <pc:cxnChg chg="add mod">
          <ac:chgData name="Lucas  Gomez Tobon" userId="b8a6d8fe-e4ad-4825-8cc6-ab3fedc37e7a" providerId="ADAL" clId="{ADC6B1C8-30C5-4B1E-B37C-EF6697D12C21}" dt="2023-04-20T22:48:42.809" v="846" actId="1076"/>
          <ac:cxnSpMkLst>
            <pc:docMk/>
            <pc:sldMk cId="1313816337" sldId="353"/>
            <ac:cxnSpMk id="6" creationId="{78338C48-5E64-BCE1-314C-791B1E080F65}"/>
          </ac:cxnSpMkLst>
        </pc:cxnChg>
        <pc:cxnChg chg="mod">
          <ac:chgData name="Lucas  Gomez Tobon" userId="b8a6d8fe-e4ad-4825-8cc6-ab3fedc37e7a" providerId="ADAL" clId="{ADC6B1C8-30C5-4B1E-B37C-EF6697D12C21}" dt="2023-04-20T22:48:34.220" v="840" actId="14100"/>
          <ac:cxnSpMkLst>
            <pc:docMk/>
            <pc:sldMk cId="1313816337" sldId="353"/>
            <ac:cxnSpMk id="11" creationId="{F3F876C1-DC8D-6D24-6695-83D23CF45CE2}"/>
          </ac:cxnSpMkLst>
        </pc:cxnChg>
      </pc:sldChg>
      <pc:sldChg chg="modSp add mod">
        <pc:chgData name="Lucas  Gomez Tobon" userId="b8a6d8fe-e4ad-4825-8cc6-ab3fedc37e7a" providerId="ADAL" clId="{ADC6B1C8-30C5-4B1E-B37C-EF6697D12C21}" dt="2023-04-20T22:49:03.220" v="869" actId="20577"/>
        <pc:sldMkLst>
          <pc:docMk/>
          <pc:sldMk cId="2780274726" sldId="354"/>
        </pc:sldMkLst>
        <pc:spChg chg="mod">
          <ac:chgData name="Lucas  Gomez Tobon" userId="b8a6d8fe-e4ad-4825-8cc6-ab3fedc37e7a" providerId="ADAL" clId="{ADC6B1C8-30C5-4B1E-B37C-EF6697D12C21}" dt="2023-04-20T22:49:03.220" v="869" actId="20577"/>
          <ac:spMkLst>
            <pc:docMk/>
            <pc:sldMk cId="2780274726" sldId="354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3:00.248" v="920" actId="14100"/>
        <pc:sldMkLst>
          <pc:docMk/>
          <pc:sldMk cId="3498517881" sldId="355"/>
        </pc:sldMkLst>
        <pc:spChg chg="del">
          <ac:chgData name="Lucas  Gomez Tobon" userId="b8a6d8fe-e4ad-4825-8cc6-ab3fedc37e7a" providerId="ADAL" clId="{ADC6B1C8-30C5-4B1E-B37C-EF6697D12C21}" dt="2023-04-20T22:50:42.733" v="895" actId="478"/>
          <ac:spMkLst>
            <pc:docMk/>
            <pc:sldMk cId="3498517881" sldId="355"/>
            <ac:spMk id="2" creationId="{B05724A1-409A-0BF5-C57B-6A07D5A1757D}"/>
          </ac:spMkLst>
        </pc:spChg>
        <pc:spChg chg="mod">
          <ac:chgData name="Lucas  Gomez Tobon" userId="b8a6d8fe-e4ad-4825-8cc6-ab3fedc37e7a" providerId="ADAL" clId="{ADC6B1C8-30C5-4B1E-B37C-EF6697D12C21}" dt="2023-04-20T22:50:39.299" v="892" actId="20577"/>
          <ac:spMkLst>
            <pc:docMk/>
            <pc:sldMk cId="3498517881" sldId="355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ADC6B1C8-30C5-4B1E-B37C-EF6697D12C21}" dt="2023-04-20T22:52:37.968" v="902" actId="693"/>
          <ac:spMkLst>
            <pc:docMk/>
            <pc:sldMk cId="3498517881" sldId="355"/>
            <ac:spMk id="7" creationId="{33EBC55B-C9E2-FC62-19E4-FD2D796E6232}"/>
          </ac:spMkLst>
        </pc:spChg>
        <pc:spChg chg="add mod">
          <ac:chgData name="Lucas  Gomez Tobon" userId="b8a6d8fe-e4ad-4825-8cc6-ab3fedc37e7a" providerId="ADAL" clId="{ADC6B1C8-30C5-4B1E-B37C-EF6697D12C21}" dt="2023-04-20T22:52:42.228" v="904" actId="1076"/>
          <ac:spMkLst>
            <pc:docMk/>
            <pc:sldMk cId="3498517881" sldId="355"/>
            <ac:spMk id="8" creationId="{49288C71-E31F-4CD4-E999-7444166C847E}"/>
          </ac:spMkLst>
        </pc:spChg>
        <pc:spChg chg="add mod">
          <ac:chgData name="Lucas  Gomez Tobon" userId="b8a6d8fe-e4ad-4825-8cc6-ab3fedc37e7a" providerId="ADAL" clId="{ADC6B1C8-30C5-4B1E-B37C-EF6697D12C21}" dt="2023-04-20T22:52:54.198" v="916" actId="313"/>
          <ac:spMkLst>
            <pc:docMk/>
            <pc:sldMk cId="3498517881" sldId="355"/>
            <ac:spMk id="9" creationId="{9229969E-0375-B927-7E3C-4BFA63662F3C}"/>
          </ac:spMkLst>
        </pc:spChg>
        <pc:spChg chg="add mod">
          <ac:chgData name="Lucas  Gomez Tobon" userId="b8a6d8fe-e4ad-4825-8cc6-ab3fedc37e7a" providerId="ADAL" clId="{ADC6B1C8-30C5-4B1E-B37C-EF6697D12C21}" dt="2023-04-20T22:53:00.248" v="920" actId="14100"/>
          <ac:spMkLst>
            <pc:docMk/>
            <pc:sldMk cId="3498517881" sldId="355"/>
            <ac:spMk id="10" creationId="{A821723B-6694-AB8D-29BD-AED4F3368F88}"/>
          </ac:spMkLst>
        </pc:spChg>
        <pc:graphicFrameChg chg="del">
          <ac:chgData name="Lucas  Gomez Tobon" userId="b8a6d8fe-e4ad-4825-8cc6-ab3fedc37e7a" providerId="ADAL" clId="{ADC6B1C8-30C5-4B1E-B37C-EF6697D12C21}" dt="2023-04-20T22:50:41.902" v="894" actId="478"/>
          <ac:graphicFrameMkLst>
            <pc:docMk/>
            <pc:sldMk cId="3498517881" sldId="355"/>
            <ac:graphicFrameMk id="5" creationId="{642C257E-BE31-D827-0757-7ACCDE3DBEC1}"/>
          </ac:graphicFrameMkLst>
        </pc:graphicFrameChg>
        <pc:graphicFrameChg chg="del">
          <ac:chgData name="Lucas  Gomez Tobon" userId="b8a6d8fe-e4ad-4825-8cc6-ab3fedc37e7a" providerId="ADAL" clId="{ADC6B1C8-30C5-4B1E-B37C-EF6697D12C21}" dt="2023-04-20T22:50:41.209" v="893" actId="478"/>
          <ac:graphicFrameMkLst>
            <pc:docMk/>
            <pc:sldMk cId="3498517881" sldId="355"/>
            <ac:graphicFrameMk id="6" creationId="{FD7D629E-A345-7987-BC72-D58847D70776}"/>
          </ac:graphicFrameMkLst>
        </pc:graphicFrameChg>
        <pc:picChg chg="add mod">
          <ac:chgData name="Lucas  Gomez Tobon" userId="b8a6d8fe-e4ad-4825-8cc6-ab3fedc37e7a" providerId="ADAL" clId="{ADC6B1C8-30C5-4B1E-B37C-EF6697D12C21}" dt="2023-04-20T22:52:15.918" v="896"/>
          <ac:picMkLst>
            <pc:docMk/>
            <pc:sldMk cId="3498517881" sldId="355"/>
            <ac:picMk id="4" creationId="{05605129-FD41-3459-0CFE-1BC3DF04AA9D}"/>
          </ac:picMkLst>
        </pc:picChg>
      </pc:sldChg>
      <pc:sldChg chg="addSp modSp add mod">
        <pc:chgData name="Lucas  Gomez Tobon" userId="b8a6d8fe-e4ad-4825-8cc6-ab3fedc37e7a" providerId="ADAL" clId="{ADC6B1C8-30C5-4B1E-B37C-EF6697D12C21}" dt="2023-04-20T22:53:26.628" v="949" actId="313"/>
        <pc:sldMkLst>
          <pc:docMk/>
          <pc:sldMk cId="143969956" sldId="356"/>
        </pc:sldMkLst>
        <pc:spChg chg="add mod">
          <ac:chgData name="Lucas  Gomez Tobon" userId="b8a6d8fe-e4ad-4825-8cc6-ab3fedc37e7a" providerId="ADAL" clId="{ADC6B1C8-30C5-4B1E-B37C-EF6697D12C21}" dt="2023-04-20T22:53:10.918" v="924" actId="208"/>
          <ac:spMkLst>
            <pc:docMk/>
            <pc:sldMk cId="143969956" sldId="356"/>
            <ac:spMk id="2" creationId="{0415E9BE-F27E-0F14-4F33-238B0BADBEBC}"/>
          </ac:spMkLst>
        </pc:spChg>
        <pc:spChg chg="add mod">
          <ac:chgData name="Lucas  Gomez Tobon" userId="b8a6d8fe-e4ad-4825-8cc6-ab3fedc37e7a" providerId="ADAL" clId="{ADC6B1C8-30C5-4B1E-B37C-EF6697D12C21}" dt="2023-04-20T22:53:26.628" v="949" actId="313"/>
          <ac:spMkLst>
            <pc:docMk/>
            <pc:sldMk cId="143969956" sldId="356"/>
            <ac:spMk id="5" creationId="{D4A29E61-A5F8-0741-3CC4-A2642464CE8E}"/>
          </ac:spMkLst>
        </pc:spChg>
      </pc:sldChg>
      <pc:sldChg chg="add">
        <pc:chgData name="Lucas  Gomez Tobon" userId="b8a6d8fe-e4ad-4825-8cc6-ab3fedc37e7a" providerId="ADAL" clId="{ADC6B1C8-30C5-4B1E-B37C-EF6697D12C21}" dt="2023-04-20T22:53:29.858" v="950" actId="2890"/>
        <pc:sldMkLst>
          <pc:docMk/>
          <pc:sldMk cId="3305697876" sldId="357"/>
        </pc:sldMkLst>
      </pc:sldChg>
      <pc:sldChg chg="addSp modSp add">
        <pc:chgData name="Lucas  Gomez Tobon" userId="b8a6d8fe-e4ad-4825-8cc6-ab3fedc37e7a" providerId="ADAL" clId="{ADC6B1C8-30C5-4B1E-B37C-EF6697D12C21}" dt="2023-04-20T22:55:19.797" v="1012" actId="20577"/>
        <pc:sldMkLst>
          <pc:docMk/>
          <pc:sldMk cId="1828170477" sldId="358"/>
        </pc:sldMkLst>
        <pc:spChg chg="add mod">
          <ac:chgData name="Lucas  Gomez Tobon" userId="b8a6d8fe-e4ad-4825-8cc6-ab3fedc37e7a" providerId="ADAL" clId="{ADC6B1C8-30C5-4B1E-B37C-EF6697D12C21}" dt="2023-04-20T22:55:19.797" v="1012" actId="20577"/>
          <ac:spMkLst>
            <pc:docMk/>
            <pc:sldMk cId="1828170477" sldId="358"/>
            <ac:spMk id="6" creationId="{C1F422DA-18AD-52C8-CF76-60C0DF9B9272}"/>
          </ac:spMkLst>
        </pc:spChg>
      </pc:sldChg>
      <pc:sldChg chg="modSp add">
        <pc:chgData name="Lucas  Gomez Tobon" userId="b8a6d8fe-e4ad-4825-8cc6-ab3fedc37e7a" providerId="ADAL" clId="{ADC6B1C8-30C5-4B1E-B37C-EF6697D12C21}" dt="2023-04-20T22:55:32.817" v="1014" actId="207"/>
        <pc:sldMkLst>
          <pc:docMk/>
          <pc:sldMk cId="1690662106" sldId="359"/>
        </pc:sldMkLst>
        <pc:spChg chg="mod">
          <ac:chgData name="Lucas  Gomez Tobon" userId="b8a6d8fe-e4ad-4825-8cc6-ab3fedc37e7a" providerId="ADAL" clId="{ADC6B1C8-30C5-4B1E-B37C-EF6697D12C21}" dt="2023-04-20T22:55:32.817" v="1014" actId="207"/>
          <ac:spMkLst>
            <pc:docMk/>
            <pc:sldMk cId="1690662106" sldId="359"/>
            <ac:spMk id="6" creationId="{C1F422DA-18AD-52C8-CF76-60C0DF9B9272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6:41.782" v="1075" actId="20577"/>
        <pc:sldMkLst>
          <pc:docMk/>
          <pc:sldMk cId="2606856496" sldId="360"/>
        </pc:sldMkLst>
        <pc:spChg chg="del">
          <ac:chgData name="Lucas  Gomez Tobon" userId="b8a6d8fe-e4ad-4825-8cc6-ab3fedc37e7a" providerId="ADAL" clId="{ADC6B1C8-30C5-4B1E-B37C-EF6697D12C21}" dt="2023-04-20T22:55:40.557" v="1018" actId="478"/>
          <ac:spMkLst>
            <pc:docMk/>
            <pc:sldMk cId="2606856496" sldId="360"/>
            <ac:spMk id="2" creationId="{0415E9BE-F27E-0F14-4F33-238B0BADBEBC}"/>
          </ac:spMkLst>
        </pc:spChg>
        <pc:spChg chg="del">
          <ac:chgData name="Lucas  Gomez Tobon" userId="b8a6d8fe-e4ad-4825-8cc6-ab3fedc37e7a" providerId="ADAL" clId="{ADC6B1C8-30C5-4B1E-B37C-EF6697D12C21}" dt="2023-04-20T22:55:44.607" v="1021" actId="478"/>
          <ac:spMkLst>
            <pc:docMk/>
            <pc:sldMk cId="2606856496" sldId="360"/>
            <ac:spMk id="5" creationId="{D4A29E61-A5F8-0741-3CC4-A2642464CE8E}"/>
          </ac:spMkLst>
        </pc:spChg>
        <pc:spChg chg="mod">
          <ac:chgData name="Lucas  Gomez Tobon" userId="b8a6d8fe-e4ad-4825-8cc6-ab3fedc37e7a" providerId="ADAL" clId="{ADC6B1C8-30C5-4B1E-B37C-EF6697D12C21}" dt="2023-04-20T22:56:41.782" v="1075" actId="20577"/>
          <ac:spMkLst>
            <pc:docMk/>
            <pc:sldMk cId="2606856496" sldId="360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5:39.767" v="1017" actId="478"/>
          <ac:spMkLst>
            <pc:docMk/>
            <pc:sldMk cId="2606856496" sldId="360"/>
            <ac:spMk id="7" creationId="{33EBC55B-C9E2-FC62-19E4-FD2D796E6232}"/>
          </ac:spMkLst>
        </pc:spChg>
        <pc:spChg chg="del">
          <ac:chgData name="Lucas  Gomez Tobon" userId="b8a6d8fe-e4ad-4825-8cc6-ab3fedc37e7a" providerId="ADAL" clId="{ADC6B1C8-30C5-4B1E-B37C-EF6697D12C21}" dt="2023-04-20T22:55:41.757" v="1019" actId="478"/>
          <ac:spMkLst>
            <pc:docMk/>
            <pc:sldMk cId="2606856496" sldId="360"/>
            <ac:spMk id="8" creationId="{49288C71-E31F-4CD4-E999-7444166C847E}"/>
          </ac:spMkLst>
        </pc:spChg>
        <pc:spChg chg="del">
          <ac:chgData name="Lucas  Gomez Tobon" userId="b8a6d8fe-e4ad-4825-8cc6-ab3fedc37e7a" providerId="ADAL" clId="{ADC6B1C8-30C5-4B1E-B37C-EF6697D12C21}" dt="2023-04-20T22:55:45.627" v="1022" actId="478"/>
          <ac:spMkLst>
            <pc:docMk/>
            <pc:sldMk cId="2606856496" sldId="360"/>
            <ac:spMk id="9" creationId="{9229969E-0375-B927-7E3C-4BFA63662F3C}"/>
          </ac:spMkLst>
        </pc:spChg>
        <pc:spChg chg="del">
          <ac:chgData name="Lucas  Gomez Tobon" userId="b8a6d8fe-e4ad-4825-8cc6-ab3fedc37e7a" providerId="ADAL" clId="{ADC6B1C8-30C5-4B1E-B37C-EF6697D12C21}" dt="2023-04-20T22:55:43.633" v="1020" actId="478"/>
          <ac:spMkLst>
            <pc:docMk/>
            <pc:sldMk cId="2606856496" sldId="360"/>
            <ac:spMk id="10" creationId="{A821723B-6694-AB8D-29BD-AED4F3368F88}"/>
          </ac:spMkLst>
        </pc:spChg>
        <pc:spChg chg="add mod">
          <ac:chgData name="Lucas  Gomez Tobon" userId="b8a6d8fe-e4ad-4825-8cc6-ab3fedc37e7a" providerId="ADAL" clId="{ADC6B1C8-30C5-4B1E-B37C-EF6697D12C21}" dt="2023-04-20T22:56:03.120" v="1030" actId="14100"/>
          <ac:spMkLst>
            <pc:docMk/>
            <pc:sldMk cId="2606856496" sldId="360"/>
            <ac:spMk id="13" creationId="{B575A0B7-5D17-0CFF-C2E7-8FB390FAB8DF}"/>
          </ac:spMkLst>
        </pc:spChg>
        <pc:spChg chg="add mod">
          <ac:chgData name="Lucas  Gomez Tobon" userId="b8a6d8fe-e4ad-4825-8cc6-ab3fedc37e7a" providerId="ADAL" clId="{ADC6B1C8-30C5-4B1E-B37C-EF6697D12C21}" dt="2023-04-20T22:56:07.687" v="1032" actId="1076"/>
          <ac:spMkLst>
            <pc:docMk/>
            <pc:sldMk cId="2606856496" sldId="360"/>
            <ac:spMk id="14" creationId="{0E1F193A-ACBC-6503-D48B-BA23C53F7B31}"/>
          </ac:spMkLst>
        </pc:spChg>
        <pc:spChg chg="add mod">
          <ac:chgData name="Lucas  Gomez Tobon" userId="b8a6d8fe-e4ad-4825-8cc6-ab3fedc37e7a" providerId="ADAL" clId="{ADC6B1C8-30C5-4B1E-B37C-EF6697D12C21}" dt="2023-04-20T22:56:18.272" v="1044" actId="1076"/>
          <ac:spMkLst>
            <pc:docMk/>
            <pc:sldMk cId="2606856496" sldId="360"/>
            <ac:spMk id="15" creationId="{8E1AC8A4-9984-8BB8-D6E6-5CD5C20DA9F9}"/>
          </ac:spMkLst>
        </pc:spChg>
        <pc:graphicFrameChg chg="add del mod">
          <ac:chgData name="Lucas  Gomez Tobon" userId="b8a6d8fe-e4ad-4825-8cc6-ab3fedc37e7a" providerId="ADAL" clId="{ADC6B1C8-30C5-4B1E-B37C-EF6697D12C21}" dt="2023-04-20T22:55:51.767" v="1024"/>
          <ac:graphicFrameMkLst>
            <pc:docMk/>
            <pc:sldMk cId="2606856496" sldId="360"/>
            <ac:graphicFrameMk id="11" creationId="{6417E704-B604-6019-AA22-D057FB6A7A8B}"/>
          </ac:graphicFrameMkLst>
        </pc:graphicFrameChg>
        <pc:picChg chg="del">
          <ac:chgData name="Lucas  Gomez Tobon" userId="b8a6d8fe-e4ad-4825-8cc6-ab3fedc37e7a" providerId="ADAL" clId="{ADC6B1C8-30C5-4B1E-B37C-EF6697D12C21}" dt="2023-04-20T22:55:39.067" v="1016" actId="478"/>
          <ac:picMkLst>
            <pc:docMk/>
            <pc:sldMk cId="2606856496" sldId="360"/>
            <ac:picMk id="4" creationId="{05605129-FD41-3459-0CFE-1BC3DF04AA9D}"/>
          </ac:picMkLst>
        </pc:picChg>
        <pc:picChg chg="add mod">
          <ac:chgData name="Lucas  Gomez Tobon" userId="b8a6d8fe-e4ad-4825-8cc6-ab3fedc37e7a" providerId="ADAL" clId="{ADC6B1C8-30C5-4B1E-B37C-EF6697D12C21}" dt="2023-04-20T22:55:56.597" v="1027" actId="1076"/>
          <ac:picMkLst>
            <pc:docMk/>
            <pc:sldMk cId="2606856496" sldId="360"/>
            <ac:picMk id="12" creationId="{5507A376-2A08-695E-0FDA-288AF60699B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3:00:03.286" v="1096" actId="1076"/>
        <pc:sldMkLst>
          <pc:docMk/>
          <pc:sldMk cId="1640944719" sldId="361"/>
        </pc:sldMkLst>
        <pc:spChg chg="add del mod">
          <ac:chgData name="Lucas  Gomez Tobon" userId="b8a6d8fe-e4ad-4825-8cc6-ab3fedc37e7a" providerId="ADAL" clId="{ADC6B1C8-30C5-4B1E-B37C-EF6697D12C21}" dt="2023-04-20T22:59:56.655" v="1093" actId="20577"/>
          <ac:spMkLst>
            <pc:docMk/>
            <pc:sldMk cId="1640944719" sldId="361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ADC6B1C8-30C5-4B1E-B37C-EF6697D12C21}" dt="2023-04-20T22:59:47.857" v="1080" actId="478"/>
          <ac:spMkLst>
            <pc:docMk/>
            <pc:sldMk cId="1640944719" sldId="361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3" creationId="{B575A0B7-5D17-0CFF-C2E7-8FB390FAB8DF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4" creationId="{0E1F193A-ACBC-6503-D48B-BA23C53F7B31}"/>
          </ac:spMkLst>
        </pc:spChg>
        <pc:spChg chg="del">
          <ac:chgData name="Lucas  Gomez Tobon" userId="b8a6d8fe-e4ad-4825-8cc6-ab3fedc37e7a" providerId="ADAL" clId="{ADC6B1C8-30C5-4B1E-B37C-EF6697D12C21}" dt="2023-04-20T22:59:48.478" v="1081" actId="478"/>
          <ac:spMkLst>
            <pc:docMk/>
            <pc:sldMk cId="1640944719" sldId="361"/>
            <ac:spMk id="15" creationId="{8E1AC8A4-9984-8BB8-D6E6-5CD5C20DA9F9}"/>
          </ac:spMkLst>
        </pc:spChg>
        <pc:picChg chg="del">
          <ac:chgData name="Lucas  Gomez Tobon" userId="b8a6d8fe-e4ad-4825-8cc6-ab3fedc37e7a" providerId="ADAL" clId="{ADC6B1C8-30C5-4B1E-B37C-EF6697D12C21}" dt="2023-04-20T22:59:44.870" v="1077" actId="478"/>
          <ac:picMkLst>
            <pc:docMk/>
            <pc:sldMk cId="1640944719" sldId="361"/>
            <ac:picMk id="12" creationId="{5507A376-2A08-695E-0FDA-288AF60699B9}"/>
          </ac:picMkLst>
        </pc:picChg>
        <pc:picChg chg="add mod">
          <ac:chgData name="Lucas  Gomez Tobon" userId="b8a6d8fe-e4ad-4825-8cc6-ab3fedc37e7a" providerId="ADAL" clId="{ADC6B1C8-30C5-4B1E-B37C-EF6697D12C21}" dt="2023-04-20T23:00:03.286" v="1096" actId="1076"/>
          <ac:picMkLst>
            <pc:docMk/>
            <pc:sldMk cId="1640944719" sldId="361"/>
            <ac:picMk id="4098" creationId="{3DEFA51D-7133-E90B-4493-AF244B45A0A6}"/>
          </ac:picMkLst>
        </pc:picChg>
      </pc:sldChg>
      <pc:sldChg chg="add del">
        <pc:chgData name="Lucas  Gomez Tobon" userId="b8a6d8fe-e4ad-4825-8cc6-ab3fedc37e7a" providerId="ADAL" clId="{ADC6B1C8-30C5-4B1E-B37C-EF6697D12C21}" dt="2023-04-20T23:01:21.579" v="1098" actId="2696"/>
        <pc:sldMkLst>
          <pc:docMk/>
          <pc:sldMk cId="3043000735" sldId="3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Precio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multiLvlStrRef>
              <c:f>Hoja1!$A$2:$B$13</c:f>
              <c:multiLvlStrCache>
                <c:ptCount val="12"/>
                <c:lvl>
                  <c:pt idx="0">
                    <c:v>Google</c:v>
                  </c:pt>
                  <c:pt idx="1">
                    <c:v>Google</c:v>
                  </c:pt>
                  <c:pt idx="2">
                    <c:v>Google</c:v>
                  </c:pt>
                  <c:pt idx="3">
                    <c:v>Google</c:v>
                  </c:pt>
                  <c:pt idx="4">
                    <c:v>Google</c:v>
                  </c:pt>
                  <c:pt idx="5">
                    <c:v>Google</c:v>
                  </c:pt>
                  <c:pt idx="6">
                    <c:v>Google</c:v>
                  </c:pt>
                  <c:pt idx="7">
                    <c:v>Google</c:v>
                  </c:pt>
                  <c:pt idx="8">
                    <c:v>Google</c:v>
                  </c:pt>
                  <c:pt idx="9">
                    <c:v>Google</c:v>
                  </c:pt>
                  <c:pt idx="10">
                    <c:v>Google</c:v>
                  </c:pt>
                  <c:pt idx="11">
                    <c:v>Google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64-42FC-B9CD-509B115B5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9016015"/>
        <c:axId val="1669014575"/>
      </c:lineChart>
      <c:catAx>
        <c:axId val="16690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4575"/>
        <c:crosses val="autoZero"/>
        <c:auto val="1"/>
        <c:lblAlgn val="ctr"/>
        <c:lblOffset val="100"/>
        <c:noMultiLvlLbl val="0"/>
      </c:catAx>
      <c:valAx>
        <c:axId val="166901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Precio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multiLvlStrRef>
              <c:f>Hoja1!$A$2:$B$13</c:f>
              <c:multiLvlStrCache>
                <c:ptCount val="12"/>
                <c:lvl>
                  <c:pt idx="0">
                    <c:v>Google</c:v>
                  </c:pt>
                  <c:pt idx="1">
                    <c:v>Google</c:v>
                  </c:pt>
                  <c:pt idx="2">
                    <c:v>Google</c:v>
                  </c:pt>
                  <c:pt idx="3">
                    <c:v>Google</c:v>
                  </c:pt>
                  <c:pt idx="4">
                    <c:v>Google</c:v>
                  </c:pt>
                  <c:pt idx="5">
                    <c:v>Google</c:v>
                  </c:pt>
                  <c:pt idx="6">
                    <c:v>Google</c:v>
                  </c:pt>
                  <c:pt idx="7">
                    <c:v>Google</c:v>
                  </c:pt>
                  <c:pt idx="8">
                    <c:v>Google</c:v>
                  </c:pt>
                  <c:pt idx="9">
                    <c:v>Google</c:v>
                  </c:pt>
                  <c:pt idx="10">
                    <c:v>Google</c:v>
                  </c:pt>
                  <c:pt idx="11">
                    <c:v>Google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5-4416-A3B8-046BD0F23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9016015"/>
        <c:axId val="1669014575"/>
      </c:lineChart>
      <c:catAx>
        <c:axId val="16690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4575"/>
        <c:crosses val="autoZero"/>
        <c:auto val="1"/>
        <c:lblAlgn val="ctr"/>
        <c:lblOffset val="100"/>
        <c:noMultiLvlLbl val="0"/>
      </c:catAx>
      <c:valAx>
        <c:axId val="166901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60AB-ECCC-4AB9-9986-DB855C6723B2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475-DD04-4955-A3F1-B4BEBE9C00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3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39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75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7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8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31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60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836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34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97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79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146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18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39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39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12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5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98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50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8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38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90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E8B20-4B1A-434D-AE68-33B90A7A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241B3-DF82-8D4A-ACB5-5A761239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0E21A-4D7E-9A4C-8E06-14CA3FB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08DF-F9B5-4E44-8F53-5E211D0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3F4C5-8350-F04F-A7B0-C816D13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796A-BA5E-6E4A-AC8B-3CCB286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F493F-070D-6347-84E0-41E9AECD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2A605-5067-FC4D-AC1E-68AF966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B2F67-0CF3-024E-9944-0935226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E8705-526B-E841-A912-3C81B2F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FD937-38FD-3946-B088-1EF7DCE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60C35-0193-A24A-A835-E94663BC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D01-D531-944E-81A8-8B8D903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4C9F8-1639-2046-B017-6F649DA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17C8-63DA-754B-9AC4-CFDC834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F1BCF-EAE8-F940-AF84-4EA6F82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E6EC2-EEC8-054C-99CA-09AEC7FB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15EC-758B-3548-B0D1-BC3364C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4D39-33EE-6645-9C92-BDB13A4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BD0F-D458-A245-8473-EBD6119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CA8-7D9C-D343-B807-15C1C3F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40CE-16DF-CF4C-910D-7321D59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6DA0-5686-3645-A249-8084518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29DC-6B1A-8949-A182-5ED24B9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2161-2F84-3847-B1B5-70E6C23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E887-EFE0-C449-9500-DCEFD8C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B1C1B-4412-7B45-82AA-BD2779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9CCBA-912A-4443-8980-965C56B4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AB77C-F7DD-5049-A361-8D355EF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532F4-CAC2-064A-B315-57AC0EA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2580-0293-0549-AD5D-438B313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1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888C-C9D1-C142-A039-DAFF20F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1BE02-03FA-1A4D-9DA7-11D40FCB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6F974-044E-FC4E-8D49-818D2E2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D19BA-21D3-3743-8BAD-4595ED8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C43B9-545E-6A42-A1DD-2BCBBEF4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912BB-C2F0-D547-99D2-74C769F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236D0-6090-2B4A-8EDD-D07245E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54D90-801B-9149-B593-672ADC7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9C41-8EB2-934A-932A-1A428D3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D56EB-5539-F147-84DC-AA672C8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9421A-20CF-134A-B1F6-A692F5F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91983-DABB-474C-89C5-47926D8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779BC-D3A7-BE42-83CA-266AD10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4E90B-2AF1-AD43-9AD6-FF89E28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8BBDC-EA2B-B448-9F9D-55E6E23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7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808A-2F15-DA4F-A8FC-C54F43A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C645-62D9-BE4D-ACA2-7E14033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8EFB-648E-034E-A5BA-8C2AA9AA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03C95-DBD3-6542-A573-68FB42D6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DD389-764A-F542-BDB4-68CBE57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C8F1-09B1-B944-B8EC-9074A60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D198-507D-064B-A7DD-551FC7D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83FEB-E9EA-AA48-AE2E-E7F5D3BB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DB200-2853-8B49-A061-1025A6E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ACB88-D32E-DA42-9B5C-E52C024D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E7A2A-EEE0-5F4B-8FEE-418B9B3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0300D-1192-464E-93AC-DF36562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607536-8134-404F-9426-6DC8379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4068-41EC-794A-AA8A-9B7D96E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3252-10D5-F041-B97F-0A51444A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FD-2DC2-BE4B-86FC-5C6016C20381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6479F-3F94-B343-952C-6004F1AB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CD912-E827-5148-9E45-AEA00BE32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6815412" y="49976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-996176" y="2918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5424" y="2226329"/>
            <a:ext cx="61928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Preprocesamiento de datos, Estructuración y Visualización</a:t>
            </a:r>
            <a:endParaRPr lang="es-CO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/>
              <p:nvPr/>
            </p:nvSpPr>
            <p:spPr>
              <a:xfrm>
                <a:off x="717410" y="4645134"/>
                <a:ext cx="1063639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645134"/>
                <a:ext cx="1063639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75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𝑪𝒊𝒖𝒅𝒂𝒅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𝑩𝒂𝒓𝒓𝒊𝒐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𝑯𝒂𝒃𝒊𝒕𝒂𝒄𝒊𝒐𝒏𝒆𝒔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𝒐𝒔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49" y="2553129"/>
            <a:ext cx="9509240" cy="1751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31635"/>
                  </p:ext>
                </p:extLst>
              </p:nvPr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4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31635"/>
                  </p:ext>
                </p:extLst>
              </p:nvPr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95455" r="-971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00000" r="-971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93182" r="-971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6358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488636" r="-971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602326" r="-971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12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49" y="2553129"/>
            <a:ext cx="9509240" cy="1751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4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95455" r="-971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00000" r="-971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93182" r="-971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6358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488636" r="-971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602326" r="-971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369ECAA-B201-447E-05BB-A5B7724C6304}"/>
              </a:ext>
            </a:extLst>
          </p:cNvPr>
          <p:cNvCxnSpPr/>
          <p:nvPr/>
        </p:nvCxnSpPr>
        <p:spPr>
          <a:xfrm flipH="1">
            <a:off x="1285875" y="2952750"/>
            <a:ext cx="67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3F876C1-DC8D-6D24-6695-83D23CF45CE2}"/>
              </a:ext>
            </a:extLst>
          </p:cNvPr>
          <p:cNvCxnSpPr>
            <a:cxnSpLocks/>
          </p:cNvCxnSpPr>
          <p:nvPr/>
        </p:nvCxnSpPr>
        <p:spPr>
          <a:xfrm flipH="1">
            <a:off x="1285875" y="320040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A32E94C-C152-C462-2F8D-2ADEF46E3F05}"/>
              </a:ext>
            </a:extLst>
          </p:cNvPr>
          <p:cNvCxnSpPr>
            <a:cxnSpLocks/>
          </p:cNvCxnSpPr>
          <p:nvPr/>
        </p:nvCxnSpPr>
        <p:spPr>
          <a:xfrm flipH="1">
            <a:off x="1285875" y="344805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34EA8A2-5D01-00A8-2102-82A53ACEF0AB}"/>
              </a:ext>
            </a:extLst>
          </p:cNvPr>
          <p:cNvCxnSpPr>
            <a:cxnSpLocks/>
          </p:cNvCxnSpPr>
          <p:nvPr/>
        </p:nvCxnSpPr>
        <p:spPr>
          <a:xfrm flipH="1">
            <a:off x="1285875" y="3952875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8338C48-5E64-BCE1-314C-791B1E080F65}"/>
              </a:ext>
            </a:extLst>
          </p:cNvPr>
          <p:cNvCxnSpPr>
            <a:cxnSpLocks/>
          </p:cNvCxnSpPr>
          <p:nvPr/>
        </p:nvCxnSpPr>
        <p:spPr>
          <a:xfrm flipH="1">
            <a:off x="1285875" y="419100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15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3062286" y="4788712"/>
            <a:ext cx="6067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Nuestros datos son </a:t>
            </a:r>
            <a:r>
              <a:rPr lang="es-ES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iid</a:t>
            </a:r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Independientes e idénticamente distribuidos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9474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7" y="4800600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Apartamentos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840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8" y="5197146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</a:t>
            </a:r>
            <a:endParaRPr lang="es-CO" b="1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42C257E-BE31-D827-0757-7ACCDE3DB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8124"/>
              </p:ext>
            </p:extLst>
          </p:nvPr>
        </p:nvGraphicFramePr>
        <p:xfrm>
          <a:off x="2795588" y="1612597"/>
          <a:ext cx="2138362" cy="30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42875" imgH="1914339" progId="Excel.Sheet.12">
                  <p:embed/>
                </p:oleObj>
              </mc:Choice>
              <mc:Fallback>
                <p:oleObj name="Worksheet" r:id="rId4" imgW="1342875" imgH="1914339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42C257E-BE31-D827-0757-7ACCDE3DB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588" y="1612597"/>
                        <a:ext cx="2138362" cy="304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BF6EDE9-0F9E-F062-CC84-48FCA2D25B40}"/>
              </a:ext>
            </a:extLst>
          </p:cNvPr>
          <p:cNvGraphicFramePr>
            <a:graphicFrameLocks/>
          </p:cNvGraphicFramePr>
          <p:nvPr/>
        </p:nvGraphicFramePr>
        <p:xfrm>
          <a:off x="5600700" y="1765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123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8" y="5197146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Fecha-Acción</a:t>
            </a:r>
            <a:endParaRPr lang="es-CO" b="1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42C257E-BE31-D827-0757-7ACCDE3DB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1612597"/>
          <a:ext cx="2138362" cy="30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42875" imgH="1914339" progId="Excel.Sheet.12">
                  <p:embed/>
                </p:oleObj>
              </mc:Choice>
              <mc:Fallback>
                <p:oleObj name="Worksheet" r:id="rId4" imgW="1342875" imgH="1914339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42C257E-BE31-D827-0757-7ACCDE3DB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588" y="1612597"/>
                        <a:ext cx="2138362" cy="304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D7D629E-A345-7987-BC72-D58847D70776}"/>
              </a:ext>
            </a:extLst>
          </p:cNvPr>
          <p:cNvGraphicFramePr>
            <a:graphicFrameLocks/>
          </p:cNvGraphicFramePr>
          <p:nvPr/>
        </p:nvGraphicFramePr>
        <p:xfrm>
          <a:off x="5600700" y="1765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8027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85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Tópicos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E5169303-2DD6-9262-8BC2-D22CC1BF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4752"/>
            <a:ext cx="9803828" cy="474491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2. 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Preprocesamiento de datos, Estructuración y Visualización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¿Qué tipo de datos necesito para hacer Machine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preparo unos datos para ser usados en un modelo de Machine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¿Cuántos datos necesito para entrenar un modelo?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K-Vecinos más cercanos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Visualización interactiva con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Plotly</a:t>
            </a:r>
            <a:endParaRPr lang="es-E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Dashboards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sencillos</a:t>
            </a:r>
          </a:p>
        </p:txBody>
      </p:sp>
    </p:spTree>
    <p:extLst>
      <p:ext uri="{BB962C8B-B14F-4D97-AF65-F5344CB8AC3E}">
        <p14:creationId xmlns:p14="http://schemas.microsoft.com/office/powerpoint/2010/main" val="298245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96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𝑩𝒐𝒈𝒐𝒕𝒂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7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𝑩𝒐𝒈𝒐𝒕𝒂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6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𝑩𝒐𝒈𝒐𝒕𝒂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𝑴𝒆𝒅𝒆𝒍𝒍𝒊𝒏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9661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5507A376-2A08-695E-0FDA-288AF6069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295" y="2390775"/>
            <a:ext cx="9265410" cy="18097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75A0B7-5D17-0CFF-C2E7-8FB390FAB8DF}"/>
              </a:ext>
            </a:extLst>
          </p:cNvPr>
          <p:cNvSpPr/>
          <p:nvPr/>
        </p:nvSpPr>
        <p:spPr>
          <a:xfrm>
            <a:off x="5181600" y="2419779"/>
            <a:ext cx="554710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1F193A-ACBC-6503-D48B-BA23C53F7B31}"/>
              </a:ext>
            </a:extLst>
          </p:cNvPr>
          <p:cNvSpPr txBox="1"/>
          <p:nvPr/>
        </p:nvSpPr>
        <p:spPr>
          <a:xfrm>
            <a:off x="5181600" y="4360405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1AC8A4-9984-8BB8-D6E6-5CD5C20DA9F9}"/>
              </a:ext>
            </a:extLst>
          </p:cNvPr>
          <p:cNvSpPr txBox="1"/>
          <p:nvPr/>
        </p:nvSpPr>
        <p:spPr>
          <a:xfrm>
            <a:off x="6961257" y="1875705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Dummy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685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098" name="Picture 2" descr="K-nearest Neighbor: The maths behind it, how it works and an example | by  Nour Al-Rahman Al-Serw | Analytics Vidhya | Medium">
            <a:extLst>
              <a:ext uri="{FF2B5EF4-FFF2-40B4-BE49-F238E27FC236}">
                <a16:creationId xmlns:a16="http://schemas.microsoft.com/office/drawing/2014/main" id="{3DEFA51D-7133-E90B-4493-AF244B45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69" y="1726377"/>
            <a:ext cx="4691062" cy="40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4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aprendizaje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2" descr="Athena Analytics on Twitter: &quot;The difference between supervised and  unsupervised learning, illustrated by @Ciaraioch #supervisedlearning  #unsupervisedlearning #machinelearning #dataanalytics #BigData #Analytics  #DataScience #Statistics #DataScientists ...">
            <a:extLst>
              <a:ext uri="{FF2B5EF4-FFF2-40B4-BE49-F238E27FC236}">
                <a16:creationId xmlns:a16="http://schemas.microsoft.com/office/drawing/2014/main" id="{CD459B85-B1CF-EE9C-F00D-4B0CBC61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081043"/>
            <a:ext cx="9315450" cy="345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7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7C9383D-7312-316A-15EA-F405258791AC}"/>
              </a:ext>
            </a:extLst>
          </p:cNvPr>
          <p:cNvGrpSpPr/>
          <p:nvPr/>
        </p:nvGrpSpPr>
        <p:grpSpPr>
          <a:xfrm>
            <a:off x="840004" y="2391998"/>
            <a:ext cx="8826706" cy="2878499"/>
            <a:chOff x="1011454" y="2411048"/>
            <a:chExt cx="8826706" cy="287849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5F1DD08-ED80-7210-ECD1-B2AABEC22088}"/>
                </a:ext>
              </a:extLst>
            </p:cNvPr>
            <p:cNvGrpSpPr/>
            <p:nvPr/>
          </p:nvGrpSpPr>
          <p:grpSpPr>
            <a:xfrm>
              <a:off x="4067445" y="2411048"/>
              <a:ext cx="2714723" cy="2878499"/>
              <a:chOff x="3852863" y="2411048"/>
              <a:chExt cx="2714723" cy="2878499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DA67B2C9-AEF8-A61E-18C5-540F2BA9FCA8}"/>
                  </a:ext>
                </a:extLst>
              </p:cNvPr>
              <p:cNvGrpSpPr/>
              <p:nvPr/>
            </p:nvGrpSpPr>
            <p:grpSpPr>
              <a:xfrm>
                <a:off x="3852863" y="2411048"/>
                <a:ext cx="2714723" cy="1742772"/>
                <a:chOff x="8458200" y="2952750"/>
                <a:chExt cx="1438275" cy="923330"/>
              </a:xfrm>
            </p:grpSpPr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FBC01560-1C40-6B33-1D42-4A95BF07359C}"/>
                    </a:ext>
                  </a:extLst>
                </p:cNvPr>
                <p:cNvSpPr/>
                <p:nvPr/>
              </p:nvSpPr>
              <p:spPr>
                <a:xfrm>
                  <a:off x="8458200" y="2952750"/>
                  <a:ext cx="1438275" cy="923330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77F7A05A-93D1-FC9F-D5D4-9206654A2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8200" y="3120904"/>
                      <a:ext cx="1438275" cy="587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CO" sz="7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CuadroTexto 5">
                      <a:extLst>
                        <a:ext uri="{FF2B5EF4-FFF2-40B4-BE49-F238E27FC236}">
                          <a16:creationId xmlns:a16="http://schemas.microsoft.com/office/drawing/2014/main" id="{B619E6FF-F47B-33AB-755E-E1AAD81539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8200" y="3120904"/>
                      <a:ext cx="1438275" cy="58702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34308F9-7739-F68A-4EE2-6180B840839A}"/>
                  </a:ext>
                </a:extLst>
              </p:cNvPr>
              <p:cNvSpPr txBox="1"/>
              <p:nvPr/>
            </p:nvSpPr>
            <p:spPr>
              <a:xfrm>
                <a:off x="3852863" y="4366217"/>
                <a:ext cx="2714723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Modelo que aprende patrones en nuestros datos</a:t>
                </a:r>
                <a:endParaRPr lang="es-CO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D939857-0C16-E9E0-88EB-BF06B49A176D}"/>
                    </a:ext>
                  </a:extLst>
                </p:cNvPr>
                <p:cNvSpPr txBox="1"/>
                <p:nvPr/>
              </p:nvSpPr>
              <p:spPr>
                <a:xfrm>
                  <a:off x="1343025" y="2521059"/>
                  <a:ext cx="1809750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8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s-CO" sz="8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C669EC3-0929-E767-F666-FA57AAAFA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025" y="2521059"/>
                  <a:ext cx="1809750" cy="1446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44D9D57-D61C-EB6C-8500-C571FE9B9200}"/>
                </a:ext>
              </a:extLst>
            </p:cNvPr>
            <p:cNvSpPr txBox="1"/>
            <p:nvPr/>
          </p:nvSpPr>
          <p:spPr>
            <a:xfrm>
              <a:off x="1011454" y="4366217"/>
              <a:ext cx="27147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202122"/>
                  </a:solidFill>
                  <a:latin typeface="Arial" panose="020B0604020202020204" pitchFamily="34" charset="0"/>
                </a:rPr>
                <a:t>Input: Datos</a:t>
              </a:r>
              <a:endParaRPr lang="es-CO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7BE9B443-3B0B-EC1D-2910-FD2C35CD8B73}"/>
                </a:ext>
              </a:extLst>
            </p:cNvPr>
            <p:cNvGrpSpPr/>
            <p:nvPr/>
          </p:nvGrpSpPr>
          <p:grpSpPr>
            <a:xfrm>
              <a:off x="7123436" y="2521059"/>
              <a:ext cx="2714724" cy="2214490"/>
              <a:chOff x="6881762" y="2521059"/>
              <a:chExt cx="2714724" cy="2214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821DC132-4372-8BC7-8FFE-64255D60ED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81762" y="2521059"/>
                    <a:ext cx="2714723" cy="14465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s-CO" sz="88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CD3EBDDF-4BC6-0F6B-D92A-F15E0FA82E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1762" y="2521059"/>
                    <a:ext cx="2714723" cy="1446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F08BDE-3CBE-D062-6D49-2E3281FF497B}"/>
                  </a:ext>
                </a:extLst>
              </p:cNvPr>
              <p:cNvSpPr txBox="1"/>
              <p:nvPr/>
            </p:nvSpPr>
            <p:spPr>
              <a:xfrm>
                <a:off x="6881763" y="4366217"/>
                <a:ext cx="27147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Output: Predicción</a:t>
                </a:r>
                <a:endParaRPr lang="es-CO" dirty="0"/>
              </a:p>
            </p:txBody>
          </p:sp>
        </p:grpSp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AC49EB23-39E4-F692-D17A-B352E91668C0}"/>
                </a:ext>
              </a:extLst>
            </p:cNvPr>
            <p:cNvSpPr/>
            <p:nvPr/>
          </p:nvSpPr>
          <p:spPr>
            <a:xfrm>
              <a:off x="3115338" y="3183926"/>
              <a:ext cx="494772" cy="2450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FACA786B-EBAA-FA46-16F7-668662D088A8}"/>
                </a:ext>
              </a:extLst>
            </p:cNvPr>
            <p:cNvSpPr/>
            <p:nvPr/>
          </p:nvSpPr>
          <p:spPr>
            <a:xfrm>
              <a:off x="7086686" y="3219651"/>
              <a:ext cx="494772" cy="2450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B775A0D-2308-650E-79F8-28C5E0BDDD97}"/>
              </a:ext>
            </a:extLst>
          </p:cNvPr>
          <p:cNvSpPr/>
          <p:nvPr/>
        </p:nvSpPr>
        <p:spPr>
          <a:xfrm>
            <a:off x="9576805" y="2386759"/>
            <a:ext cx="190500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Categorías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EF9805F-7C54-2D1A-5D48-63C050E583C5}"/>
              </a:ext>
            </a:extLst>
          </p:cNvPr>
          <p:cNvSpPr/>
          <p:nvPr/>
        </p:nvSpPr>
        <p:spPr>
          <a:xfrm>
            <a:off x="9576805" y="3606171"/>
            <a:ext cx="1905000" cy="7048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Continuas</a:t>
            </a:r>
            <a:endParaRPr lang="es-CO" dirty="0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3E8C8E58-4737-1D9D-B816-80EE52E68175}"/>
              </a:ext>
            </a:extLst>
          </p:cNvPr>
          <p:cNvSpPr/>
          <p:nvPr/>
        </p:nvSpPr>
        <p:spPr>
          <a:xfrm>
            <a:off x="9315683" y="2312691"/>
            <a:ext cx="180975" cy="2194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B23C9E-A44A-C5AB-622F-2013EF91C22B}"/>
              </a:ext>
            </a:extLst>
          </p:cNvPr>
          <p:cNvSpPr txBox="1"/>
          <p:nvPr/>
        </p:nvSpPr>
        <p:spPr>
          <a:xfrm>
            <a:off x="2368816" y="33635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datos</a:t>
            </a:r>
            <a:endParaRPr lang="es-CO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CE15EF-53CE-ADCC-A81D-6CCDD1F1616A}"/>
              </a:ext>
            </a:extLst>
          </p:cNvPr>
          <p:cNvSpPr txBox="1"/>
          <p:nvPr/>
        </p:nvSpPr>
        <p:spPr>
          <a:xfrm>
            <a:off x="747083" y="1739009"/>
            <a:ext cx="509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dirty="0"/>
              <a:t>Estructurados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BC3E2F-F2BB-4173-B424-04800AF968CA}"/>
              </a:ext>
            </a:extLst>
          </p:cNvPr>
          <p:cNvSpPr txBox="1"/>
          <p:nvPr/>
        </p:nvSpPr>
        <p:spPr>
          <a:xfrm>
            <a:off x="6096000" y="1708389"/>
            <a:ext cx="529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dirty="0"/>
              <a:t>No estructurados</a:t>
            </a:r>
            <a:endParaRPr lang="es-CO" dirty="0"/>
          </a:p>
        </p:txBody>
      </p:sp>
      <p:pic>
        <p:nvPicPr>
          <p:cNvPr id="22" name="Picture 2" descr="Python Pandas DataFrame - GeeksforGeeks">
            <a:extLst>
              <a:ext uri="{FF2B5EF4-FFF2-40B4-BE49-F238E27FC236}">
                <a16:creationId xmlns:a16="http://schemas.microsoft.com/office/drawing/2014/main" id="{913C14E5-B534-A2FB-001B-56C6DC1A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4" y="2395776"/>
            <a:ext cx="4610100" cy="2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What is Unstructured Data and Why is it so Hard to Manage? – Panzura">
            <a:extLst>
              <a:ext uri="{FF2B5EF4-FFF2-40B4-BE49-F238E27FC236}">
                <a16:creationId xmlns:a16="http://schemas.microsoft.com/office/drawing/2014/main" id="{6551F66B-F2B3-2AC2-5EC9-49CF72DD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9312"/>
            <a:ext cx="5292416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2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7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62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84F00719EB4C86E3D4496E7F465D" ma:contentTypeVersion="12" ma:contentTypeDescription="Crear nuevo documento." ma:contentTypeScope="" ma:versionID="11cba4d0cec4a737da09f23a1378fc3c">
  <xsd:schema xmlns:xsd="http://www.w3.org/2001/XMLSchema" xmlns:xs="http://www.w3.org/2001/XMLSchema" xmlns:p="http://schemas.microsoft.com/office/2006/metadata/properties" xmlns:ns2="5fa1e514-98db-47d7-b0e2-2c61da5cb8db" xmlns:ns3="9f763db3-fa4d-46a2-85ca-0a2066a38994" targetNamespace="http://schemas.microsoft.com/office/2006/metadata/properties" ma:root="true" ma:fieldsID="90a7cae9eb9590b3197ceb92cac1d885" ns2:_="" ns3:_="">
    <xsd:import namespace="5fa1e514-98db-47d7-b0e2-2c61da5cb8db"/>
    <xsd:import namespace="9f763db3-fa4d-46a2-85ca-0a2066a38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1e514-98db-47d7-b0e2-2c61da5cb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63db3-fa4d-46a2-85ca-0a2066a38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1CDE4-2F5E-4A3D-A83C-51E9463CCE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A72BAC-BE59-493E-B744-8EA530C198B6}">
  <ds:schemaRefs>
    <ds:schemaRef ds:uri="5fa1e514-98db-47d7-b0e2-2c61da5cb8db"/>
    <ds:schemaRef ds:uri="9f763db3-fa4d-46a2-85ca-0a2066a389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25C717-C63E-49E8-AEAF-BB8E32DE0E5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9f763db3-fa4d-46a2-85ca-0a2066a38994"/>
    <ds:schemaRef ds:uri="http://www.w3.org/XML/1998/namespace"/>
    <ds:schemaRef ds:uri="5fa1e514-98db-47d7-b0e2-2c61da5cb8d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378</Words>
  <Application>Microsoft Office PowerPoint</Application>
  <PresentationFormat>Panorámica</PresentationFormat>
  <Paragraphs>111</Paragraphs>
  <Slides>24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Lato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Prada</dc:creator>
  <cp:lastModifiedBy>Lucas  Gomez Tobon</cp:lastModifiedBy>
  <cp:revision>6</cp:revision>
  <dcterms:created xsi:type="dcterms:W3CDTF">2020-08-20T14:11:47Z</dcterms:created>
  <dcterms:modified xsi:type="dcterms:W3CDTF">2023-08-17T21:19:09Z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0x0101005AC884F00719EB4C86E3D4496E7F465D</vt:lpwstr>
  </property>
</Properties>
</file>