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67" r:id="rId5"/>
    <p:sldId id="273" r:id="rId6"/>
    <p:sldId id="274" r:id="rId7"/>
    <p:sldId id="276" r:id="rId8"/>
    <p:sldId id="277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127F2-89D0-4329-A92E-172200A69019}" v="157" dt="2023-03-15T20:00:4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660127F2-89D0-4329-A92E-172200A69019}"/>
    <pc:docChg chg="undo custSel addSld delSld modSld">
      <pc:chgData name="Lucas  Gomez Tobon" userId="b8a6d8fe-e4ad-4825-8cc6-ab3fedc37e7a" providerId="ADAL" clId="{660127F2-89D0-4329-A92E-172200A69019}" dt="2023-03-15T20:01:35.650" v="3460" actId="20577"/>
      <pc:docMkLst>
        <pc:docMk/>
      </pc:docMkLst>
      <pc:sldChg chg="modSp mod">
        <pc:chgData name="Lucas  Gomez Tobon" userId="b8a6d8fe-e4ad-4825-8cc6-ab3fedc37e7a" providerId="ADAL" clId="{660127F2-89D0-4329-A92E-172200A69019}" dt="2023-03-15T18:35:02.379" v="58" actId="1076"/>
        <pc:sldMkLst>
          <pc:docMk/>
          <pc:sldMk cId="4264763546" sldId="267"/>
        </pc:sldMkLst>
        <pc:spChg chg="mod">
          <ac:chgData name="Lucas  Gomez Tobon" userId="b8a6d8fe-e4ad-4825-8cc6-ab3fedc37e7a" providerId="ADAL" clId="{660127F2-89D0-4329-A92E-172200A69019}" dt="2023-03-15T18:35:02.379" v="58" actId="1076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660127F2-89D0-4329-A92E-172200A69019}" dt="2023-03-15T18:34:34.419" v="46" actId="47"/>
        <pc:sldMkLst>
          <pc:docMk/>
          <pc:sldMk cId="2209409872" sldId="270"/>
        </pc:sldMkLst>
      </pc:sldChg>
      <pc:sldChg chg="del">
        <pc:chgData name="Lucas  Gomez Tobon" userId="b8a6d8fe-e4ad-4825-8cc6-ab3fedc37e7a" providerId="ADAL" clId="{660127F2-89D0-4329-A92E-172200A69019}" dt="2023-03-15T18:34:34.899" v="47" actId="47"/>
        <pc:sldMkLst>
          <pc:docMk/>
          <pc:sldMk cId="2366241294" sldId="271"/>
        </pc:sldMkLst>
      </pc:sldChg>
      <pc:sldChg chg="addSp delSp modSp mod">
        <pc:chgData name="Lucas  Gomez Tobon" userId="b8a6d8fe-e4ad-4825-8cc6-ab3fedc37e7a" providerId="ADAL" clId="{660127F2-89D0-4329-A92E-172200A69019}" dt="2023-03-15T19:01:34.911" v="1187" actId="122"/>
        <pc:sldMkLst>
          <pc:docMk/>
          <pc:sldMk cId="1712672475" sldId="273"/>
        </pc:sldMkLst>
        <pc:spChg chg="del">
          <ac:chgData name="Lucas  Gomez Tobon" userId="b8a6d8fe-e4ad-4825-8cc6-ab3fedc37e7a" providerId="ADAL" clId="{660127F2-89D0-4329-A92E-172200A69019}" dt="2023-03-15T18:34:38.110" v="48" actId="478"/>
          <ac:spMkLst>
            <pc:docMk/>
            <pc:sldMk cId="1712672475" sldId="273"/>
            <ac:spMk id="2" creationId="{933878CE-E6C1-4E46-A662-160BC6BAE22F}"/>
          </ac:spMkLst>
        </pc:spChg>
        <pc:spChg chg="add mod">
          <ac:chgData name="Lucas  Gomez Tobon" userId="b8a6d8fe-e4ad-4825-8cc6-ab3fedc37e7a" providerId="ADAL" clId="{660127F2-89D0-4329-A92E-172200A69019}" dt="2023-03-15T18:56:27.772" v="1057" actId="1076"/>
          <ac:spMkLst>
            <pc:docMk/>
            <pc:sldMk cId="1712672475" sldId="273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660127F2-89D0-4329-A92E-172200A69019}" dt="2023-03-15T18:41:57.018" v="667" actId="478"/>
          <ac:spMkLst>
            <pc:docMk/>
            <pc:sldMk cId="1712672475" sldId="273"/>
            <ac:spMk id="5" creationId="{933878CE-E6C1-4E46-A662-160BC6BAE22F}"/>
          </ac:spMkLst>
        </pc:spChg>
        <pc:spChg chg="add mod ord">
          <ac:chgData name="Lucas  Gomez Tobon" userId="b8a6d8fe-e4ad-4825-8cc6-ab3fedc37e7a" providerId="ADAL" clId="{660127F2-89D0-4329-A92E-172200A69019}" dt="2023-03-15T19:00:56.466" v="1158" actId="167"/>
          <ac:spMkLst>
            <pc:docMk/>
            <pc:sldMk cId="1712672475" sldId="273"/>
            <ac:spMk id="6" creationId="{F78AE484-A5E4-FD25-6470-B7763D0B9AE7}"/>
          </ac:spMkLst>
        </pc:spChg>
        <pc:spChg chg="add mod">
          <ac:chgData name="Lucas  Gomez Tobon" userId="b8a6d8fe-e4ad-4825-8cc6-ab3fedc37e7a" providerId="ADAL" clId="{660127F2-89D0-4329-A92E-172200A69019}" dt="2023-03-15T19:01:34.911" v="1187" actId="122"/>
          <ac:spMkLst>
            <pc:docMk/>
            <pc:sldMk cId="1712672475" sldId="273"/>
            <ac:spMk id="8" creationId="{476DBE18-DFC3-DC13-BFB7-75A96F5E47AB}"/>
          </ac:spMkLst>
        </pc:spChg>
        <pc:spChg chg="del">
          <ac:chgData name="Lucas  Gomez Tobon" userId="b8a6d8fe-e4ad-4825-8cc6-ab3fedc37e7a" providerId="ADAL" clId="{660127F2-89D0-4329-A92E-172200A69019}" dt="2023-03-15T18:34:41.659" v="52" actId="478"/>
          <ac:spMkLst>
            <pc:docMk/>
            <pc:sldMk cId="1712672475" sldId="273"/>
            <ac:spMk id="12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2.713" v="53" actId="478"/>
          <ac:spMkLst>
            <pc:docMk/>
            <pc:sldMk cId="1712672475" sldId="273"/>
            <ac:spMk id="14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4.059" v="54" actId="478"/>
          <ac:spMkLst>
            <pc:docMk/>
            <pc:sldMk cId="1712672475" sldId="273"/>
            <ac:spMk id="16" creationId="{00000000-0000-0000-0000-000000000000}"/>
          </ac:spMkLst>
        </pc:spChg>
        <pc:spChg chg="del mod">
          <ac:chgData name="Lucas  Gomez Tobon" userId="b8a6d8fe-e4ad-4825-8cc6-ab3fedc37e7a" providerId="ADAL" clId="{660127F2-89D0-4329-A92E-172200A69019}" dt="2023-03-15T18:34:39.179" v="50" actId="478"/>
          <ac:spMkLst>
            <pc:docMk/>
            <pc:sldMk cId="1712672475" sldId="273"/>
            <ac:spMk id="17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5.249" v="55" actId="478"/>
          <ac:spMkLst>
            <pc:docMk/>
            <pc:sldMk cId="1712672475" sldId="273"/>
            <ac:spMk id="19" creationId="{00000000-0000-0000-0000-000000000000}"/>
          </ac:spMkLst>
        </pc:spChg>
        <pc:picChg chg="add mod">
          <ac:chgData name="Lucas  Gomez Tobon" userId="b8a6d8fe-e4ad-4825-8cc6-ab3fedc37e7a" providerId="ADAL" clId="{660127F2-89D0-4329-A92E-172200A69019}" dt="2023-03-15T19:01:17.756" v="1165" actId="1076"/>
          <ac:picMkLst>
            <pc:docMk/>
            <pc:sldMk cId="1712672475" sldId="273"/>
            <ac:picMk id="4" creationId="{1DBA7C59-E624-192D-F6A6-65102C1F1ED2}"/>
          </ac:picMkLst>
        </pc:picChg>
        <pc:picChg chg="add del mod ord">
          <ac:chgData name="Lucas  Gomez Tobon" userId="b8a6d8fe-e4ad-4825-8cc6-ab3fedc37e7a" providerId="ADAL" clId="{660127F2-89D0-4329-A92E-172200A69019}" dt="2023-03-15T19:01:19.421" v="1167" actId="478"/>
          <ac:picMkLst>
            <pc:docMk/>
            <pc:sldMk cId="1712672475" sldId="273"/>
            <ac:picMk id="5" creationId="{4B533AF7-A7D8-C456-6626-945CBCAD556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0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1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2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3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4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5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9.939" v="51" actId="478"/>
          <ac:picMkLst>
            <pc:docMk/>
            <pc:sldMk cId="1712672475" sldId="273"/>
            <ac:picMk id="26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7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026" creationId="{00000000-0000-0000-0000-000000000000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8:55:25.739" v="1014"/>
        <pc:sldMkLst>
          <pc:docMk/>
          <pc:sldMk cId="2032858947" sldId="274"/>
        </pc:sldMkLst>
      </pc:sldChg>
      <pc:sldChg chg="addSp delSp modSp add mod modClrScheme chgLayout">
        <pc:chgData name="Lucas  Gomez Tobon" userId="b8a6d8fe-e4ad-4825-8cc6-ab3fedc37e7a" providerId="ADAL" clId="{660127F2-89D0-4329-A92E-172200A69019}" dt="2023-03-15T19:12:55.795" v="1702" actId="20577"/>
        <pc:sldMkLst>
          <pc:docMk/>
          <pc:sldMk cId="3196428619" sldId="274"/>
        </pc:sldMkLst>
        <pc:spChg chg="add del mod ord">
          <ac:chgData name="Lucas  Gomez Tobon" userId="b8a6d8fe-e4ad-4825-8cc6-ab3fedc37e7a" providerId="ADAL" clId="{660127F2-89D0-4329-A92E-172200A69019}" dt="2023-03-15T18:55:47.528" v="1043" actId="478"/>
          <ac:spMkLst>
            <pc:docMk/>
            <pc:sldMk cId="3196428619" sldId="274"/>
            <ac:spMk id="2" creationId="{31EEDD80-C22A-875F-6DDC-B7DEE11D4F54}"/>
          </ac:spMkLst>
        </pc:spChg>
        <pc:spChg chg="mod">
          <ac:chgData name="Lucas  Gomez Tobon" userId="b8a6d8fe-e4ad-4825-8cc6-ab3fedc37e7a" providerId="ADAL" clId="{660127F2-89D0-4329-A92E-172200A69019}" dt="2023-03-15T18:56:05.956" v="1049" actId="120"/>
          <ac:spMkLst>
            <pc:docMk/>
            <pc:sldMk cId="3196428619" sldId="274"/>
            <ac:spMk id="3" creationId="{288305FE-915F-971B-06C8-2F46C9F924D7}"/>
          </ac:spMkLst>
        </pc:spChg>
        <pc:spChg chg="add mod ord">
          <ac:chgData name="Lucas  Gomez Tobon" userId="b8a6d8fe-e4ad-4825-8cc6-ab3fedc37e7a" providerId="ADAL" clId="{660127F2-89D0-4329-A92E-172200A69019}" dt="2023-03-15T18:56:46.117" v="1061" actId="122"/>
          <ac:spMkLst>
            <pc:docMk/>
            <pc:sldMk cId="3196428619" sldId="274"/>
            <ac:spMk id="5" creationId="{DBE41350-BF53-63F8-C685-2E439D47C033}"/>
          </ac:spMkLst>
        </pc:spChg>
        <pc:spChg chg="del">
          <ac:chgData name="Lucas  Gomez Tobon" userId="b8a6d8fe-e4ad-4825-8cc6-ab3fedc37e7a" providerId="ADAL" clId="{660127F2-89D0-4329-A92E-172200A69019}" dt="2023-03-15T18:55:49.817" v="1044" actId="478"/>
          <ac:spMkLst>
            <pc:docMk/>
            <pc:sldMk cId="3196428619" sldId="274"/>
            <ac:spMk id="6" creationId="{F78AE484-A5E4-FD25-6470-B7763D0B9AE7}"/>
          </ac:spMkLst>
        </pc:spChg>
        <pc:spChg chg="add mod ord">
          <ac:chgData name="Lucas  Gomez Tobon" userId="b8a6d8fe-e4ad-4825-8cc6-ab3fedc37e7a" providerId="ADAL" clId="{660127F2-89D0-4329-A92E-172200A69019}" dt="2023-03-15T19:05:15.036" v="1261" actId="113"/>
          <ac:spMkLst>
            <pc:docMk/>
            <pc:sldMk cId="3196428619" sldId="274"/>
            <ac:spMk id="7" creationId="{E75EBFF2-DEEB-1A97-85F8-43FF7D6C1F5B}"/>
          </ac:spMkLst>
        </pc:spChg>
        <pc:spChg chg="add mod ord">
          <ac:chgData name="Lucas  Gomez Tobon" userId="b8a6d8fe-e4ad-4825-8cc6-ab3fedc37e7a" providerId="ADAL" clId="{660127F2-89D0-4329-A92E-172200A69019}" dt="2023-03-15T18:57:24.487" v="1072" actId="27107"/>
          <ac:spMkLst>
            <pc:docMk/>
            <pc:sldMk cId="3196428619" sldId="274"/>
            <ac:spMk id="8" creationId="{80CDF7DB-DC9C-D316-590C-B1A65B540A73}"/>
          </ac:spMkLst>
        </pc:spChg>
        <pc:spChg chg="del mod">
          <ac:chgData name="Lucas  Gomez Tobon" userId="b8a6d8fe-e4ad-4825-8cc6-ab3fedc37e7a" providerId="ADAL" clId="{660127F2-89D0-4329-A92E-172200A69019}" dt="2023-03-15T18:56:10.387" v="1052" actId="478"/>
          <ac:spMkLst>
            <pc:docMk/>
            <pc:sldMk cId="3196428619" sldId="274"/>
            <ac:spMk id="9" creationId="{00000000-0000-0000-0000-000000000000}"/>
          </ac:spMkLst>
        </pc:spChg>
        <pc:spChg chg="add mod ord">
          <ac:chgData name="Lucas  Gomez Tobon" userId="b8a6d8fe-e4ad-4825-8cc6-ab3fedc37e7a" providerId="ADAL" clId="{660127F2-89D0-4329-A92E-172200A69019}" dt="2023-03-15T19:12:55.795" v="1702" actId="20577"/>
          <ac:spMkLst>
            <pc:docMk/>
            <pc:sldMk cId="3196428619" sldId="274"/>
            <ac:spMk id="10" creationId="{49A28EDE-16D7-6128-0A35-A1169162CBD5}"/>
          </ac:spMkLst>
        </pc:spChg>
        <pc:picChg chg="del">
          <ac:chgData name="Lucas  Gomez Tobon" userId="b8a6d8fe-e4ad-4825-8cc6-ab3fedc37e7a" providerId="ADAL" clId="{660127F2-89D0-4329-A92E-172200A69019}" dt="2023-03-15T18:55:38.603" v="1041" actId="478"/>
          <ac:picMkLst>
            <pc:docMk/>
            <pc:sldMk cId="3196428619" sldId="274"/>
            <ac:picMk id="4" creationId="{1DBA7C59-E624-192D-F6A6-65102C1F1ED2}"/>
          </ac:picMkLst>
        </pc:picChg>
      </pc:sldChg>
      <pc:sldChg chg="addSp delSp modSp add mod modClrScheme chgLayout">
        <pc:chgData name="Lucas  Gomez Tobon" userId="b8a6d8fe-e4ad-4825-8cc6-ab3fedc37e7a" providerId="ADAL" clId="{660127F2-89D0-4329-A92E-172200A69019}" dt="2023-03-15T19:11:20.426" v="1700" actId="20577"/>
        <pc:sldMkLst>
          <pc:docMk/>
          <pc:sldMk cId="1013565971" sldId="275"/>
        </pc:sldMkLst>
        <pc:spChg chg="add del mod ord">
          <ac:chgData name="Lucas  Gomez Tobon" userId="b8a6d8fe-e4ad-4825-8cc6-ab3fedc37e7a" providerId="ADAL" clId="{660127F2-89D0-4329-A92E-172200A69019}" dt="2023-03-15T19:08:31.048" v="1294" actId="478"/>
          <ac:spMkLst>
            <pc:docMk/>
            <pc:sldMk cId="1013565971" sldId="275"/>
            <ac:spMk id="2" creationId="{9A71A188-8CAF-0BDB-4815-380CA1B7B4D6}"/>
          </ac:spMkLst>
        </pc:spChg>
        <pc:spChg chg="mod">
          <ac:chgData name="Lucas  Gomez Tobon" userId="b8a6d8fe-e4ad-4825-8cc6-ab3fedc37e7a" providerId="ADAL" clId="{660127F2-89D0-4329-A92E-172200A69019}" dt="2023-03-15T19:08:41.746" v="1298" actId="1076"/>
          <ac:spMkLst>
            <pc:docMk/>
            <pc:sldMk cId="1013565971" sldId="275"/>
            <ac:spMk id="3" creationId="{288305FE-915F-971B-06C8-2F46C9F924D7}"/>
          </ac:spMkLst>
        </pc:spChg>
        <pc:spChg chg="del mod ord">
          <ac:chgData name="Lucas  Gomez Tobon" userId="b8a6d8fe-e4ad-4825-8cc6-ab3fedc37e7a" providerId="ADAL" clId="{660127F2-89D0-4329-A92E-172200A69019}" dt="2023-03-15T19:08:36.886" v="1297" actId="478"/>
          <ac:spMkLst>
            <pc:docMk/>
            <pc:sldMk cId="1013565971" sldId="275"/>
            <ac:spMk id="5" creationId="{DBE41350-BF53-63F8-C685-2E439D47C033}"/>
          </ac:spMkLst>
        </pc:spChg>
        <pc:spChg chg="mod ord">
          <ac:chgData name="Lucas  Gomez Tobon" userId="b8a6d8fe-e4ad-4825-8cc6-ab3fedc37e7a" providerId="ADAL" clId="{660127F2-89D0-4329-A92E-172200A69019}" dt="2023-03-15T19:11:20.426" v="1700" actId="20577"/>
          <ac:spMkLst>
            <pc:docMk/>
            <pc:sldMk cId="1013565971" sldId="275"/>
            <ac:spMk id="7" creationId="{E75EBFF2-DEEB-1A97-85F8-43FF7D6C1F5B}"/>
          </ac:spMkLst>
        </pc:spChg>
        <pc:spChg chg="del mod ord">
          <ac:chgData name="Lucas  Gomez Tobon" userId="b8a6d8fe-e4ad-4825-8cc6-ab3fedc37e7a" providerId="ADAL" clId="{660127F2-89D0-4329-A92E-172200A69019}" dt="2023-03-15T19:08:35.665" v="1296" actId="478"/>
          <ac:spMkLst>
            <pc:docMk/>
            <pc:sldMk cId="1013565971" sldId="275"/>
            <ac:spMk id="8" creationId="{80CDF7DB-DC9C-D316-590C-B1A65B540A73}"/>
          </ac:spMkLst>
        </pc:spChg>
        <pc:spChg chg="del mod ord">
          <ac:chgData name="Lucas  Gomez Tobon" userId="b8a6d8fe-e4ad-4825-8cc6-ab3fedc37e7a" providerId="ADAL" clId="{660127F2-89D0-4329-A92E-172200A69019}" dt="2023-03-15T19:08:34.777" v="1295" actId="478"/>
          <ac:spMkLst>
            <pc:docMk/>
            <pc:sldMk cId="1013565971" sldId="275"/>
            <ac:spMk id="10" creationId="{49A28EDE-16D7-6128-0A35-A1169162CBD5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08:07.207" v="1280"/>
        <pc:sldMkLst>
          <pc:docMk/>
          <pc:sldMk cId="2376210879" sldId="275"/>
        </pc:sldMkLst>
      </pc:sldChg>
      <pc:sldChg chg="add del setBg">
        <pc:chgData name="Lucas  Gomez Tobon" userId="b8a6d8fe-e4ad-4825-8cc6-ab3fedc37e7a" providerId="ADAL" clId="{660127F2-89D0-4329-A92E-172200A69019}" dt="2023-03-15T19:13:39.185" v="1704"/>
        <pc:sldMkLst>
          <pc:docMk/>
          <pc:sldMk cId="3356785815" sldId="276"/>
        </pc:sldMkLst>
      </pc:sldChg>
      <pc:sldChg chg="addSp delSp modSp add mod">
        <pc:chgData name="Lucas  Gomez Tobon" userId="b8a6d8fe-e4ad-4825-8cc6-ab3fedc37e7a" providerId="ADAL" clId="{660127F2-89D0-4329-A92E-172200A69019}" dt="2023-03-15T19:18:11.565" v="2285" actId="123"/>
        <pc:sldMkLst>
          <pc:docMk/>
          <pc:sldMk cId="4140553962" sldId="276"/>
        </pc:sldMkLst>
        <pc:spChg chg="mod">
          <ac:chgData name="Lucas  Gomez Tobon" userId="b8a6d8fe-e4ad-4825-8cc6-ab3fedc37e7a" providerId="ADAL" clId="{660127F2-89D0-4329-A92E-172200A69019}" dt="2023-03-15T19:13:53.739" v="1719" actId="20577"/>
          <ac:spMkLst>
            <pc:docMk/>
            <pc:sldMk cId="4140553962" sldId="276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13:47.246" v="1707" actId="478"/>
          <ac:spMkLst>
            <pc:docMk/>
            <pc:sldMk cId="4140553962" sldId="276"/>
            <ac:spMk id="4" creationId="{3B01FE18-1264-D585-5434-6D93DB6A2E02}"/>
          </ac:spMkLst>
        </pc:spChg>
        <pc:spChg chg="del mod">
          <ac:chgData name="Lucas  Gomez Tobon" userId="b8a6d8fe-e4ad-4825-8cc6-ab3fedc37e7a" providerId="ADAL" clId="{660127F2-89D0-4329-A92E-172200A69019}" dt="2023-03-15T19:13:56.289" v="1720" actId="478"/>
          <ac:spMkLst>
            <pc:docMk/>
            <pc:sldMk cId="4140553962" sldId="276"/>
            <ac:spMk id="5" creationId="{DBE41350-BF53-63F8-C685-2E439D47C033}"/>
          </ac:spMkLst>
        </pc:spChg>
        <pc:spChg chg="mod">
          <ac:chgData name="Lucas  Gomez Tobon" userId="b8a6d8fe-e4ad-4825-8cc6-ab3fedc37e7a" providerId="ADAL" clId="{660127F2-89D0-4329-A92E-172200A69019}" dt="2023-03-15T19:18:11.565" v="2285" actId="123"/>
          <ac:spMkLst>
            <pc:docMk/>
            <pc:sldMk cId="4140553962" sldId="276"/>
            <ac:spMk id="7" creationId="{E75EBFF2-DEEB-1A97-85F8-43FF7D6C1F5B}"/>
          </ac:spMkLst>
        </pc:spChg>
        <pc:spChg chg="del">
          <ac:chgData name="Lucas  Gomez Tobon" userId="b8a6d8fe-e4ad-4825-8cc6-ab3fedc37e7a" providerId="ADAL" clId="{660127F2-89D0-4329-A92E-172200A69019}" dt="2023-03-15T19:13:45.985" v="1706" actId="478"/>
          <ac:spMkLst>
            <pc:docMk/>
            <pc:sldMk cId="4140553962" sldId="276"/>
            <ac:spMk id="8" creationId="{80CDF7DB-DC9C-D316-590C-B1A65B540A73}"/>
          </ac:spMkLst>
        </pc:spChg>
        <pc:spChg chg="add del mod">
          <ac:chgData name="Lucas  Gomez Tobon" userId="b8a6d8fe-e4ad-4825-8cc6-ab3fedc37e7a" providerId="ADAL" clId="{660127F2-89D0-4329-A92E-172200A69019}" dt="2023-03-15T19:13:59.296" v="1722" actId="478"/>
          <ac:spMkLst>
            <pc:docMk/>
            <pc:sldMk cId="4140553962" sldId="276"/>
            <ac:spMk id="9" creationId="{9B081E75-47A8-32ED-BC72-0D4D0CC854A8}"/>
          </ac:spMkLst>
        </pc:spChg>
        <pc:spChg chg="del">
          <ac:chgData name="Lucas  Gomez Tobon" userId="b8a6d8fe-e4ad-4825-8cc6-ab3fedc37e7a" providerId="ADAL" clId="{660127F2-89D0-4329-A92E-172200A69019}" dt="2023-03-15T19:13:57.707" v="1721" actId="478"/>
          <ac:spMkLst>
            <pc:docMk/>
            <pc:sldMk cId="4140553962" sldId="276"/>
            <ac:spMk id="10" creationId="{49A28EDE-16D7-6128-0A35-A1169162CBD5}"/>
          </ac:spMkLst>
        </pc:spChg>
        <pc:spChg chg="add del mod">
          <ac:chgData name="Lucas  Gomez Tobon" userId="b8a6d8fe-e4ad-4825-8cc6-ab3fedc37e7a" providerId="ADAL" clId="{660127F2-89D0-4329-A92E-172200A69019}" dt="2023-03-15T19:14:00.455" v="1723" actId="478"/>
          <ac:spMkLst>
            <pc:docMk/>
            <pc:sldMk cId="4140553962" sldId="276"/>
            <ac:spMk id="12" creationId="{E5FA2EC1-6B7B-FD48-144B-9F4D93EE218C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19:33.289" v="2287"/>
        <pc:sldMkLst>
          <pc:docMk/>
          <pc:sldMk cId="2049071406" sldId="277"/>
        </pc:sldMkLst>
      </pc:sldChg>
      <pc:sldChg chg="addSp delSp modSp add mod">
        <pc:chgData name="Lucas  Gomez Tobon" userId="b8a6d8fe-e4ad-4825-8cc6-ab3fedc37e7a" providerId="ADAL" clId="{660127F2-89D0-4329-A92E-172200A69019}" dt="2023-03-15T19:25:53.094" v="2356" actId="1076"/>
        <pc:sldMkLst>
          <pc:docMk/>
          <pc:sldMk cId="3219027792" sldId="277"/>
        </pc:sldMkLst>
        <pc:spChg chg="mod">
          <ac:chgData name="Lucas  Gomez Tobon" userId="b8a6d8fe-e4ad-4825-8cc6-ab3fedc37e7a" providerId="ADAL" clId="{660127F2-89D0-4329-A92E-172200A69019}" dt="2023-03-15T19:23:10.514" v="2320" actId="122"/>
          <ac:spMkLst>
            <pc:docMk/>
            <pc:sldMk cId="3219027792" sldId="277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21:14.755" v="2308" actId="478"/>
          <ac:spMkLst>
            <pc:docMk/>
            <pc:sldMk cId="3219027792" sldId="277"/>
            <ac:spMk id="4" creationId="{589AB3F7-F14C-5398-F1B9-F1706DA18DBD}"/>
          </ac:spMkLst>
        </pc:spChg>
        <pc:spChg chg="del">
          <ac:chgData name="Lucas  Gomez Tobon" userId="b8a6d8fe-e4ad-4825-8cc6-ab3fedc37e7a" providerId="ADAL" clId="{660127F2-89D0-4329-A92E-172200A69019}" dt="2023-03-15T19:19:42.825" v="2307" actId="478"/>
          <ac:spMkLst>
            <pc:docMk/>
            <pc:sldMk cId="3219027792" sldId="27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23:56.685" v="2334" actId="1076"/>
          <ac:picMkLst>
            <pc:docMk/>
            <pc:sldMk cId="3219027792" sldId="277"/>
            <ac:picMk id="1026" creationId="{FDE06209-AE13-9382-7BE0-02529FFDE5E7}"/>
          </ac:picMkLst>
        </pc:picChg>
        <pc:picChg chg="add mod">
          <ac:chgData name="Lucas  Gomez Tobon" userId="b8a6d8fe-e4ad-4825-8cc6-ab3fedc37e7a" providerId="ADAL" clId="{660127F2-89D0-4329-A92E-172200A69019}" dt="2023-03-15T19:24:01.229" v="2338" actId="1076"/>
          <ac:picMkLst>
            <pc:docMk/>
            <pc:sldMk cId="3219027792" sldId="277"/>
            <ac:picMk id="1028" creationId="{A5C09885-FC3A-4AFA-8916-3BD2085CE1D6}"/>
          </ac:picMkLst>
        </pc:picChg>
        <pc:picChg chg="add mod">
          <ac:chgData name="Lucas  Gomez Tobon" userId="b8a6d8fe-e4ad-4825-8cc6-ab3fedc37e7a" providerId="ADAL" clId="{660127F2-89D0-4329-A92E-172200A69019}" dt="2023-03-15T19:23:58.397" v="2335" actId="1076"/>
          <ac:picMkLst>
            <pc:docMk/>
            <pc:sldMk cId="3219027792" sldId="277"/>
            <ac:picMk id="1030" creationId="{B3DC8861-950F-A437-C14B-6F0D7C31BB5F}"/>
          </ac:picMkLst>
        </pc:picChg>
        <pc:picChg chg="add mod">
          <ac:chgData name="Lucas  Gomez Tobon" userId="b8a6d8fe-e4ad-4825-8cc6-ab3fedc37e7a" providerId="ADAL" clId="{660127F2-89D0-4329-A92E-172200A69019}" dt="2023-03-15T19:25:49.172" v="2353" actId="1076"/>
          <ac:picMkLst>
            <pc:docMk/>
            <pc:sldMk cId="3219027792" sldId="277"/>
            <ac:picMk id="1032" creationId="{5DA7300B-216F-FA34-2B44-EDE94F4321DF}"/>
          </ac:picMkLst>
        </pc:picChg>
        <pc:picChg chg="add mod">
          <ac:chgData name="Lucas  Gomez Tobon" userId="b8a6d8fe-e4ad-4825-8cc6-ab3fedc37e7a" providerId="ADAL" clId="{660127F2-89D0-4329-A92E-172200A69019}" dt="2023-03-15T19:25:53.094" v="2356" actId="1076"/>
          <ac:picMkLst>
            <pc:docMk/>
            <pc:sldMk cId="3219027792" sldId="277"/>
            <ac:picMk id="1034" creationId="{98F2C4CD-5CD8-E383-99C8-A4F8FA56F763}"/>
          </ac:picMkLst>
        </pc:picChg>
      </pc:sldChg>
      <pc:sldChg chg="modSp add mod">
        <pc:chgData name="Lucas  Gomez Tobon" userId="b8a6d8fe-e4ad-4825-8cc6-ab3fedc37e7a" providerId="ADAL" clId="{660127F2-89D0-4329-A92E-172200A69019}" dt="2023-03-15T19:40:09.372" v="3193" actId="1076"/>
        <pc:sldMkLst>
          <pc:docMk/>
          <pc:sldMk cId="3463016531" sldId="278"/>
        </pc:sldMkLst>
        <pc:spChg chg="mod">
          <ac:chgData name="Lucas  Gomez Tobon" userId="b8a6d8fe-e4ad-4825-8cc6-ab3fedc37e7a" providerId="ADAL" clId="{660127F2-89D0-4329-A92E-172200A69019}" dt="2023-03-15T19:31:22.385" v="2372" actId="20577"/>
          <ac:spMkLst>
            <pc:docMk/>
            <pc:sldMk cId="3463016531" sldId="278"/>
            <ac:spMk id="3" creationId="{288305FE-915F-971B-06C8-2F46C9F924D7}"/>
          </ac:spMkLst>
        </pc:spChg>
        <pc:spChg chg="mod">
          <ac:chgData name="Lucas  Gomez Tobon" userId="b8a6d8fe-e4ad-4825-8cc6-ab3fedc37e7a" providerId="ADAL" clId="{660127F2-89D0-4329-A92E-172200A69019}" dt="2023-03-15T19:40:09.372" v="3193" actId="1076"/>
          <ac:spMkLst>
            <pc:docMk/>
            <pc:sldMk cId="3463016531" sldId="278"/>
            <ac:spMk id="7" creationId="{E75EBFF2-DEEB-1A97-85F8-43FF7D6C1F5B}"/>
          </ac:spMkLst>
        </pc:spChg>
      </pc:sldChg>
      <pc:sldChg chg="addSp delSp modSp add mod">
        <pc:chgData name="Lucas  Gomez Tobon" userId="b8a6d8fe-e4ad-4825-8cc6-ab3fedc37e7a" providerId="ADAL" clId="{660127F2-89D0-4329-A92E-172200A69019}" dt="2023-03-15T19:49:54.922" v="3235" actId="1076"/>
        <pc:sldMkLst>
          <pc:docMk/>
          <pc:sldMk cId="1040035016" sldId="279"/>
        </pc:sldMkLst>
        <pc:spChg chg="mod">
          <ac:chgData name="Lucas  Gomez Tobon" userId="b8a6d8fe-e4ad-4825-8cc6-ab3fedc37e7a" providerId="ADAL" clId="{660127F2-89D0-4329-A92E-172200A69019}" dt="2023-03-15T19:40:20.146" v="3203" actId="20577"/>
          <ac:spMkLst>
            <pc:docMk/>
            <pc:sldMk cId="1040035016" sldId="27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40:23.720" v="3205" actId="478"/>
          <ac:spMkLst>
            <pc:docMk/>
            <pc:sldMk cId="1040035016" sldId="279"/>
            <ac:spMk id="4" creationId="{B157D98C-BF80-9697-29A2-E76436553826}"/>
          </ac:spMkLst>
        </pc:spChg>
        <pc:spChg chg="del">
          <ac:chgData name="Lucas  Gomez Tobon" userId="b8a6d8fe-e4ad-4825-8cc6-ab3fedc37e7a" providerId="ADAL" clId="{660127F2-89D0-4329-A92E-172200A69019}" dt="2023-03-15T19:40:22.252" v="3204" actId="478"/>
          <ac:spMkLst>
            <pc:docMk/>
            <pc:sldMk cId="1040035016" sldId="279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49:53.851" v="3234" actId="1076"/>
          <ac:picMkLst>
            <pc:docMk/>
            <pc:sldMk cId="1040035016" sldId="279"/>
            <ac:picMk id="5" creationId="{BC210476-7D13-4B0A-F8AD-BC105760B845}"/>
          </ac:picMkLst>
        </pc:picChg>
        <pc:picChg chg="add mod">
          <ac:chgData name="Lucas  Gomez Tobon" userId="b8a6d8fe-e4ad-4825-8cc6-ab3fedc37e7a" providerId="ADAL" clId="{660127F2-89D0-4329-A92E-172200A69019}" dt="2023-03-15T19:49:54.922" v="3235" actId="1076"/>
          <ac:picMkLst>
            <pc:docMk/>
            <pc:sldMk cId="1040035016" sldId="279"/>
            <ac:picMk id="2050" creationId="{5430E5D6-C7C0-A50A-E862-4549131B5FAC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40:12.952" v="3195"/>
        <pc:sldMkLst>
          <pc:docMk/>
          <pc:sldMk cId="3242941156" sldId="279"/>
        </pc:sldMkLst>
      </pc:sldChg>
      <pc:sldChg chg="add del setBg">
        <pc:chgData name="Lucas  Gomez Tobon" userId="b8a6d8fe-e4ad-4825-8cc6-ab3fedc37e7a" providerId="ADAL" clId="{660127F2-89D0-4329-A92E-172200A69019}" dt="2023-03-15T19:48:57.109" v="3212"/>
        <pc:sldMkLst>
          <pc:docMk/>
          <pc:sldMk cId="996122136" sldId="280"/>
        </pc:sldMkLst>
      </pc:sldChg>
      <pc:sldChg chg="addSp delSp modSp add">
        <pc:chgData name="Lucas  Gomez Tobon" userId="b8a6d8fe-e4ad-4825-8cc6-ab3fedc37e7a" providerId="ADAL" clId="{660127F2-89D0-4329-A92E-172200A69019}" dt="2023-03-15T19:50:01.842" v="3238" actId="1076"/>
        <pc:sldMkLst>
          <pc:docMk/>
          <pc:sldMk cId="1910445277" sldId="280"/>
        </pc:sldMkLst>
        <pc:picChg chg="del">
          <ac:chgData name="Lucas  Gomez Tobon" userId="b8a6d8fe-e4ad-4825-8cc6-ab3fedc37e7a" providerId="ADAL" clId="{660127F2-89D0-4329-A92E-172200A69019}" dt="2023-03-15T19:49:01.618" v="3214" actId="478"/>
          <ac:picMkLst>
            <pc:docMk/>
            <pc:sldMk cId="1910445277" sldId="280"/>
            <ac:picMk id="2050" creationId="{5430E5D6-C7C0-A50A-E862-4549131B5FAC}"/>
          </ac:picMkLst>
        </pc:picChg>
        <pc:picChg chg="add del mod">
          <ac:chgData name="Lucas  Gomez Tobon" userId="b8a6d8fe-e4ad-4825-8cc6-ab3fedc37e7a" providerId="ADAL" clId="{660127F2-89D0-4329-A92E-172200A69019}" dt="2023-03-15T19:49:37.716" v="3225" actId="21"/>
          <ac:picMkLst>
            <pc:docMk/>
            <pc:sldMk cId="1910445277" sldId="280"/>
            <ac:picMk id="3074" creationId="{C4BDCBC9-D68C-6A69-EDDF-960AB0683CF2}"/>
          </ac:picMkLst>
        </pc:picChg>
        <pc:picChg chg="add mod">
          <ac:chgData name="Lucas  Gomez Tobon" userId="b8a6d8fe-e4ad-4825-8cc6-ab3fedc37e7a" providerId="ADAL" clId="{660127F2-89D0-4329-A92E-172200A69019}" dt="2023-03-15T19:50:01.842" v="3238" actId="1076"/>
          <ac:picMkLst>
            <pc:docMk/>
            <pc:sldMk cId="1910445277" sldId="280"/>
            <ac:picMk id="3076" creationId="{9BAB62FE-7196-2BDB-EABB-114FB60C4645}"/>
          </ac:picMkLst>
        </pc:picChg>
      </pc:sldChg>
      <pc:sldChg chg="addSp delSp add">
        <pc:chgData name="Lucas  Gomez Tobon" userId="b8a6d8fe-e4ad-4825-8cc6-ab3fedc37e7a" providerId="ADAL" clId="{660127F2-89D0-4329-A92E-172200A69019}" dt="2023-03-15T19:51:08.011" v="3241"/>
        <pc:sldMkLst>
          <pc:docMk/>
          <pc:sldMk cId="1155092359" sldId="281"/>
        </pc:sldMkLst>
        <pc:picChg chg="del">
          <ac:chgData name="Lucas  Gomez Tobon" userId="b8a6d8fe-e4ad-4825-8cc6-ab3fedc37e7a" providerId="ADAL" clId="{660127F2-89D0-4329-A92E-172200A69019}" dt="2023-03-15T19:51:05.406" v="3240" actId="478"/>
          <ac:picMkLst>
            <pc:docMk/>
            <pc:sldMk cId="1155092359" sldId="281"/>
            <ac:picMk id="3076" creationId="{9BAB62FE-7196-2BDB-EABB-114FB60C4645}"/>
          </ac:picMkLst>
        </pc:picChg>
        <pc:picChg chg="add">
          <ac:chgData name="Lucas  Gomez Tobon" userId="b8a6d8fe-e4ad-4825-8cc6-ab3fedc37e7a" providerId="ADAL" clId="{660127F2-89D0-4329-A92E-172200A69019}" dt="2023-03-15T19:51:08.011" v="3241"/>
          <ac:picMkLst>
            <pc:docMk/>
            <pc:sldMk cId="1155092359" sldId="281"/>
            <ac:picMk id="4098" creationId="{4A70FCDB-85DB-7FA0-6EA2-1F947EAB2CBE}"/>
          </ac:picMkLst>
        </pc:picChg>
      </pc:sldChg>
      <pc:sldChg chg="addSp delSp modSp add mod modNotesTx">
        <pc:chgData name="Lucas  Gomez Tobon" userId="b8a6d8fe-e4ad-4825-8cc6-ab3fedc37e7a" providerId="ADAL" clId="{660127F2-89D0-4329-A92E-172200A69019}" dt="2023-03-15T19:54:03.517" v="3358" actId="20577"/>
        <pc:sldMkLst>
          <pc:docMk/>
          <pc:sldMk cId="3100693051" sldId="282"/>
        </pc:sldMkLst>
        <pc:spChg chg="mod">
          <ac:chgData name="Lucas  Gomez Tobon" userId="b8a6d8fe-e4ad-4825-8cc6-ab3fedc37e7a" providerId="ADAL" clId="{660127F2-89D0-4329-A92E-172200A69019}" dt="2023-03-15T19:51:42.084" v="3256" actId="20577"/>
          <ac:spMkLst>
            <pc:docMk/>
            <pc:sldMk cId="3100693051" sldId="28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660127F2-89D0-4329-A92E-172200A69019}" dt="2023-03-15T19:52:12.361" v="3259" actId="22"/>
          <ac:spMkLst>
            <pc:docMk/>
            <pc:sldMk cId="3100693051" sldId="282"/>
            <ac:spMk id="4" creationId="{DCE4DCAF-1D7B-7D39-1885-EC4DF97B83F0}"/>
          </ac:spMkLst>
        </pc:spChg>
        <pc:picChg chg="del">
          <ac:chgData name="Lucas  Gomez Tobon" userId="b8a6d8fe-e4ad-4825-8cc6-ab3fedc37e7a" providerId="ADAL" clId="{660127F2-89D0-4329-A92E-172200A69019}" dt="2023-03-15T19:51:44.152" v="3257" actId="478"/>
          <ac:picMkLst>
            <pc:docMk/>
            <pc:sldMk cId="3100693051" sldId="282"/>
            <ac:picMk id="4098" creationId="{4A70FCDB-85DB-7FA0-6EA2-1F947EAB2CBE}"/>
          </ac:picMkLst>
        </pc:picChg>
        <pc:picChg chg="add mod">
          <ac:chgData name="Lucas  Gomez Tobon" userId="b8a6d8fe-e4ad-4825-8cc6-ab3fedc37e7a" providerId="ADAL" clId="{660127F2-89D0-4329-A92E-172200A69019}" dt="2023-03-15T19:52:32.142" v="3264"/>
          <ac:picMkLst>
            <pc:docMk/>
            <pc:sldMk cId="3100693051" sldId="282"/>
            <ac:picMk id="5122" creationId="{05D9812A-14E4-EA37-4A8E-4F22FDC64CEB}"/>
          </ac:picMkLst>
        </pc:picChg>
      </pc:sldChg>
      <pc:sldChg chg="addSp delSp modSp add mod">
        <pc:chgData name="Lucas  Gomez Tobon" userId="b8a6d8fe-e4ad-4825-8cc6-ab3fedc37e7a" providerId="ADAL" clId="{660127F2-89D0-4329-A92E-172200A69019}" dt="2023-03-15T19:56:48.340" v="3439"/>
        <pc:sldMkLst>
          <pc:docMk/>
          <pc:sldMk cId="2303911912" sldId="283"/>
        </pc:sldMkLst>
        <pc:spChg chg="mod">
          <ac:chgData name="Lucas  Gomez Tobon" userId="b8a6d8fe-e4ad-4825-8cc6-ab3fedc37e7a" providerId="ADAL" clId="{660127F2-89D0-4329-A92E-172200A69019}" dt="2023-03-15T19:54:35.911" v="3365" actId="20577"/>
          <ac:spMkLst>
            <pc:docMk/>
            <pc:sldMk cId="2303911912" sldId="28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660127F2-89D0-4329-A92E-172200A69019}" dt="2023-03-15T19:56:19.670" v="3426" actId="114"/>
          <ac:spMkLst>
            <pc:docMk/>
            <pc:sldMk cId="2303911912" sldId="283"/>
            <ac:spMk id="4" creationId="{7F832ECE-B5AC-A4F2-71B5-8CEC7C27CF1A}"/>
          </ac:spMkLst>
        </pc:spChg>
        <pc:spChg chg="add mod">
          <ac:chgData name="Lucas  Gomez Tobon" userId="b8a6d8fe-e4ad-4825-8cc6-ab3fedc37e7a" providerId="ADAL" clId="{660127F2-89D0-4329-A92E-172200A69019}" dt="2023-03-15T19:56:48.340" v="3439"/>
          <ac:spMkLst>
            <pc:docMk/>
            <pc:sldMk cId="2303911912" sldId="283"/>
            <ac:spMk id="5" creationId="{8574655A-9F79-C93B-5818-0DCB83CBAA01}"/>
          </ac:spMkLst>
        </pc:spChg>
        <pc:picChg chg="del">
          <ac:chgData name="Lucas  Gomez Tobon" userId="b8a6d8fe-e4ad-4825-8cc6-ab3fedc37e7a" providerId="ADAL" clId="{660127F2-89D0-4329-A92E-172200A69019}" dt="2023-03-15T19:54:37.607" v="3366" actId="478"/>
          <ac:picMkLst>
            <pc:docMk/>
            <pc:sldMk cId="2303911912" sldId="283"/>
            <ac:picMk id="5122" creationId="{05D9812A-14E4-EA37-4A8E-4F22FDC64CEB}"/>
          </ac:picMkLst>
        </pc:picChg>
        <pc:picChg chg="add mod">
          <ac:chgData name="Lucas  Gomez Tobon" userId="b8a6d8fe-e4ad-4825-8cc6-ab3fedc37e7a" providerId="ADAL" clId="{660127F2-89D0-4329-A92E-172200A69019}" dt="2023-03-15T19:55:39.141" v="3375" actId="1076"/>
          <ac:picMkLst>
            <pc:docMk/>
            <pc:sldMk cId="2303911912" sldId="283"/>
            <ac:picMk id="6146" creationId="{117B3C83-BFB8-4627-48AF-6602F92212EF}"/>
          </ac:picMkLst>
        </pc:picChg>
        <pc:picChg chg="add mod">
          <ac:chgData name="Lucas  Gomez Tobon" userId="b8a6d8fe-e4ad-4825-8cc6-ab3fedc37e7a" providerId="ADAL" clId="{660127F2-89D0-4329-A92E-172200A69019}" dt="2023-03-15T19:55:40.251" v="3376" actId="1076"/>
          <ac:picMkLst>
            <pc:docMk/>
            <pc:sldMk cId="2303911912" sldId="283"/>
            <ac:picMk id="6148" creationId="{24C7DAEF-CC2F-2832-D5C3-7D6CDFEB1430}"/>
          </ac:picMkLst>
        </pc:picChg>
      </pc:sldChg>
      <pc:sldChg chg="addSp delSp modSp add modNotesTx">
        <pc:chgData name="Lucas  Gomez Tobon" userId="b8a6d8fe-e4ad-4825-8cc6-ab3fedc37e7a" providerId="ADAL" clId="{660127F2-89D0-4329-A92E-172200A69019}" dt="2023-03-15T20:01:35.650" v="3460" actId="20577"/>
        <pc:sldMkLst>
          <pc:docMk/>
          <pc:sldMk cId="1237415261" sldId="284"/>
        </pc:sldMkLst>
        <pc:spChg chg="add del">
          <ac:chgData name="Lucas  Gomez Tobon" userId="b8a6d8fe-e4ad-4825-8cc6-ab3fedc37e7a" providerId="ADAL" clId="{660127F2-89D0-4329-A92E-172200A69019}" dt="2023-03-15T19:58:43.850" v="3445" actId="478"/>
          <ac:spMkLst>
            <pc:docMk/>
            <pc:sldMk cId="1237415261" sldId="284"/>
            <ac:spMk id="2" creationId="{74F3A24D-645F-0764-7E51-798AD57D275F}"/>
          </ac:spMkLst>
        </pc:spChg>
        <pc:picChg chg="del">
          <ac:chgData name="Lucas  Gomez Tobon" userId="b8a6d8fe-e4ad-4825-8cc6-ab3fedc37e7a" providerId="ADAL" clId="{660127F2-89D0-4329-A92E-172200A69019}" dt="2023-03-15T19:58:25.960" v="3443" actId="478"/>
          <ac:picMkLst>
            <pc:docMk/>
            <pc:sldMk cId="1237415261" sldId="284"/>
            <ac:picMk id="6148" creationId="{24C7DAEF-CC2F-2832-D5C3-7D6CDFEB1430}"/>
          </ac:picMkLst>
        </pc:picChg>
        <pc:picChg chg="add mod">
          <ac:chgData name="Lucas  Gomez Tobon" userId="b8a6d8fe-e4ad-4825-8cc6-ab3fedc37e7a" providerId="ADAL" clId="{660127F2-89D0-4329-A92E-172200A69019}" dt="2023-03-15T20:00:42.212" v="3459"/>
          <ac:picMkLst>
            <pc:docMk/>
            <pc:sldMk cId="1237415261" sldId="284"/>
            <ac:picMk id="7172" creationId="{5059BD4B-2AF1-561E-7FFE-05BD4EE1F7A2}"/>
          </ac:picMkLst>
        </pc:picChg>
        <pc:picChg chg="add mod">
          <ac:chgData name="Lucas  Gomez Tobon" userId="b8a6d8fe-e4ad-4825-8cc6-ab3fedc37e7a" providerId="ADAL" clId="{660127F2-89D0-4329-A92E-172200A69019}" dt="2023-03-15T20:00:07.035" v="3458"/>
          <ac:picMkLst>
            <pc:docMk/>
            <pc:sldMk cId="1237415261" sldId="284"/>
            <ac:picMk id="7174" creationId="{5E75C050-C48C-079B-B3D8-6CAB3D29BB02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58:22.200" v="3441"/>
        <pc:sldMkLst>
          <pc:docMk/>
          <pc:sldMk cId="36151392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60AB-ECCC-4AB9-9986-DB855C6723B2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F475-DD04-4955-A3F1-B4BEBE9C00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7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Anaconda es una distribuidora de Python y R enfocada en el data </a:t>
            </a:r>
            <a:r>
              <a:rPr lang="es-ES" dirty="0" err="1"/>
              <a:t>science</a:t>
            </a:r>
            <a:r>
              <a:rPr lang="es-ES" dirty="0"/>
              <a:t> y el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Anaconda es una distribuidora de Python y R enfocada en el data </a:t>
            </a:r>
            <a:r>
              <a:rPr lang="es-ES" dirty="0" err="1"/>
              <a:t>science</a:t>
            </a:r>
            <a:r>
              <a:rPr lang="es-ES" dirty="0"/>
              <a:t> y el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31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8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E8B20-4B1A-434D-AE68-33B90A7A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241B3-DF82-8D4A-ACB5-5A761239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0E21A-4D7E-9A4C-8E06-14CA3FB9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B08DF-F9B5-4E44-8F53-5E211D0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3F4C5-8350-F04F-A7B0-C816D13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796A-BA5E-6E4A-AC8B-3CCB286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F493F-070D-6347-84E0-41E9AECD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2A605-5067-FC4D-AC1E-68AF966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B2F67-0CF3-024E-9944-0935226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E8705-526B-E841-A912-3C81B2F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0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FD937-38FD-3946-B088-1EF7DCE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C60C35-0193-A24A-A835-E94663BC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50D01-D531-944E-81A8-8B8D903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4C9F8-1639-2046-B017-6F649DA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17C8-63DA-754B-9AC4-CFDC834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F1BCF-EAE8-F940-AF84-4EA6F82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E6EC2-EEC8-054C-99CA-09AEC7FB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15EC-758B-3548-B0D1-BC3364C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4D39-33EE-6645-9C92-BDB13A43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BD0F-D458-A245-8473-EBD6119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FCA8-7D9C-D343-B807-15C1C3F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40CE-16DF-CF4C-910D-7321D59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A6DA0-5686-3645-A249-8084518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29DC-6B1A-8949-A182-5ED24B9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42161-2F84-3847-B1B5-70E6C232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E887-EFE0-C449-9500-DCEFD8C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B1C1B-4412-7B45-82AA-BD277963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9CCBA-912A-4443-8980-965C56B4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AB77C-F7DD-5049-A361-8D355EF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532F4-CAC2-064A-B315-57AC0EA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B2580-0293-0549-AD5D-438B313F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1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888C-C9D1-C142-A039-DAFF20F1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1BE02-03FA-1A4D-9DA7-11D40FCB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6F974-044E-FC4E-8D49-818D2E22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AD19BA-21D3-3743-8BAD-4595ED81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C43B9-545E-6A42-A1DD-2BCBBEF4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912BB-C2F0-D547-99D2-74C769F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236D0-6090-2B4A-8EDD-D07245E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554D90-801B-9149-B593-672ADC7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9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89C41-8EB2-934A-932A-1A428D3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0D56EB-5539-F147-84DC-AA672C8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9421A-20CF-134A-B1F6-A692F5F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91983-DABB-474C-89C5-47926D8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779BC-D3A7-BE42-83CA-266AD10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4E90B-2AF1-AD43-9AD6-FF89E28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8BBDC-EA2B-B448-9F9D-55E6E23E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7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808A-2F15-DA4F-A8FC-C54F43A5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EC645-62D9-BE4D-ACA2-7E140337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A8EFB-648E-034E-A5BA-8C2AA9AA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03C95-DBD3-6542-A573-68FB42D6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DD389-764A-F542-BDB4-68CBE57E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C8F1-09B1-B944-B8EC-9074A609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D198-507D-064B-A7DD-551FC7DF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F83FEB-E9EA-AA48-AE2E-E7F5D3BB9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DB200-2853-8B49-A061-1025A6E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ACB88-D32E-DA42-9B5C-E52C024D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E7A2A-EEE0-5F4B-8FEE-418B9B3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0300D-1192-464E-93AC-DF36562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8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607536-8134-404F-9426-6DC8379C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54068-41EC-794A-AA8A-9B7D96E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3252-10D5-F041-B97F-0A51444A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A9FD-2DC2-BE4B-86FC-5C6016C20381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6479F-3F94-B343-952C-6004F1AB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CD912-E827-5148-9E45-AEA00BE32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4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anaconda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ecolda.com/guia-de-valore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lucasgomeztobon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repositorio.uniandes.edu.co/handle/1992/5886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python%2Cjavascript%2Cjava%2Cc%23%2Cphp%2Cc%2B%2B%2Cr&amp;utm_source=so-owned&amp;utm_medium=blog&amp;utm_campaign=gen-blog&amp;utm_content=blog-link&amp;utm_term=incredible-growth-python&amp;_ga=2.45743972.1931117197.1678909271-1698029977.167890927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6815412" y="49976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-996176" y="2918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798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s-CO" altLang="es-C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s-CO" alt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5424" y="2226329"/>
            <a:ext cx="619285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Proyectos de analítica en Python</a:t>
            </a:r>
          </a:p>
        </p:txBody>
      </p:sp>
    </p:spTree>
    <p:extLst>
      <p:ext uri="{BB962C8B-B14F-4D97-AF65-F5344CB8AC3E}">
        <p14:creationId xmlns:p14="http://schemas.microsoft.com/office/powerpoint/2010/main" val="426476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¿Por qué Python?</a:t>
            </a:r>
          </a:p>
        </p:txBody>
      </p:sp>
      <p:pic>
        <p:nvPicPr>
          <p:cNvPr id="4098" name="Picture 2" descr="When to use each programming language in data science? | datos.gob.es">
            <a:extLst>
              <a:ext uri="{FF2B5EF4-FFF2-40B4-BE49-F238E27FC236}">
                <a16:creationId xmlns:a16="http://schemas.microsoft.com/office/drawing/2014/main" id="{4A70FCDB-85DB-7FA0-6EA2-1F947EAB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438275"/>
            <a:ext cx="71247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9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instalar Python?</a:t>
            </a:r>
          </a:p>
        </p:txBody>
      </p:sp>
      <p:pic>
        <p:nvPicPr>
          <p:cNvPr id="5122" name="Picture 2" descr="Anaconda (Python distribution) - Wikipedia">
            <a:hlinkClick r:id="rId4"/>
            <a:extLst>
              <a:ext uri="{FF2B5EF4-FFF2-40B4-BE49-F238E27FC236}">
                <a16:creationId xmlns:a16="http://schemas.microsoft.com/office/drawing/2014/main" id="{05D9812A-14E4-EA37-4A8E-4F22FDC6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05" y="2212181"/>
            <a:ext cx="4878189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9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uso Python?</a:t>
            </a:r>
          </a:p>
        </p:txBody>
      </p:sp>
      <p:pic>
        <p:nvPicPr>
          <p:cNvPr id="6146" name="Picture 2" descr="How to Run a Python Script - GeeksforGeeks">
            <a:extLst>
              <a:ext uri="{FF2B5EF4-FFF2-40B4-BE49-F238E27FC236}">
                <a16:creationId xmlns:a16="http://schemas.microsoft.com/office/drawing/2014/main" id="{117B3C83-BFB8-4627-48AF-6602F922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4" y="2405062"/>
            <a:ext cx="5463664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ix easy ways to run your Jupyter Notebook in the cloud">
            <a:extLst>
              <a:ext uri="{FF2B5EF4-FFF2-40B4-BE49-F238E27FC236}">
                <a16:creationId xmlns:a16="http://schemas.microsoft.com/office/drawing/2014/main" id="{24C7DAEF-CC2F-2832-D5C3-7D6CDFEB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92" y="1681757"/>
            <a:ext cx="5463664" cy="42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832ECE-B5AC-A4F2-71B5-8CEC7C27CF1A}"/>
              </a:ext>
            </a:extLst>
          </p:cNvPr>
          <p:cNvSpPr txBox="1"/>
          <p:nvPr/>
        </p:nvSpPr>
        <p:spPr>
          <a:xfrm>
            <a:off x="538164" y="2002987"/>
            <a:ext cx="54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</a:t>
            </a:r>
            <a:r>
              <a:rPr lang="es-E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wild</a:t>
            </a:r>
            <a:endParaRPr lang="es-CO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4655A-9F79-C93B-5818-0DCB83CBAA01}"/>
              </a:ext>
            </a:extLst>
          </p:cNvPr>
          <p:cNvSpPr txBox="1"/>
          <p:nvPr/>
        </p:nvSpPr>
        <p:spPr>
          <a:xfrm>
            <a:off x="6414391" y="1104600"/>
            <a:ext cx="54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IDE: </a:t>
            </a:r>
            <a:r>
              <a:rPr lang="es-CO" b="0" i="0" dirty="0">
                <a:solidFill>
                  <a:srgbClr val="202124"/>
                </a:solidFill>
                <a:effectLst/>
                <a:latin typeface="Google Sans"/>
              </a:rPr>
              <a:t>integrated development environment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391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uso Python?</a:t>
            </a:r>
          </a:p>
        </p:txBody>
      </p:sp>
      <p:pic>
        <p:nvPicPr>
          <p:cNvPr id="6146" name="Picture 2" descr="How to Run a Python Script - GeeksforGeeks">
            <a:extLst>
              <a:ext uri="{FF2B5EF4-FFF2-40B4-BE49-F238E27FC236}">
                <a16:creationId xmlns:a16="http://schemas.microsoft.com/office/drawing/2014/main" id="{117B3C83-BFB8-4627-48AF-6602F922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4" y="2405062"/>
            <a:ext cx="5463664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832ECE-B5AC-A4F2-71B5-8CEC7C27CF1A}"/>
              </a:ext>
            </a:extLst>
          </p:cNvPr>
          <p:cNvSpPr txBox="1"/>
          <p:nvPr/>
        </p:nvSpPr>
        <p:spPr>
          <a:xfrm>
            <a:off x="538164" y="2002987"/>
            <a:ext cx="54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</a:t>
            </a:r>
            <a:r>
              <a:rPr lang="es-E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wild</a:t>
            </a:r>
            <a:endParaRPr lang="es-CO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4655A-9F79-C93B-5818-0DCB83CBAA01}"/>
              </a:ext>
            </a:extLst>
          </p:cNvPr>
          <p:cNvSpPr txBox="1"/>
          <p:nvPr/>
        </p:nvSpPr>
        <p:spPr>
          <a:xfrm>
            <a:off x="6414391" y="1104600"/>
            <a:ext cx="54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IDE: </a:t>
            </a:r>
            <a:r>
              <a:rPr lang="es-CO" b="0" i="0" dirty="0">
                <a:solidFill>
                  <a:srgbClr val="202124"/>
                </a:solidFill>
                <a:effectLst/>
                <a:latin typeface="Google Sans"/>
              </a:rPr>
              <a:t>integrated development environment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7172" name="Picture 4" descr="Project Jupyter - Wikipedia">
            <a:hlinkClick r:id="rId5"/>
            <a:extLst>
              <a:ext uri="{FF2B5EF4-FFF2-40B4-BE49-F238E27FC236}">
                <a16:creationId xmlns:a16="http://schemas.microsoft.com/office/drawing/2014/main" id="{5059BD4B-2AF1-561E-7FFE-05BD4EE1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44" y="1897616"/>
            <a:ext cx="1396979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hatGPT for VSCode | Discover AI use cases">
            <a:hlinkClick r:id="rId7"/>
            <a:extLst>
              <a:ext uri="{FF2B5EF4-FFF2-40B4-BE49-F238E27FC236}">
                <a16:creationId xmlns:a16="http://schemas.microsoft.com/office/drawing/2014/main" id="{5E75C050-C48C-079B-B3D8-6CAB3D29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4" y="3552824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78AE484-A5E4-FD25-6470-B7763D0B9AE7}"/>
              </a:ext>
            </a:extLst>
          </p:cNvPr>
          <p:cNvSpPr txBox="1"/>
          <p:nvPr/>
        </p:nvSpPr>
        <p:spPr>
          <a:xfrm>
            <a:off x="3072384" y="1504892"/>
            <a:ext cx="8531352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just">
              <a:defRPr/>
            </a:pPr>
            <a:r>
              <a:rPr lang="es-E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Educación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conomista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la Universidad de los Andes.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Magister en Economía.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defRPr/>
            </a:pPr>
            <a:r>
              <a:rPr lang="es-CO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Experiencia profesional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Subdirector del área de minería de datos en </a:t>
            </a: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Quantil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>
              <a:defRPr/>
            </a:pP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defRPr/>
            </a:pPr>
            <a:r>
              <a:rPr lang="es-CO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Algunos proyectos en los que he trabajado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Alerta temprana de deforestación en la Amazonía con imágenes satelitales – Ministerio de Ambiente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Automatización de la Guía de Valores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Fasecolda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Detección de omisos e inexactos - DIAN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Pronósticos de ventas a nivel de SKU – Belcorp, JGB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Predicción de IPC e IPP - Enel-</a:t>
            </a: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Codensa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defRPr/>
            </a:pPr>
            <a:r>
              <a:rPr lang="es-CO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Proyectos de investigación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Perreología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: ¿Cómo utilizar la música en análisis estadísticos?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Reinforcement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la estimación del crimen en Bogotá.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O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Seguimiendo</a:t>
            </a:r>
            <a:r>
              <a: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Xenofobia en redes sociales.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798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s-CO" altLang="es-C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s-CO" alt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492000" y="264010"/>
            <a:ext cx="9509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¿Quién soy yo?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A7C59-E624-192D-F6A6-65102C1F1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r="8530"/>
          <a:stretch/>
        </p:blipFill>
        <p:spPr bwMode="auto">
          <a:xfrm>
            <a:off x="707136" y="2345954"/>
            <a:ext cx="2038021" cy="21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6DBE18-DFC3-DC13-BFB7-75A96F5E47AB}"/>
              </a:ext>
            </a:extLst>
          </p:cNvPr>
          <p:cNvSpPr txBox="1"/>
          <p:nvPr/>
        </p:nvSpPr>
        <p:spPr>
          <a:xfrm>
            <a:off x="707136" y="4644931"/>
            <a:ext cx="2038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Lucas Antonio II</a:t>
            </a:r>
            <a:endParaRPr lang="es-E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s-CO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 del curso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41350-BF53-63F8-C685-2E439D47C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Introducción al análisis de datos en Python</a:t>
            </a:r>
            <a:endParaRPr lang="es-CO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75EBFF2-DEEB-1A97-85F8-43FF7D6C1F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Martes y Jueves de 6 a 9 pm.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 sesiones.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 de marzo al 13 de abril de 2023.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hay clases en Semana Santa (4 y 6 de abril).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0CDF7DB-DC9C-D316-590C-B1A65B540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para Business intelligence</a:t>
            </a:r>
            <a:endParaRPr lang="es-CO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A28EDE-16D7-6128-0A35-A1169162CB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Martes y Jueves de 6 a 9 pm.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 sesiones.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 de abril al 16 de mayo de 2023.</a:t>
            </a:r>
          </a:p>
        </p:txBody>
      </p:sp>
    </p:spTree>
    <p:extLst>
      <p:ext uri="{BB962C8B-B14F-4D97-AF65-F5344CB8AC3E}">
        <p14:creationId xmlns:p14="http://schemas.microsoft.com/office/powerpoint/2010/main" val="31964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s-CO" sz="5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</a:t>
            </a:r>
            <a:r>
              <a:rPr lang="es-CO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las sesiones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75EBFF2-DEEB-1A97-85F8-43FF7D6C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4752"/>
            <a:ext cx="9803828" cy="4744911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Introducción a los tópicos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Ejercicios prácticos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Receso de 15 minutos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Ejercicios prácticos/taller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Todas las sesiones se van a grabar y podrán ser descargadas para hacer uso de ellas a futuro. Todo el material del curso (presentaciones, códigos, talleres, entre otros) se alojará en un drive compartido.</a:t>
            </a:r>
          </a:p>
        </p:txBody>
      </p:sp>
    </p:spTree>
    <p:extLst>
      <p:ext uri="{BB962C8B-B14F-4D97-AF65-F5344CB8AC3E}">
        <p14:creationId xmlns:p14="http://schemas.microsoft.com/office/powerpoint/2010/main" val="41405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Objetivo</a:t>
            </a:r>
            <a:endParaRPr lang="es-CO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Pandas DataFrame: merge() function - w3resource">
            <a:extLst>
              <a:ext uri="{FF2B5EF4-FFF2-40B4-BE49-F238E27FC236}">
                <a16:creationId xmlns:a16="http://schemas.microsoft.com/office/drawing/2014/main" id="{FDE06209-AE13-9382-7BE0-02529FFD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299" y="4086400"/>
            <a:ext cx="2850301" cy="2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 data Icon - Free PNG &amp; SVG 1960250 - Noun Project">
            <a:extLst>
              <a:ext uri="{FF2B5EF4-FFF2-40B4-BE49-F238E27FC236}">
                <a16:creationId xmlns:a16="http://schemas.microsoft.com/office/drawing/2014/main" id="{A5C09885-FC3A-4AFA-8916-3BD2085C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467" y="4086400"/>
            <a:ext cx="1614253" cy="16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son 5 - Visualization with Matplotlib and Seaborn | Jovian">
            <a:extLst>
              <a:ext uri="{FF2B5EF4-FFF2-40B4-BE49-F238E27FC236}">
                <a16:creationId xmlns:a16="http://schemas.microsoft.com/office/drawing/2014/main" id="{B3DC8861-950F-A437-C14B-6F0D7C31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4527467" cy="213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Web Scraping? | Practical Uses &amp; Methods">
            <a:extLst>
              <a:ext uri="{FF2B5EF4-FFF2-40B4-BE49-F238E27FC236}">
                <a16:creationId xmlns:a16="http://schemas.microsoft.com/office/drawing/2014/main" id="{5DA7300B-216F-FA34-2B44-EDE94F43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4" y="3847799"/>
            <a:ext cx="4078578" cy="21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 K-means clustering | Machine Learning for Biostatistics">
            <a:extLst>
              <a:ext uri="{FF2B5EF4-FFF2-40B4-BE49-F238E27FC236}">
                <a16:creationId xmlns:a16="http://schemas.microsoft.com/office/drawing/2014/main" id="{98F2C4CD-5CD8-E383-99C8-A4F8FA56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16" y="1122520"/>
            <a:ext cx="3130823" cy="23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02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Introducción al análisis de datos en Python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75EBFF2-DEEB-1A97-85F8-43FF7D6C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Introducción a Python.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¿Qué es Python? ¿Qué es Anaconda? ¿Qué son los IDE?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Instalación del software.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Instalación y cargue de librerías.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datos: entero,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float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lógico, carácter,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missings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Operaciones básicas.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estructuras: listas, cadenas, tuplas, diccionarios.</a:t>
            </a:r>
          </a:p>
        </p:txBody>
      </p:sp>
    </p:spTree>
    <p:extLst>
      <p:ext uri="{BB962C8B-B14F-4D97-AF65-F5344CB8AC3E}">
        <p14:creationId xmlns:p14="http://schemas.microsoft.com/office/powerpoint/2010/main" val="101356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¿Qué es Python?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75EBFF2-DEEB-1A97-85F8-43FF7D6C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un lenguaje de programación.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open-</a:t>
            </a:r>
            <a:r>
              <a:rPr lang="es-E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sea que su desarrolla se soporta en una comunidad abierta. 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utiliza para análisis de datos, desarrollo de software, machine </a:t>
            </a:r>
            <a:r>
              <a:rPr lang="es-E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aplicaciones web, entre otros.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Algunas ventajas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gratis.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Sintaxis similar al inglés.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requieren menos líneas de código para programar la mayoría de soluciones, en contraste con otros lenguajes.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Funciona en múltiples sistemas operativos: Windows, macOS, Linux, Unix.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Comunidad de millones de usuarios. Probablemente alguien ya haya tenido los mismos problemas que nosotros y los haya solucionado. </a:t>
            </a:r>
          </a:p>
        </p:txBody>
      </p:sp>
    </p:spTree>
    <p:extLst>
      <p:ext uri="{BB962C8B-B14F-4D97-AF65-F5344CB8AC3E}">
        <p14:creationId xmlns:p14="http://schemas.microsoft.com/office/powerpoint/2010/main" val="346301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¿Por qué Python?</a:t>
            </a:r>
          </a:p>
        </p:txBody>
      </p:sp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5430E5D6-C7C0-A50A-E862-4549131B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42" y="1483567"/>
            <a:ext cx="5179326" cy="444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Is The Most Use Programming Language For Data Science? - LEAD">
            <a:extLst>
              <a:ext uri="{FF2B5EF4-FFF2-40B4-BE49-F238E27FC236}">
                <a16:creationId xmlns:a16="http://schemas.microsoft.com/office/drawing/2014/main" id="{BC210476-7D13-4B0A-F8AD-BC105760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01" y="1513568"/>
            <a:ext cx="5343331" cy="44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3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¿Por qué Python?</a:t>
            </a:r>
          </a:p>
        </p:txBody>
      </p:sp>
      <p:pic>
        <p:nvPicPr>
          <p:cNvPr id="3076" name="Picture 4" descr="Most Popular Programming Languages For Machine Learning And Data Science |  neurons.AI">
            <a:extLst>
              <a:ext uri="{FF2B5EF4-FFF2-40B4-BE49-F238E27FC236}">
                <a16:creationId xmlns:a16="http://schemas.microsoft.com/office/drawing/2014/main" id="{9BAB62FE-7196-2BDB-EABB-114FB60C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03" y="1239718"/>
            <a:ext cx="6539794" cy="478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4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84F00719EB4C86E3D4496E7F465D" ma:contentTypeVersion="12" ma:contentTypeDescription="Crear nuevo documento." ma:contentTypeScope="" ma:versionID="11cba4d0cec4a737da09f23a1378fc3c">
  <xsd:schema xmlns:xsd="http://www.w3.org/2001/XMLSchema" xmlns:xs="http://www.w3.org/2001/XMLSchema" xmlns:p="http://schemas.microsoft.com/office/2006/metadata/properties" xmlns:ns2="5fa1e514-98db-47d7-b0e2-2c61da5cb8db" xmlns:ns3="9f763db3-fa4d-46a2-85ca-0a2066a38994" targetNamespace="http://schemas.microsoft.com/office/2006/metadata/properties" ma:root="true" ma:fieldsID="90a7cae9eb9590b3197ceb92cac1d885" ns2:_="" ns3:_="">
    <xsd:import namespace="5fa1e514-98db-47d7-b0e2-2c61da5cb8db"/>
    <xsd:import namespace="9f763db3-fa4d-46a2-85ca-0a2066a389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1e514-98db-47d7-b0e2-2c61da5cb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63db3-fa4d-46a2-85ca-0a2066a389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61CDE4-2F5E-4A3D-A83C-51E9463CCE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5C717-C63E-49E8-AEAF-BB8E32DE0E5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9f763db3-fa4d-46a2-85ca-0a2066a38994"/>
    <ds:schemaRef ds:uri="http://www.w3.org/XML/1998/namespace"/>
    <ds:schemaRef ds:uri="5fa1e514-98db-47d7-b0e2-2c61da5cb8d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A72BAC-BE59-493E-B744-8EA530C198B6}">
  <ds:schemaRefs>
    <ds:schemaRef ds:uri="5fa1e514-98db-47d7-b0e2-2c61da5cb8db"/>
    <ds:schemaRef ds:uri="9f763db3-fa4d-46a2-85ca-0a2066a389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523</Words>
  <Application>Microsoft Office PowerPoint</Application>
  <PresentationFormat>Panorámica</PresentationFormat>
  <Paragraphs>74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Prada</dc:creator>
  <cp:lastModifiedBy>Lucas  Gomez Tobon</cp:lastModifiedBy>
  <cp:revision>2</cp:revision>
  <dcterms:created xsi:type="dcterms:W3CDTF">2020-08-20T14:11:47Z</dcterms:created>
  <dcterms:modified xsi:type="dcterms:W3CDTF">2023-03-15T20:01:44Z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0x0101005AC884F00719EB4C86E3D4496E7F465D</vt:lpwstr>
  </property>
</Properties>
</file>