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776" r:id="rId3"/>
    <p:sldId id="777" r:id="rId4"/>
    <p:sldId id="778" r:id="rId5"/>
    <p:sldId id="779" r:id="rId6"/>
    <p:sldId id="780" r:id="rId7"/>
    <p:sldId id="781" r:id="rId8"/>
    <p:sldId id="782" r:id="rId9"/>
    <p:sldId id="787" r:id="rId10"/>
    <p:sldId id="783" r:id="rId11"/>
    <p:sldId id="784" r:id="rId12"/>
    <p:sldId id="785" r:id="rId13"/>
    <p:sldId id="7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7AECD-7F5C-448E-80D3-86D55324963E}" v="10" dt="2022-06-15T15:38:0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 Gomez Tobon" userId="b8a6d8fe-e4ad-4825-8cc6-ab3fedc37e7a" providerId="ADAL" clId="{D0A7AECD-7F5C-448E-80D3-86D55324963E}"/>
    <pc:docChg chg="custSel modSld">
      <pc:chgData name="Lucas  Gomez Tobon" userId="b8a6d8fe-e4ad-4825-8cc6-ab3fedc37e7a" providerId="ADAL" clId="{D0A7AECD-7F5C-448E-80D3-86D55324963E}" dt="2022-06-15T15:38:06.576" v="10" actId="20577"/>
      <pc:docMkLst>
        <pc:docMk/>
      </pc:docMkLst>
      <pc:sldChg chg="delSp mod">
        <pc:chgData name="Lucas  Gomez Tobon" userId="b8a6d8fe-e4ad-4825-8cc6-ab3fedc37e7a" providerId="ADAL" clId="{D0A7AECD-7F5C-448E-80D3-86D55324963E}" dt="2022-06-15T15:37:20.234" v="0" actId="478"/>
        <pc:sldMkLst>
          <pc:docMk/>
          <pc:sldMk cId="3972563557" sldId="256"/>
        </pc:sldMkLst>
        <pc:spChg chg="del">
          <ac:chgData name="Lucas  Gomez Tobon" userId="b8a6d8fe-e4ad-4825-8cc6-ab3fedc37e7a" providerId="ADAL" clId="{D0A7AECD-7F5C-448E-80D3-86D55324963E}" dt="2022-06-15T15:37:20.234" v="0" actId="478"/>
          <ac:spMkLst>
            <pc:docMk/>
            <pc:sldMk cId="3972563557" sldId="256"/>
            <ac:spMk id="3" creationId="{36D0D46A-618E-4538-BF5F-9C009A7BBEA9}"/>
          </ac:spMkLst>
        </pc:spChg>
      </pc:sldChg>
      <pc:sldChg chg="modSp">
        <pc:chgData name="Lucas  Gomez Tobon" userId="b8a6d8fe-e4ad-4825-8cc6-ab3fedc37e7a" providerId="ADAL" clId="{D0A7AECD-7F5C-448E-80D3-86D55324963E}" dt="2022-06-15T15:38:06.576" v="10" actId="20577"/>
        <pc:sldMkLst>
          <pc:docMk/>
          <pc:sldMk cId="1079916488" sldId="746"/>
        </pc:sldMkLst>
        <pc:graphicFrameChg chg="mod">
          <ac:chgData name="Lucas  Gomez Tobon" userId="b8a6d8fe-e4ad-4825-8cc6-ab3fedc37e7a" providerId="ADAL" clId="{D0A7AECD-7F5C-448E-80D3-86D55324963E}" dt="2022-06-15T15:38:06.576" v="10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modSp">
        <pc:chgData name="Lucas  Gomez Tobon" userId="b8a6d8fe-e4ad-4825-8cc6-ab3fedc37e7a" providerId="ADAL" clId="{D0A7AECD-7F5C-448E-80D3-86D55324963E}" dt="2022-06-15T15:38:00.025" v="5" actId="20577"/>
        <pc:sldMkLst>
          <pc:docMk/>
          <pc:sldMk cId="2357195848" sldId="775"/>
        </pc:sldMkLst>
        <pc:graphicFrameChg chg="mod">
          <ac:chgData name="Lucas  Gomez Tobon" userId="b8a6d8fe-e4ad-4825-8cc6-ab3fedc37e7a" providerId="ADAL" clId="{D0A7AECD-7F5C-448E-80D3-86D55324963E}" dt="2022-06-15T15:38:00.025" v="5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</pc:sldChg>
    </pc:docChg>
  </pc:docChgLst>
  <pc:docChgLst>
    <pc:chgData name="Jose Sebastian Ñungo Manrique" userId="S::js.nungo@uniandes.edu.co::fdcf1caf-157f-4a21-a0b4-0184f256c7a9" providerId="AD" clId="Web-{7501F1E1-5CE9-EB23-E884-3912DA90D49B}"/>
    <pc:docChg chg="modSld">
      <pc:chgData name="Jose Sebastian Ñungo Manrique" userId="S::js.nungo@uniandes.edu.co::fdcf1caf-157f-4a21-a0b4-0184f256c7a9" providerId="AD" clId="Web-{7501F1E1-5CE9-EB23-E884-3912DA90D49B}" dt="2022-05-21T12:59:33.288" v="1"/>
      <pc:docMkLst>
        <pc:docMk/>
      </pc:docMkLst>
      <pc:sldChg chg="delSp">
        <pc:chgData name="Jose Sebastian Ñungo Manrique" userId="S::js.nungo@uniandes.edu.co::fdcf1caf-157f-4a21-a0b4-0184f256c7a9" providerId="AD" clId="Web-{7501F1E1-5CE9-EB23-E884-3912DA90D49B}" dt="2022-05-21T12:59:33.288" v="1"/>
        <pc:sldMkLst>
          <pc:docMk/>
          <pc:sldMk cId="2861577137" sldId="781"/>
        </pc:sldMkLst>
        <pc:spChg chg="del">
          <ac:chgData name="Jose Sebastian Ñungo Manrique" userId="S::js.nungo@uniandes.edu.co::fdcf1caf-157f-4a21-a0b4-0184f256c7a9" providerId="AD" clId="Web-{7501F1E1-5CE9-EB23-E884-3912DA90D49B}" dt="2022-05-21T12:59:31.381" v="0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Jose Sebastian Ñungo Manrique" userId="S::js.nungo@uniandes.edu.co::fdcf1caf-157f-4a21-a0b4-0184f256c7a9" providerId="AD" clId="Web-{7501F1E1-5CE9-EB23-E884-3912DA90D49B}" dt="2022-05-21T12:59:33.288" v="1"/>
          <ac:spMkLst>
            <pc:docMk/>
            <pc:sldMk cId="2861577137" sldId="781"/>
            <ac:spMk id="16" creationId="{E86C1A98-44C5-4DB1-9937-CF9D478E4AD9}"/>
          </ac:spMkLst>
        </pc:spChg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59B851C-C3EE-E4D0-798F-013A0701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380574"/>
            <a:ext cx="7440063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229123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E9E8C9-0524-492F-A8E0-3619EF09A86E}"/>
              </a:ext>
            </a:extLst>
          </p:cNvPr>
          <p:cNvCxnSpPr/>
          <p:nvPr/>
        </p:nvCxnSpPr>
        <p:spPr>
          <a:xfrm>
            <a:off x="3409025" y="2139518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9DDF1C9B-4340-49D8-877C-ECF217C6411A}"/>
              </a:ext>
            </a:extLst>
          </p:cNvPr>
          <p:cNvSpPr txBox="1">
            <a:spLocks/>
          </p:cNvSpPr>
          <p:nvPr/>
        </p:nvSpPr>
        <p:spPr>
          <a:xfrm>
            <a:off x="837553" y="1476121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AEABCD6-6492-48AD-AA12-80ABB7BE904F}"/>
              </a:ext>
            </a:extLst>
          </p:cNvPr>
          <p:cNvSpPr txBox="1">
            <a:spLocks/>
          </p:cNvSpPr>
          <p:nvPr/>
        </p:nvSpPr>
        <p:spPr>
          <a:xfrm>
            <a:off x="5834853" y="1641606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56E52D4-BE9B-4C94-8472-771806C97EDE}"/>
              </a:ext>
            </a:extLst>
          </p:cNvPr>
          <p:cNvCxnSpPr/>
          <p:nvPr/>
        </p:nvCxnSpPr>
        <p:spPr>
          <a:xfrm>
            <a:off x="8346488" y="2185384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4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C358AB1-9157-4A12-90A4-9255E0D1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r="51746"/>
          <a:stretch/>
        </p:blipFill>
        <p:spPr>
          <a:xfrm>
            <a:off x="6306843" y="1229650"/>
            <a:ext cx="4406899" cy="4895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0833D3-A19E-49AB-8267-3EFA9751C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6" r="246"/>
          <a:stretch/>
        </p:blipFill>
        <p:spPr>
          <a:xfrm>
            <a:off x="1572920" y="1229650"/>
            <a:ext cx="4406900" cy="4895850"/>
          </a:xfrm>
          <a:prstGeom prst="rect">
            <a:avLst/>
          </a:prstGeom>
        </p:spPr>
      </p:pic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EE167F6-7DEE-4C9D-A96A-A4A1888FBB28}"/>
              </a:ext>
            </a:extLst>
          </p:cNvPr>
          <p:cNvSpPr txBox="1">
            <a:spLocks/>
          </p:cNvSpPr>
          <p:nvPr/>
        </p:nvSpPr>
        <p:spPr>
          <a:xfrm>
            <a:off x="1572920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Ridge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21EE7-9169-4133-BBC5-9DD3B94D6D51}"/>
              </a:ext>
            </a:extLst>
          </p:cNvPr>
          <p:cNvSpPr txBox="1">
            <a:spLocks/>
          </p:cNvSpPr>
          <p:nvPr/>
        </p:nvSpPr>
        <p:spPr>
          <a:xfrm>
            <a:off x="6306843" y="569119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Lasso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E9E8C9-0524-492F-A8E0-3619EF09A86E}"/>
              </a:ext>
            </a:extLst>
          </p:cNvPr>
          <p:cNvCxnSpPr>
            <a:cxnSpLocks/>
          </p:cNvCxnSpPr>
          <p:nvPr/>
        </p:nvCxnSpPr>
        <p:spPr>
          <a:xfrm>
            <a:off x="1572919" y="3835350"/>
            <a:ext cx="797419" cy="6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2">
                <a:extLst>
                  <a:ext uri="{FF2B5EF4-FFF2-40B4-BE49-F238E27FC236}">
                    <a16:creationId xmlns:a16="http://schemas.microsoft.com/office/drawing/2014/main" id="{9DDF1C9B-4340-49D8-877C-ECF217C64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8366" y="5572630"/>
                <a:ext cx="4406900" cy="823912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Marcador de texto 2">
                <a:extLst>
                  <a:ext uri="{FF2B5EF4-FFF2-40B4-BE49-F238E27FC236}">
                    <a16:creationId xmlns:a16="http://schemas.microsoft.com/office/drawing/2014/main" id="{9DDF1C9B-4340-49D8-877C-ECF217C6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66" y="5572630"/>
                <a:ext cx="4406900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EAEABCD6-6492-48AD-AA12-80ABB7BE904F}"/>
              </a:ext>
            </a:extLst>
          </p:cNvPr>
          <p:cNvSpPr txBox="1">
            <a:spLocks/>
          </p:cNvSpPr>
          <p:nvPr/>
        </p:nvSpPr>
        <p:spPr>
          <a:xfrm>
            <a:off x="5834853" y="1641606"/>
            <a:ext cx="44069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OLS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56E52D4-BE9B-4C94-8472-771806C97EDE}"/>
              </a:ext>
            </a:extLst>
          </p:cNvPr>
          <p:cNvCxnSpPr/>
          <p:nvPr/>
        </p:nvCxnSpPr>
        <p:spPr>
          <a:xfrm>
            <a:off x="8346488" y="2185384"/>
            <a:ext cx="905523" cy="73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2">
                <a:extLst>
                  <a:ext uri="{FF2B5EF4-FFF2-40B4-BE49-F238E27FC236}">
                    <a16:creationId xmlns:a16="http://schemas.microsoft.com/office/drawing/2014/main" id="{6AA4399B-EC8D-4B78-8381-E997BD33D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92112" y="3087754"/>
                <a:ext cx="4406900" cy="823912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Marcador de texto 2">
                <a:extLst>
                  <a:ext uri="{FF2B5EF4-FFF2-40B4-BE49-F238E27FC236}">
                    <a16:creationId xmlns:a16="http://schemas.microsoft.com/office/drawing/2014/main" id="{6AA4399B-EC8D-4B78-8381-E997BD33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2112" y="3087754"/>
                <a:ext cx="4406900" cy="823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1209DE-D49B-41A2-9023-E80D3F571121}"/>
              </a:ext>
            </a:extLst>
          </p:cNvPr>
          <p:cNvCxnSpPr>
            <a:cxnSpLocks/>
          </p:cNvCxnSpPr>
          <p:nvPr/>
        </p:nvCxnSpPr>
        <p:spPr>
          <a:xfrm flipH="1" flipV="1">
            <a:off x="8510292" y="5299969"/>
            <a:ext cx="619004" cy="40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2F0884-ED73-440E-AC7C-BAAF90FDC15A}"/>
              </a:ext>
            </a:extLst>
          </p:cNvPr>
          <p:cNvCxnSpPr>
            <a:cxnSpLocks/>
          </p:cNvCxnSpPr>
          <p:nvPr/>
        </p:nvCxnSpPr>
        <p:spPr>
          <a:xfrm>
            <a:off x="4835370" y="3196354"/>
            <a:ext cx="797419" cy="6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A8DE5E-FD52-458A-A36E-D00A177C2DAD}"/>
              </a:ext>
            </a:extLst>
          </p:cNvPr>
          <p:cNvSpPr txBox="1"/>
          <p:nvPr/>
        </p:nvSpPr>
        <p:spPr>
          <a:xfrm>
            <a:off x="5043923" y="3535506"/>
            <a:ext cx="2312765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dirty="0"/>
              <a:t>Diferentes combinaciones de betas que me dan el mismo RSS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5009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E004-C254-416A-9119-32BE709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Regularización. Disminuir varianza </a:t>
            </a:r>
          </a:p>
        </p:txBody>
      </p:sp>
      <p:pic>
        <p:nvPicPr>
          <p:cNvPr id="1026" name="Picture 2" descr="Bias-variance Tradeoff in Reinforcement Learning | endtoend.ai">
            <a:extLst>
              <a:ext uri="{FF2B5EF4-FFF2-40B4-BE49-F238E27FC236}">
                <a16:creationId xmlns:a16="http://schemas.microsoft.com/office/drawing/2014/main" id="{829F2FFB-8CB5-4795-8690-EBEA6E8D6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70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209D56B9-750A-479D-9B83-7B76CE292D3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s-CO" b="1" dirty="0"/>
              <a:t>P</a:t>
            </a:r>
            <a:r>
              <a:rPr lang="es-ES" b="1" dirty="0"/>
              <a:t>rincipio de la Navaja de Ockham</a:t>
            </a:r>
            <a:r>
              <a:rPr lang="es-CO" b="1" dirty="0"/>
              <a:t>. </a:t>
            </a: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s-CO" dirty="0"/>
              <a:t>Entre dos modelos que expliquen prácticamente lo mismo, el más sencillo es el mejor modelo.</a:t>
            </a:r>
          </a:p>
        </p:txBody>
      </p:sp>
    </p:spTree>
    <p:extLst>
      <p:ext uri="{BB962C8B-B14F-4D97-AF65-F5344CB8AC3E}">
        <p14:creationId xmlns:p14="http://schemas.microsoft.com/office/powerpoint/2010/main" val="28798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</p:spTree>
    <p:extLst>
      <p:ext uri="{BB962C8B-B14F-4D97-AF65-F5344CB8AC3E}">
        <p14:creationId xmlns:p14="http://schemas.microsoft.com/office/powerpoint/2010/main" val="162766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0A92DD-CE3A-4AB8-B93E-FD14BAA74F96}"/>
              </a:ext>
            </a:extLst>
          </p:cNvPr>
          <p:cNvSpPr/>
          <p:nvPr/>
        </p:nvSpPr>
        <p:spPr>
          <a:xfrm>
            <a:off x="1580225" y="2747018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D197A-80EF-44BB-B209-AFD68BC67023}"/>
              </a:ext>
            </a:extLst>
          </p:cNvPr>
          <p:cNvSpPr/>
          <p:nvPr/>
        </p:nvSpPr>
        <p:spPr>
          <a:xfrm>
            <a:off x="6961572" y="2769081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/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/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0A92DD-CE3A-4AB8-B93E-FD14BAA74F96}"/>
              </a:ext>
            </a:extLst>
          </p:cNvPr>
          <p:cNvSpPr/>
          <p:nvPr/>
        </p:nvSpPr>
        <p:spPr>
          <a:xfrm>
            <a:off x="1580225" y="2747018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8D197A-80EF-44BB-B209-AFD68BC67023}"/>
              </a:ext>
            </a:extLst>
          </p:cNvPr>
          <p:cNvSpPr/>
          <p:nvPr/>
        </p:nvSpPr>
        <p:spPr>
          <a:xfrm>
            <a:off x="6961572" y="2769081"/>
            <a:ext cx="2353462" cy="9105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/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96FB88-F067-4118-B77B-A73B3BE4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88" y="3821113"/>
                <a:ext cx="10897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/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E5A3C7C-C08B-4FA0-AAD2-D4017523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35" y="3788396"/>
                <a:ext cx="10897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D7713EBA-393F-40AE-9519-5FC71D7E2968}"/>
              </a:ext>
            </a:extLst>
          </p:cNvPr>
          <p:cNvSpPr/>
          <p:nvPr/>
        </p:nvSpPr>
        <p:spPr>
          <a:xfrm>
            <a:off x="4984489" y="2747018"/>
            <a:ext cx="1111511" cy="91058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4FFA15-B4C3-41D5-BC5F-8EC44CA45771}"/>
              </a:ext>
            </a:extLst>
          </p:cNvPr>
          <p:cNvSpPr/>
          <p:nvPr/>
        </p:nvSpPr>
        <p:spPr>
          <a:xfrm>
            <a:off x="10243877" y="2769081"/>
            <a:ext cx="1111511" cy="91058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7B1CF2B-0785-4258-8094-96085E44D20B}"/>
              </a:ext>
            </a:extLst>
          </p:cNvPr>
          <p:cNvSpPr txBox="1">
            <a:spLocks/>
          </p:cNvSpPr>
          <p:nvPr/>
        </p:nvSpPr>
        <p:spPr>
          <a:xfrm>
            <a:off x="739775" y="4144278"/>
            <a:ext cx="10515600" cy="207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Ambas restricciones funcionan como si existiera un presupuesto limitado para la suma de todos los coeficientes diferentes al intercepto. Si s es lo suficientemente grande, la solución no es diferente a OLS.</a:t>
            </a:r>
          </a:p>
          <a:p>
            <a:pPr>
              <a:lnSpc>
                <a:spcPct val="100000"/>
              </a:lnSpc>
            </a:pPr>
            <a:endParaRPr lang="es-ES" sz="2000" dirty="0"/>
          </a:p>
          <a:p>
            <a:pPr>
              <a:lnSpc>
                <a:spcPct val="100000"/>
              </a:lnSpc>
            </a:pPr>
            <a:r>
              <a:rPr lang="es-CO" sz="2000" dirty="0"/>
              <a:t>Reducir el tamaño de los coeficientes implica reducir la flexibilidad del modelo, por ende la varianza del mismo será más pequeña. Estamos disminuyendo la varianza a cambio de aumentar un poco el sesgo.</a:t>
            </a:r>
          </a:p>
        </p:txBody>
      </p:sp>
    </p:spTree>
    <p:extLst>
      <p:ext uri="{BB962C8B-B14F-4D97-AF65-F5344CB8AC3E}">
        <p14:creationId xmlns:p14="http://schemas.microsoft.com/office/powerpoint/2010/main" val="27477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Trade</a:t>
            </a:r>
            <a:r>
              <a:rPr lang="es-CO" dirty="0"/>
              <a:t> off sesgo - varianza</a:t>
            </a:r>
          </a:p>
        </p:txBody>
      </p:sp>
      <p:pic>
        <p:nvPicPr>
          <p:cNvPr id="2050" name="Picture 2" descr="General regression and over fitting | The Shape of Data">
            <a:extLst>
              <a:ext uri="{FF2B5EF4-FFF2-40B4-BE49-F238E27FC236}">
                <a16:creationId xmlns:a16="http://schemas.microsoft.com/office/drawing/2014/main" id="{91173A49-9784-4650-8AB6-9A77C669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96" y="2470858"/>
            <a:ext cx="869200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Regularización para modelos lineales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9025-35D3-4223-8DD8-6C4C3D5E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Regresión Ridge (L2)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3894983-C0A3-4535-BFE0-2D0A98CC3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7814"/>
            <a:ext cx="5157787" cy="69311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CBA9B8-A78C-48C8-9629-8B02ADF3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Regresión Lasso (L1)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E7065C8-089A-4321-9835-FE4B4C296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b="8811"/>
          <a:stretch/>
        </p:blipFill>
        <p:spPr>
          <a:xfrm>
            <a:off x="814387" y="2803680"/>
            <a:ext cx="5183188" cy="7672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9326A2-1456-43DC-B8C5-5BB549BE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04" y="4620631"/>
            <a:ext cx="4525671" cy="932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9976F0A-12F8-4453-AB4D-8A30B940D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407" y="4741811"/>
            <a:ext cx="4307935" cy="689965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FBAEF811-2FB2-414A-B072-D9DB27E85459}"/>
              </a:ext>
            </a:extLst>
          </p:cNvPr>
          <p:cNvSpPr/>
          <p:nvPr/>
        </p:nvSpPr>
        <p:spPr>
          <a:xfrm>
            <a:off x="5157925" y="4980373"/>
            <a:ext cx="221941" cy="214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830255-92E2-4F02-9D0B-B0AE3A533417}"/>
              </a:ext>
            </a:extLst>
          </p:cNvPr>
          <p:cNvSpPr/>
          <p:nvPr/>
        </p:nvSpPr>
        <p:spPr>
          <a:xfrm>
            <a:off x="10242178" y="4980373"/>
            <a:ext cx="221941" cy="214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5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F081-BC0D-4EAA-8411-FCFB9D2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cambian los coeficientes cuando aumenta lambda?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44610D-612C-48CA-8AD3-752CC96C2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Ridge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98259CD-3215-4B9D-9997-D516EE6F8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9369" y="2575719"/>
            <a:ext cx="4238625" cy="35433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C922A-BF35-4997-836B-AE133EAD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Lasso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7AA6248-B181-4775-9878-BBD54B88B5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8306" y="2585244"/>
            <a:ext cx="3990975" cy="3664636"/>
          </a:xfrm>
        </p:spPr>
      </p:pic>
    </p:spTree>
    <p:extLst>
      <p:ext uri="{BB962C8B-B14F-4D97-AF65-F5344CB8AC3E}">
        <p14:creationId xmlns:p14="http://schemas.microsoft.com/office/powerpoint/2010/main" val="152188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91BE3A-4E03-2652-38FB-15159650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442495"/>
            <a:ext cx="8135485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208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Regularización</vt:lpstr>
      <vt:lpstr>Regularización. Disminuir varianza </vt:lpstr>
      <vt:lpstr>Regularización para modelos lineales</vt:lpstr>
      <vt:lpstr>Regularización para modelos lineales</vt:lpstr>
      <vt:lpstr>Regularización para modelos lineales</vt:lpstr>
      <vt:lpstr>Trade off sesgo - varianza</vt:lpstr>
      <vt:lpstr>Regularización para modelos lineales</vt:lpstr>
      <vt:lpstr>¿Cómo cambian los coeficientes cuando aumenta lambda?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9</cp:revision>
  <dcterms:created xsi:type="dcterms:W3CDTF">2021-06-17T16:11:03Z</dcterms:created>
  <dcterms:modified xsi:type="dcterms:W3CDTF">2023-05-02T22:23:37Z</dcterms:modified>
</cp:coreProperties>
</file>