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59" r:id="rId5"/>
    <p:sldId id="262" r:id="rId6"/>
    <p:sldId id="264" r:id="rId7"/>
    <p:sldId id="263" r:id="rId8"/>
    <p:sldId id="258" r:id="rId9"/>
    <p:sldId id="746" r:id="rId10"/>
    <p:sldId id="762" r:id="rId11"/>
    <p:sldId id="748" r:id="rId12"/>
    <p:sldId id="750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58" r:id="rId21"/>
    <p:sldId id="759" r:id="rId22"/>
    <p:sldId id="763" r:id="rId23"/>
    <p:sldId id="764" r:id="rId24"/>
    <p:sldId id="766" r:id="rId25"/>
    <p:sldId id="767" r:id="rId26"/>
    <p:sldId id="765" r:id="rId27"/>
    <p:sldId id="768" r:id="rId28"/>
    <p:sldId id="769" r:id="rId29"/>
    <p:sldId id="770" r:id="rId30"/>
    <p:sldId id="772" r:id="rId31"/>
    <p:sldId id="773" r:id="rId32"/>
    <p:sldId id="7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69611703-3D1D-4561-9FC8-C858689BA177}"/>
    <pc:docChg chg="addSld delSld modSld">
      <pc:chgData name="Lucas  Gomez Tobon" userId="b8a6d8fe-e4ad-4825-8cc6-ab3fedc37e7a" providerId="ADAL" clId="{69611703-3D1D-4561-9FC8-C858689BA177}" dt="2022-07-01T04:48:01.763" v="38" actId="47"/>
      <pc:docMkLst>
        <pc:docMk/>
      </pc:docMkLst>
      <pc:sldChg chg="modSp mod">
        <pc:chgData name="Lucas  Gomez Tobon" userId="b8a6d8fe-e4ad-4825-8cc6-ab3fedc37e7a" providerId="ADAL" clId="{69611703-3D1D-4561-9FC8-C858689BA177}" dt="2022-07-01T04:42:34.242" v="14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69611703-3D1D-4561-9FC8-C858689BA177}" dt="2022-07-01T04:42:34.242" v="14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2965709837" sldId="257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3935176315" sldId="258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3589531162" sldId="259"/>
        </pc:sldMkLst>
      </pc:sldChg>
      <pc:sldChg chg="add del">
        <pc:chgData name="Lucas  Gomez Tobon" userId="b8a6d8fe-e4ad-4825-8cc6-ab3fedc37e7a" providerId="ADAL" clId="{69611703-3D1D-4561-9FC8-C858689BA177}" dt="2022-07-01T04:44:12.362" v="19" actId="47"/>
        <pc:sldMkLst>
          <pc:docMk/>
          <pc:sldMk cId="1425566608" sldId="260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3595506500" sldId="261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502970523" sldId="262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2959443524" sldId="263"/>
        </pc:sldMkLst>
      </pc:sldChg>
      <pc:sldChg chg="add">
        <pc:chgData name="Lucas  Gomez Tobon" userId="b8a6d8fe-e4ad-4825-8cc6-ab3fedc37e7a" providerId="ADAL" clId="{69611703-3D1D-4561-9FC8-C858689BA177}" dt="2022-07-01T04:44:01.935" v="17"/>
        <pc:sldMkLst>
          <pc:docMk/>
          <pc:sldMk cId="3425143830" sldId="264"/>
        </pc:sldMkLst>
      </pc:sldChg>
      <pc:sldChg chg="del">
        <pc:chgData name="Lucas  Gomez Tobon" userId="b8a6d8fe-e4ad-4825-8cc6-ab3fedc37e7a" providerId="ADAL" clId="{69611703-3D1D-4561-9FC8-C858689BA177}" dt="2022-07-01T04:42:36.742" v="15" actId="47"/>
        <pc:sldMkLst>
          <pc:docMk/>
          <pc:sldMk cId="1774005125" sldId="747"/>
        </pc:sldMkLst>
      </pc:sldChg>
      <pc:sldChg chg="modSp mod">
        <pc:chgData name="Lucas  Gomez Tobon" userId="b8a6d8fe-e4ad-4825-8cc6-ab3fedc37e7a" providerId="ADAL" clId="{69611703-3D1D-4561-9FC8-C858689BA177}" dt="2022-07-01T04:47:36.296" v="27" actId="20577"/>
        <pc:sldMkLst>
          <pc:docMk/>
          <pc:sldMk cId="2131514399" sldId="757"/>
        </pc:sldMkLst>
        <pc:spChg chg="mod">
          <ac:chgData name="Lucas  Gomez Tobon" userId="b8a6d8fe-e4ad-4825-8cc6-ab3fedc37e7a" providerId="ADAL" clId="{69611703-3D1D-4561-9FC8-C858689BA177}" dt="2022-07-01T04:47:36.296" v="27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del">
        <pc:chgData name="Lucas  Gomez Tobon" userId="b8a6d8fe-e4ad-4825-8cc6-ab3fedc37e7a" providerId="ADAL" clId="{69611703-3D1D-4561-9FC8-C858689BA177}" dt="2022-07-01T04:47:56.950" v="28" actId="47"/>
        <pc:sldMkLst>
          <pc:docMk/>
          <pc:sldMk cId="2879828599" sldId="776"/>
        </pc:sldMkLst>
      </pc:sldChg>
      <pc:sldChg chg="del">
        <pc:chgData name="Lucas  Gomez Tobon" userId="b8a6d8fe-e4ad-4825-8cc6-ab3fedc37e7a" providerId="ADAL" clId="{69611703-3D1D-4561-9FC8-C858689BA177}" dt="2022-07-01T04:47:57.390" v="29" actId="47"/>
        <pc:sldMkLst>
          <pc:docMk/>
          <pc:sldMk cId="1627662084" sldId="777"/>
        </pc:sldMkLst>
      </pc:sldChg>
      <pc:sldChg chg="del">
        <pc:chgData name="Lucas  Gomez Tobon" userId="b8a6d8fe-e4ad-4825-8cc6-ab3fedc37e7a" providerId="ADAL" clId="{69611703-3D1D-4561-9FC8-C858689BA177}" dt="2022-07-01T04:47:57.911" v="30" actId="47"/>
        <pc:sldMkLst>
          <pc:docMk/>
          <pc:sldMk cId="1458280191" sldId="778"/>
        </pc:sldMkLst>
      </pc:sldChg>
      <pc:sldChg chg="del">
        <pc:chgData name="Lucas  Gomez Tobon" userId="b8a6d8fe-e4ad-4825-8cc6-ab3fedc37e7a" providerId="ADAL" clId="{69611703-3D1D-4561-9FC8-C858689BA177}" dt="2022-07-01T04:47:58.523" v="31" actId="47"/>
        <pc:sldMkLst>
          <pc:docMk/>
          <pc:sldMk cId="274774768" sldId="779"/>
        </pc:sldMkLst>
      </pc:sldChg>
      <pc:sldChg chg="del">
        <pc:chgData name="Lucas  Gomez Tobon" userId="b8a6d8fe-e4ad-4825-8cc6-ab3fedc37e7a" providerId="ADAL" clId="{69611703-3D1D-4561-9FC8-C858689BA177}" dt="2022-07-01T04:47:58.837" v="32" actId="47"/>
        <pc:sldMkLst>
          <pc:docMk/>
          <pc:sldMk cId="1210375414" sldId="780"/>
        </pc:sldMkLst>
      </pc:sldChg>
      <pc:sldChg chg="del">
        <pc:chgData name="Lucas  Gomez Tobon" userId="b8a6d8fe-e4ad-4825-8cc6-ab3fedc37e7a" providerId="ADAL" clId="{69611703-3D1D-4561-9FC8-C858689BA177}" dt="2022-07-01T04:47:59.338" v="33" actId="47"/>
        <pc:sldMkLst>
          <pc:docMk/>
          <pc:sldMk cId="2861577137" sldId="781"/>
        </pc:sldMkLst>
      </pc:sldChg>
      <pc:sldChg chg="del">
        <pc:chgData name="Lucas  Gomez Tobon" userId="b8a6d8fe-e4ad-4825-8cc6-ab3fedc37e7a" providerId="ADAL" clId="{69611703-3D1D-4561-9FC8-C858689BA177}" dt="2022-07-01T04:48:00.125" v="34" actId="47"/>
        <pc:sldMkLst>
          <pc:docMk/>
          <pc:sldMk cId="1521884308" sldId="782"/>
        </pc:sldMkLst>
      </pc:sldChg>
      <pc:sldChg chg="del">
        <pc:chgData name="Lucas  Gomez Tobon" userId="b8a6d8fe-e4ad-4825-8cc6-ab3fedc37e7a" providerId="ADAL" clId="{69611703-3D1D-4561-9FC8-C858689BA177}" dt="2022-07-01T04:48:00.539" v="35" actId="47"/>
        <pc:sldMkLst>
          <pc:docMk/>
          <pc:sldMk cId="223179247" sldId="783"/>
        </pc:sldMkLst>
      </pc:sldChg>
      <pc:sldChg chg="del">
        <pc:chgData name="Lucas  Gomez Tobon" userId="b8a6d8fe-e4ad-4825-8cc6-ab3fedc37e7a" providerId="ADAL" clId="{69611703-3D1D-4561-9FC8-C858689BA177}" dt="2022-07-01T04:48:00.882" v="36" actId="47"/>
        <pc:sldMkLst>
          <pc:docMk/>
          <pc:sldMk cId="2291232866" sldId="784"/>
        </pc:sldMkLst>
      </pc:sldChg>
      <pc:sldChg chg="del">
        <pc:chgData name="Lucas  Gomez Tobon" userId="b8a6d8fe-e4ad-4825-8cc6-ab3fedc37e7a" providerId="ADAL" clId="{69611703-3D1D-4561-9FC8-C858689BA177}" dt="2022-07-01T04:48:01.231" v="37" actId="47"/>
        <pc:sldMkLst>
          <pc:docMk/>
          <pc:sldMk cId="1639146972" sldId="785"/>
        </pc:sldMkLst>
      </pc:sldChg>
      <pc:sldChg chg="del">
        <pc:chgData name="Lucas  Gomez Tobon" userId="b8a6d8fe-e4ad-4825-8cc6-ab3fedc37e7a" providerId="ADAL" clId="{69611703-3D1D-4561-9FC8-C858689BA177}" dt="2022-07-01T04:48:01.763" v="38" actId="47"/>
        <pc:sldMkLst>
          <pc:docMk/>
          <pc:sldMk cId="1500913626" sldId="786"/>
        </pc:sldMkLst>
      </pc:sldChg>
      <pc:sldChg chg="new del">
        <pc:chgData name="Lucas  Gomez Tobon" userId="b8a6d8fe-e4ad-4825-8cc6-ab3fedc37e7a" providerId="ADAL" clId="{69611703-3D1D-4561-9FC8-C858689BA177}" dt="2022-07-01T04:44:04.510" v="18" actId="47"/>
        <pc:sldMkLst>
          <pc:docMk/>
          <pc:sldMk cId="2606372767" sldId="787"/>
        </pc:sldMkLst>
      </pc:sldChg>
    </pc:docChg>
  </pc:docChgLst>
  <pc:docChgLst>
    <pc:chgData name="Lucas  Gomez Tobon" userId="b8a6d8fe-e4ad-4825-8cc6-ab3fedc37e7a" providerId="ADAL" clId="{C990D20F-E0B6-402F-9956-DE4F484F6E28}"/>
    <pc:docChg chg="delSld">
      <pc:chgData name="Lucas  Gomez Tobon" userId="b8a6d8fe-e4ad-4825-8cc6-ab3fedc37e7a" providerId="ADAL" clId="{C990D20F-E0B6-402F-9956-DE4F484F6E28}" dt="2023-05-04T20:32:23.705" v="0" actId="47"/>
      <pc:docMkLst>
        <pc:docMk/>
      </pc:docMkLst>
      <pc:sldChg chg="del">
        <pc:chgData name="Lucas  Gomez Tobon" userId="b8a6d8fe-e4ad-4825-8cc6-ab3fedc37e7a" providerId="ADAL" clId="{C990D20F-E0B6-402F-9956-DE4F484F6E28}" dt="2023-05-04T20:32:23.705" v="0" actId="47"/>
        <pc:sldMkLst>
          <pc:docMk/>
          <pc:sldMk cId="2357195848" sldId="775"/>
        </pc:sldMkLst>
      </pc:sldChg>
    </pc:docChg>
  </pc:docChgLst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Gomez Tobon" userId="b8a6d8fe-e4ad-4825-8cc6-ab3fedc37e7a" providerId="ADAL" clId="{AA0060B5-0D27-462C-AC5D-3F846B4052A4}"/>
    <pc:docChg chg="addSld modSld">
      <pc:chgData name="Lucas Gomez Tobon" userId="b8a6d8fe-e4ad-4825-8cc6-ab3fedc37e7a" providerId="ADAL" clId="{AA0060B5-0D27-462C-AC5D-3F846B4052A4}" dt="2021-07-10T11:51:17.219" v="21" actId="20577"/>
      <pc:docMkLst>
        <pc:docMk/>
      </pc:docMkLst>
      <pc:sldChg chg="modSp mod">
        <pc:chgData name="Lucas Gomez Tobon" userId="b8a6d8fe-e4ad-4825-8cc6-ab3fedc37e7a" providerId="ADAL" clId="{AA0060B5-0D27-462C-AC5D-3F846B4052A4}" dt="2021-07-10T11:51:17.219" v="21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AA0060B5-0D27-462C-AC5D-3F846B4052A4}" dt="2021-07-10T11:51:17.219" v="21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055701150" sldId="26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0906178" sldId="26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23681105" sldId="26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92171896" sldId="70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458082742" sldId="72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8756281" sldId="72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93484511" sldId="72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906802913" sldId="73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81820362" sldId="73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445428546" sldId="73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10476576" sldId="73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853717947" sldId="738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18811915" sldId="739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78551579" sldId="74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6959725" sldId="741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523636087" sldId="742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47985015" sldId="743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317981765" sldId="74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894390991" sldId="74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73885203" sldId="787"/>
        </pc:sldMkLst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  <pc:docChgLst>
    <pc:chgData name="Lucas  Gomez Tobon" userId="b8a6d8fe-e4ad-4825-8cc6-ab3fedc37e7a" providerId="ADAL" clId="{985E02C2-4E81-4616-841B-920AE572A188}"/>
    <pc:docChg chg="delSld modSld">
      <pc:chgData name="Lucas  Gomez Tobon" userId="b8a6d8fe-e4ad-4825-8cc6-ab3fedc37e7a" providerId="ADAL" clId="{985E02C2-4E81-4616-841B-920AE572A188}" dt="2022-06-24T15:15:26.485" v="36" actId="47"/>
      <pc:docMkLst>
        <pc:docMk/>
      </pc:docMkLst>
      <pc:sldChg chg="modSp mod">
        <pc:chgData name="Lucas  Gomez Tobon" userId="b8a6d8fe-e4ad-4825-8cc6-ab3fedc37e7a" providerId="ADAL" clId="{985E02C2-4E81-4616-841B-920AE572A188}" dt="2022-06-24T15:14:30.985" v="7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985E02C2-4E81-4616-841B-920AE572A188}" dt="2022-06-24T15:14:30.985" v="7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 Gomez Tobon" userId="b8a6d8fe-e4ad-4825-8cc6-ab3fedc37e7a" providerId="ADAL" clId="{985E02C2-4E81-4616-841B-920AE572A188}" dt="2022-06-24T15:15:21.594" v="17" actId="47"/>
        <pc:sldMkLst>
          <pc:docMk/>
          <pc:sldMk cId="1055701150" sldId="265"/>
        </pc:sldMkLst>
      </pc:sldChg>
      <pc:sldChg chg="del">
        <pc:chgData name="Lucas  Gomez Tobon" userId="b8a6d8fe-e4ad-4825-8cc6-ab3fedc37e7a" providerId="ADAL" clId="{985E02C2-4E81-4616-841B-920AE572A188}" dt="2022-06-24T15:15:21.806" v="18" actId="47"/>
        <pc:sldMkLst>
          <pc:docMk/>
          <pc:sldMk cId="3620906178" sldId="266"/>
        </pc:sldMkLst>
      </pc:sldChg>
      <pc:sldChg chg="del">
        <pc:chgData name="Lucas  Gomez Tobon" userId="b8a6d8fe-e4ad-4825-8cc6-ab3fedc37e7a" providerId="ADAL" clId="{985E02C2-4E81-4616-841B-920AE572A188}" dt="2022-06-24T15:15:22.305" v="19" actId="47"/>
        <pc:sldMkLst>
          <pc:docMk/>
          <pc:sldMk cId="1223681105" sldId="267"/>
        </pc:sldMkLst>
      </pc:sldChg>
      <pc:sldChg chg="del">
        <pc:chgData name="Lucas  Gomez Tobon" userId="b8a6d8fe-e4ad-4825-8cc6-ab3fedc37e7a" providerId="ADAL" clId="{985E02C2-4E81-4616-841B-920AE572A188}" dt="2022-06-24T15:15:22.476" v="20" actId="47"/>
        <pc:sldMkLst>
          <pc:docMk/>
          <pc:sldMk cId="92171896" sldId="706"/>
        </pc:sldMkLst>
      </pc:sldChg>
      <pc:sldChg chg="del">
        <pc:chgData name="Lucas  Gomez Tobon" userId="b8a6d8fe-e4ad-4825-8cc6-ab3fedc37e7a" providerId="ADAL" clId="{985E02C2-4E81-4616-841B-920AE572A188}" dt="2022-06-24T15:15:22.636" v="21" actId="47"/>
        <pc:sldMkLst>
          <pc:docMk/>
          <pc:sldMk cId="458082742" sldId="724"/>
        </pc:sldMkLst>
      </pc:sldChg>
      <pc:sldChg chg="del">
        <pc:chgData name="Lucas  Gomez Tobon" userId="b8a6d8fe-e4ad-4825-8cc6-ab3fedc37e7a" providerId="ADAL" clId="{985E02C2-4E81-4616-841B-920AE572A188}" dt="2022-06-24T15:15:22.847" v="22" actId="47"/>
        <pc:sldMkLst>
          <pc:docMk/>
          <pc:sldMk cId="3628756281" sldId="725"/>
        </pc:sldMkLst>
      </pc:sldChg>
      <pc:sldChg chg="del">
        <pc:chgData name="Lucas  Gomez Tobon" userId="b8a6d8fe-e4ad-4825-8cc6-ab3fedc37e7a" providerId="ADAL" clId="{985E02C2-4E81-4616-841B-920AE572A188}" dt="2022-06-24T15:15:22.944" v="23" actId="47"/>
        <pc:sldMkLst>
          <pc:docMk/>
          <pc:sldMk cId="1293484511" sldId="726"/>
        </pc:sldMkLst>
      </pc:sldChg>
      <pc:sldChg chg="del">
        <pc:chgData name="Lucas  Gomez Tobon" userId="b8a6d8fe-e4ad-4825-8cc6-ab3fedc37e7a" providerId="ADAL" clId="{985E02C2-4E81-4616-841B-920AE572A188}" dt="2022-06-24T15:15:23.715" v="27" actId="47"/>
        <pc:sldMkLst>
          <pc:docMk/>
          <pc:sldMk cId="3906802913" sldId="730"/>
        </pc:sldMkLst>
      </pc:sldChg>
      <pc:sldChg chg="del">
        <pc:chgData name="Lucas  Gomez Tobon" userId="b8a6d8fe-e4ad-4825-8cc6-ab3fedc37e7a" providerId="ADAL" clId="{985E02C2-4E81-4616-841B-920AE572A188}" dt="2022-06-24T15:15:23.094" v="24" actId="47"/>
        <pc:sldMkLst>
          <pc:docMk/>
          <pc:sldMk cId="381820362" sldId="735"/>
        </pc:sldMkLst>
      </pc:sldChg>
      <pc:sldChg chg="del">
        <pc:chgData name="Lucas  Gomez Tobon" userId="b8a6d8fe-e4ad-4825-8cc6-ab3fedc37e7a" providerId="ADAL" clId="{985E02C2-4E81-4616-841B-920AE572A188}" dt="2022-06-24T15:15:23.267" v="25" actId="47"/>
        <pc:sldMkLst>
          <pc:docMk/>
          <pc:sldMk cId="3445428546" sldId="736"/>
        </pc:sldMkLst>
      </pc:sldChg>
      <pc:sldChg chg="del">
        <pc:chgData name="Lucas  Gomez Tobon" userId="b8a6d8fe-e4ad-4825-8cc6-ab3fedc37e7a" providerId="ADAL" clId="{985E02C2-4E81-4616-841B-920AE572A188}" dt="2022-06-24T15:15:23.446" v="26" actId="47"/>
        <pc:sldMkLst>
          <pc:docMk/>
          <pc:sldMk cId="1610476576" sldId="737"/>
        </pc:sldMkLst>
      </pc:sldChg>
      <pc:sldChg chg="del">
        <pc:chgData name="Lucas  Gomez Tobon" userId="b8a6d8fe-e4ad-4825-8cc6-ab3fedc37e7a" providerId="ADAL" clId="{985E02C2-4E81-4616-841B-920AE572A188}" dt="2022-06-24T15:15:23.909" v="28" actId="47"/>
        <pc:sldMkLst>
          <pc:docMk/>
          <pc:sldMk cId="1853717947" sldId="738"/>
        </pc:sldMkLst>
      </pc:sldChg>
      <pc:sldChg chg="del">
        <pc:chgData name="Lucas  Gomez Tobon" userId="b8a6d8fe-e4ad-4825-8cc6-ab3fedc37e7a" providerId="ADAL" clId="{985E02C2-4E81-4616-841B-920AE572A188}" dt="2022-06-24T15:15:24.076" v="29" actId="47"/>
        <pc:sldMkLst>
          <pc:docMk/>
          <pc:sldMk cId="1218811915" sldId="739"/>
        </pc:sldMkLst>
      </pc:sldChg>
      <pc:sldChg chg="del">
        <pc:chgData name="Lucas  Gomez Tobon" userId="b8a6d8fe-e4ad-4825-8cc6-ab3fedc37e7a" providerId="ADAL" clId="{985E02C2-4E81-4616-841B-920AE572A188}" dt="2022-06-24T15:15:24.272" v="30" actId="47"/>
        <pc:sldMkLst>
          <pc:docMk/>
          <pc:sldMk cId="3678551579" sldId="740"/>
        </pc:sldMkLst>
      </pc:sldChg>
      <pc:sldChg chg="del">
        <pc:chgData name="Lucas  Gomez Tobon" userId="b8a6d8fe-e4ad-4825-8cc6-ab3fedc37e7a" providerId="ADAL" clId="{985E02C2-4E81-4616-841B-920AE572A188}" dt="2022-06-24T15:15:24.574" v="31" actId="47"/>
        <pc:sldMkLst>
          <pc:docMk/>
          <pc:sldMk cId="26959725" sldId="741"/>
        </pc:sldMkLst>
      </pc:sldChg>
      <pc:sldChg chg="del">
        <pc:chgData name="Lucas  Gomez Tobon" userId="b8a6d8fe-e4ad-4825-8cc6-ab3fedc37e7a" providerId="ADAL" clId="{985E02C2-4E81-4616-841B-920AE572A188}" dt="2022-06-24T15:15:24.956" v="32" actId="47"/>
        <pc:sldMkLst>
          <pc:docMk/>
          <pc:sldMk cId="3523636087" sldId="742"/>
        </pc:sldMkLst>
      </pc:sldChg>
      <pc:sldChg chg="del">
        <pc:chgData name="Lucas  Gomez Tobon" userId="b8a6d8fe-e4ad-4825-8cc6-ab3fedc37e7a" providerId="ADAL" clId="{985E02C2-4E81-4616-841B-920AE572A188}" dt="2022-06-24T15:15:25.500" v="34" actId="47"/>
        <pc:sldMkLst>
          <pc:docMk/>
          <pc:sldMk cId="147985015" sldId="743"/>
        </pc:sldMkLst>
      </pc:sldChg>
      <pc:sldChg chg="del">
        <pc:chgData name="Lucas  Gomez Tobon" userId="b8a6d8fe-e4ad-4825-8cc6-ab3fedc37e7a" providerId="ADAL" clId="{985E02C2-4E81-4616-841B-920AE572A188}" dt="2022-06-24T15:15:25.695" v="35" actId="47"/>
        <pc:sldMkLst>
          <pc:docMk/>
          <pc:sldMk cId="1317981765" sldId="744"/>
        </pc:sldMkLst>
      </pc:sldChg>
      <pc:sldChg chg="del">
        <pc:chgData name="Lucas  Gomez Tobon" userId="b8a6d8fe-e4ad-4825-8cc6-ab3fedc37e7a" providerId="ADAL" clId="{985E02C2-4E81-4616-841B-920AE572A188}" dt="2022-06-24T15:15:25.275" v="33" actId="47"/>
        <pc:sldMkLst>
          <pc:docMk/>
          <pc:sldMk cId="2894390991" sldId="745"/>
        </pc:sldMkLst>
      </pc:sldChg>
      <pc:sldChg chg="modSp">
        <pc:chgData name="Lucas  Gomez Tobon" userId="b8a6d8fe-e4ad-4825-8cc6-ab3fedc37e7a" providerId="ADAL" clId="{985E02C2-4E81-4616-841B-920AE572A188}" dt="2022-06-24T15:14:54.825" v="16" actId="20577"/>
        <pc:sldMkLst>
          <pc:docMk/>
          <pc:sldMk cId="2357195848" sldId="775"/>
        </pc:sldMkLst>
        <pc:graphicFrameChg chg="mod">
          <ac:chgData name="Lucas  Gomez Tobon" userId="b8a6d8fe-e4ad-4825-8cc6-ab3fedc37e7a" providerId="ADAL" clId="{985E02C2-4E81-4616-841B-920AE572A188}" dt="2022-06-24T15:14:54.825" v="16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</pc:sldChg>
      <pc:sldChg chg="del">
        <pc:chgData name="Lucas  Gomez Tobon" userId="b8a6d8fe-e4ad-4825-8cc6-ab3fedc37e7a" providerId="ADAL" clId="{985E02C2-4E81-4616-841B-920AE572A188}" dt="2022-06-24T15:15:26.485" v="36" actId="47"/>
        <pc:sldMkLst>
          <pc:docMk/>
          <pc:sldMk cId="1673885203" sldId="787"/>
        </pc:sldMkLst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  <pc:docChgLst>
    <pc:chgData name="Valentina Laverde Tovar" userId="S::v.laverde@uniandes.edu.co::cccc3ff6-01f6-4bdd-a01e-e01092c4de0b" providerId="AD" clId="Web-{BAD76A23-9ED7-238D-1C14-E3A61E38EACA}"/>
    <pc:docChg chg="modSld">
      <pc:chgData name="Valentina Laverde Tovar" userId="S::v.laverde@uniandes.edu.co::cccc3ff6-01f6-4bdd-a01e-e01092c4de0b" providerId="AD" clId="Web-{BAD76A23-9ED7-238D-1C14-E3A61E38EACA}" dt="2023-02-16T13:10:47.150" v="1" actId="1076"/>
      <pc:docMkLst>
        <pc:docMk/>
      </pc:docMkLst>
      <pc:sldChg chg="modSp">
        <pc:chgData name="Valentina Laverde Tovar" userId="S::v.laverde@uniandes.edu.co::cccc3ff6-01f6-4bdd-a01e-e01092c4de0b" providerId="AD" clId="Web-{BAD76A23-9ED7-238D-1C14-E3A61E38EACA}" dt="2023-02-16T13:10:47.150" v="1" actId="1076"/>
        <pc:sldMkLst>
          <pc:docMk/>
          <pc:sldMk cId="4255854462" sldId="774"/>
        </pc:sldMkLst>
        <pc:graphicFrameChg chg="mod">
          <ac:chgData name="Valentina Laverde Tovar" userId="S::v.laverde@uniandes.edu.co::cccc3ff6-01f6-4bdd-a01e-e01092c4de0b" providerId="AD" clId="Web-{BAD76A23-9ED7-238D-1C14-E3A61E38EACA}" dt="2023-02-16T13:10:47.150" v="1" actId="1076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/>
      <dgm:t>
        <a:bodyPr/>
        <a:lstStyle/>
        <a:p>
          <a:r>
            <a:rPr lang="es-CO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/>
      <dgm:t>
        <a:bodyPr/>
        <a:lstStyle/>
        <a:p>
          <a:r>
            <a:rPr lang="es-CO" dirty="0" err="1"/>
            <a:t>Clustering</a:t>
          </a:r>
          <a:endParaRPr lang="es-CO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/>
      <dgm:t>
        <a:bodyPr/>
        <a:lstStyle/>
        <a:p>
          <a:r>
            <a:rPr lang="es-CO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/>
      <dgm:t>
        <a:bodyPr/>
        <a:lstStyle/>
        <a:p>
          <a:r>
            <a:rPr lang="es-CO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O" b="1" dirty="0" err="1"/>
            <a:t>Clustering</a:t>
          </a:r>
          <a:endParaRPr lang="es-CO" b="1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/>
      <dgm:t>
        <a:bodyPr/>
        <a:lstStyle/>
        <a:p>
          <a:r>
            <a:rPr lang="es-CO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/>
      <dgm:t>
        <a:bodyPr/>
        <a:lstStyle/>
        <a:p>
          <a:r>
            <a:rPr lang="es-CO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/>
      <dgm:t>
        <a:bodyPr/>
        <a:lstStyle/>
        <a:p>
          <a:r>
            <a:rPr lang="es-CO" dirty="0" err="1"/>
            <a:t>Clustering</a:t>
          </a:r>
          <a:endParaRPr lang="es-CO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O" b="1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O" b="1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/>
      <dgm:t>
        <a:bodyPr/>
        <a:lstStyle/>
        <a:p>
          <a:r>
            <a:rPr lang="es-CO" dirty="0" err="1"/>
            <a:t>Clustering</a:t>
          </a:r>
          <a:endParaRPr lang="es-CO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/>
      <dgm:t>
        <a:bodyPr/>
        <a:lstStyle/>
        <a:p>
          <a:r>
            <a:rPr lang="es-CO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>
        <a:noFill/>
      </dgm:spPr>
      <dgm:t>
        <a:bodyPr/>
        <a:lstStyle/>
        <a:p>
          <a:r>
            <a:rPr lang="es-CO" b="0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/>
      <dgm:t>
        <a:bodyPr/>
        <a:lstStyle/>
        <a:p>
          <a:r>
            <a:rPr lang="es-CO" dirty="0" err="1"/>
            <a:t>Clustering</a:t>
          </a:r>
          <a:endParaRPr lang="es-CO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O" b="1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/>
      <dgm:t>
        <a:bodyPr/>
        <a:lstStyle/>
        <a:p>
          <a:r>
            <a:rPr lang="es-CO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D0D388-4E64-4DA8-AD96-316D23E604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B26E218-BBA3-4213-B30B-D8BF932760E8}">
      <dgm:prSet phldrT="[Texto]"/>
      <dgm:spPr/>
      <dgm:t>
        <a:bodyPr/>
        <a:lstStyle/>
        <a:p>
          <a:r>
            <a:rPr lang="es-CO" dirty="0"/>
            <a:t>Machine learning</a:t>
          </a:r>
        </a:p>
      </dgm:t>
    </dgm:pt>
    <dgm:pt modelId="{D696C7DE-2853-4A12-A650-00FC26B4BDD7}" type="parTrans" cxnId="{250D0D6F-2FCF-46A1-B925-2AB591A5B265}">
      <dgm:prSet/>
      <dgm:spPr/>
      <dgm:t>
        <a:bodyPr/>
        <a:lstStyle/>
        <a:p>
          <a:endParaRPr lang="es-CO"/>
        </a:p>
      </dgm:t>
    </dgm:pt>
    <dgm:pt modelId="{06ED9822-AC48-4525-AC47-5CDF0745833B}" type="sibTrans" cxnId="{250D0D6F-2FCF-46A1-B925-2AB591A5B265}">
      <dgm:prSet/>
      <dgm:spPr/>
      <dgm:t>
        <a:bodyPr/>
        <a:lstStyle/>
        <a:p>
          <a:endParaRPr lang="es-CO"/>
        </a:p>
      </dgm:t>
    </dgm:pt>
    <dgm:pt modelId="{8D702CDA-F47A-46AC-B2B6-34EA93C55714}">
      <dgm:prSet phldrT="[Texto]"/>
      <dgm:spPr/>
      <dgm:t>
        <a:bodyPr/>
        <a:lstStyle/>
        <a:p>
          <a:r>
            <a:rPr lang="es-CO" dirty="0"/>
            <a:t>Aprendizaje supervisado</a:t>
          </a:r>
        </a:p>
      </dgm:t>
    </dgm:pt>
    <dgm:pt modelId="{AA23B6E6-5B6B-4528-B9A6-B55E11C26C4B}" type="parTrans" cxnId="{EFA93519-1F46-41DF-ABED-3645B9396505}">
      <dgm:prSet/>
      <dgm:spPr/>
      <dgm:t>
        <a:bodyPr/>
        <a:lstStyle/>
        <a:p>
          <a:endParaRPr lang="es-CO"/>
        </a:p>
      </dgm:t>
    </dgm:pt>
    <dgm:pt modelId="{3BC02439-4BD0-4056-AEFF-E9FC6F6B2F56}" type="sibTrans" cxnId="{EFA93519-1F46-41DF-ABED-3645B9396505}">
      <dgm:prSet/>
      <dgm:spPr/>
      <dgm:t>
        <a:bodyPr/>
        <a:lstStyle/>
        <a:p>
          <a:endParaRPr lang="es-CO"/>
        </a:p>
      </dgm:t>
    </dgm:pt>
    <dgm:pt modelId="{C30B4923-E124-4D9D-A8C9-387621BBD1F1}">
      <dgm:prSet phldrT="[Texto]"/>
      <dgm:spPr/>
      <dgm:t>
        <a:bodyPr/>
        <a:lstStyle/>
        <a:p>
          <a:r>
            <a:rPr lang="es-CO" dirty="0"/>
            <a:t>Aprendizaje no supervisado</a:t>
          </a:r>
        </a:p>
      </dgm:t>
    </dgm:pt>
    <dgm:pt modelId="{80AA2579-C4F2-4E24-985C-1D91290A433B}" type="parTrans" cxnId="{709C5619-9F96-4B77-A101-D3E3BA644977}">
      <dgm:prSet/>
      <dgm:spPr/>
      <dgm:t>
        <a:bodyPr/>
        <a:lstStyle/>
        <a:p>
          <a:endParaRPr lang="es-CO"/>
        </a:p>
      </dgm:t>
    </dgm:pt>
    <dgm:pt modelId="{729B2A97-738B-4735-8D24-0EED54AF1B95}" type="sibTrans" cxnId="{709C5619-9F96-4B77-A101-D3E3BA644977}">
      <dgm:prSet/>
      <dgm:spPr/>
      <dgm:t>
        <a:bodyPr/>
        <a:lstStyle/>
        <a:p>
          <a:endParaRPr lang="es-CO"/>
        </a:p>
      </dgm:t>
    </dgm:pt>
    <dgm:pt modelId="{474B5B85-F4CD-4EA0-BC0C-BCEECFD6672C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Clasificación</a:t>
          </a:r>
        </a:p>
      </dgm:t>
    </dgm:pt>
    <dgm:pt modelId="{7AC2A3BF-D92C-45E2-B097-2487FEB8053B}" type="parTrans" cxnId="{ECC89F0D-15E9-4F3A-B9D4-5AC6A87671AE}">
      <dgm:prSet/>
      <dgm:spPr/>
      <dgm:t>
        <a:bodyPr/>
        <a:lstStyle/>
        <a:p>
          <a:endParaRPr lang="es-CO"/>
        </a:p>
      </dgm:t>
    </dgm:pt>
    <dgm:pt modelId="{AF97BC86-7676-4E96-885A-54612B8A2BFD}" type="sibTrans" cxnId="{ECC89F0D-15E9-4F3A-B9D4-5AC6A87671AE}">
      <dgm:prSet/>
      <dgm:spPr/>
      <dgm:t>
        <a:bodyPr/>
        <a:lstStyle/>
        <a:p>
          <a:endParaRPr lang="es-CO"/>
        </a:p>
      </dgm:t>
    </dgm:pt>
    <dgm:pt modelId="{DE809812-0A10-4B74-9C66-8DB41F539365}">
      <dgm:prSet phldrT="[Texto]"/>
      <dgm:spPr/>
      <dgm:t>
        <a:bodyPr/>
        <a:lstStyle/>
        <a:p>
          <a:r>
            <a:rPr lang="es-CO" dirty="0" err="1"/>
            <a:t>Clustering</a:t>
          </a:r>
          <a:endParaRPr lang="es-CO" dirty="0"/>
        </a:p>
      </dgm:t>
    </dgm:pt>
    <dgm:pt modelId="{5F83B1F1-84FB-4CE4-8860-C0B8FB31B7E1}" type="parTrans" cxnId="{3F76AD46-3D1A-4018-89BF-C11F914DED13}">
      <dgm:prSet/>
      <dgm:spPr/>
      <dgm:t>
        <a:bodyPr/>
        <a:lstStyle/>
        <a:p>
          <a:endParaRPr lang="es-CO"/>
        </a:p>
      </dgm:t>
    </dgm:pt>
    <dgm:pt modelId="{1C9205E3-F46E-4BE7-BB26-95EFCDBDDE77}" type="sibTrans" cxnId="{3F76AD46-3D1A-4018-89BF-C11F914DED13}">
      <dgm:prSet/>
      <dgm:spPr/>
      <dgm:t>
        <a:bodyPr/>
        <a:lstStyle/>
        <a:p>
          <a:endParaRPr lang="es-CO"/>
        </a:p>
      </dgm:t>
    </dgm:pt>
    <dgm:pt modelId="{122565A1-5686-410A-923E-F9A7CA164028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4ECB03F3-BFBC-4AE3-90F5-E1F8033AA849}" type="parTrans" cxnId="{4DB47BAB-8826-436C-A305-71B8BB913115}">
      <dgm:prSet/>
      <dgm:spPr/>
      <dgm:t>
        <a:bodyPr/>
        <a:lstStyle/>
        <a:p>
          <a:endParaRPr lang="es-CO"/>
        </a:p>
      </dgm:t>
    </dgm:pt>
    <dgm:pt modelId="{51396B0A-0C5A-4B67-A3F7-CC2DF43D4782}" type="sibTrans" cxnId="{4DB47BAB-8826-436C-A305-71B8BB913115}">
      <dgm:prSet/>
      <dgm:spPr/>
      <dgm:t>
        <a:bodyPr/>
        <a:lstStyle/>
        <a:p>
          <a:endParaRPr lang="es-CO"/>
        </a:p>
      </dgm:t>
    </dgm:pt>
    <dgm:pt modelId="{A07E5FC5-5C44-4471-A8E4-85F8005249BA}">
      <dgm:prSet phldrT="[Texto]"/>
      <dgm:spPr/>
      <dgm:t>
        <a:bodyPr/>
        <a:lstStyle/>
        <a:p>
          <a:r>
            <a:rPr lang="es-CO" dirty="0"/>
            <a:t>Reducción de dimensionalidad</a:t>
          </a:r>
        </a:p>
      </dgm:t>
    </dgm:pt>
    <dgm:pt modelId="{EE967C46-BA97-4914-8504-28B11DE068FD}" type="parTrans" cxnId="{18A501DB-567C-4810-8D9C-8DFF462A6AA8}">
      <dgm:prSet/>
      <dgm:spPr/>
      <dgm:t>
        <a:bodyPr/>
        <a:lstStyle/>
        <a:p>
          <a:endParaRPr lang="es-CO"/>
        </a:p>
      </dgm:t>
    </dgm:pt>
    <dgm:pt modelId="{BF6A8BD9-F454-4EAB-A567-C1FB439C86DC}" type="sibTrans" cxnId="{18A501DB-567C-4810-8D9C-8DFF462A6AA8}">
      <dgm:prSet/>
      <dgm:spPr/>
      <dgm:t>
        <a:bodyPr/>
        <a:lstStyle/>
        <a:p>
          <a:endParaRPr lang="es-CO"/>
        </a:p>
      </dgm:t>
    </dgm:pt>
    <dgm:pt modelId="{CA8DA0BE-A869-41CC-BF12-31159661F8DF}" type="pres">
      <dgm:prSet presAssocID="{F9D0D388-4E64-4DA8-AD96-316D23E60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2C4535-2072-4356-8F99-F88C482BAB2C}" type="pres">
      <dgm:prSet presAssocID="{9B26E218-BBA3-4213-B30B-D8BF932760E8}" presName="hierRoot1" presStyleCnt="0">
        <dgm:presLayoutVars>
          <dgm:hierBranch val="init"/>
        </dgm:presLayoutVars>
      </dgm:prSet>
      <dgm:spPr/>
    </dgm:pt>
    <dgm:pt modelId="{3B147D21-8EF2-407E-80F2-26610F432BE7}" type="pres">
      <dgm:prSet presAssocID="{9B26E218-BBA3-4213-B30B-D8BF932760E8}" presName="rootComposite1" presStyleCnt="0"/>
      <dgm:spPr/>
    </dgm:pt>
    <dgm:pt modelId="{766B8987-8C6B-47ED-881E-F8CFB26D93A5}" type="pres">
      <dgm:prSet presAssocID="{9B26E218-BBA3-4213-B30B-D8BF932760E8}" presName="rootText1" presStyleLbl="node0" presStyleIdx="0" presStyleCnt="1">
        <dgm:presLayoutVars>
          <dgm:chPref val="3"/>
        </dgm:presLayoutVars>
      </dgm:prSet>
      <dgm:spPr/>
    </dgm:pt>
    <dgm:pt modelId="{5AC4DF34-0047-4104-A7B6-92BB9A1381C3}" type="pres">
      <dgm:prSet presAssocID="{9B26E218-BBA3-4213-B30B-D8BF932760E8}" presName="rootConnector1" presStyleLbl="node1" presStyleIdx="0" presStyleCnt="0"/>
      <dgm:spPr/>
    </dgm:pt>
    <dgm:pt modelId="{97993E8E-40B7-4EB8-A9E2-88896C1B7A98}" type="pres">
      <dgm:prSet presAssocID="{9B26E218-BBA3-4213-B30B-D8BF932760E8}" presName="hierChild2" presStyleCnt="0"/>
      <dgm:spPr/>
    </dgm:pt>
    <dgm:pt modelId="{8B12CD3E-61B8-45F1-89C2-FEE408716D30}" type="pres">
      <dgm:prSet presAssocID="{AA23B6E6-5B6B-4528-B9A6-B55E11C26C4B}" presName="Name37" presStyleLbl="parChTrans1D2" presStyleIdx="0" presStyleCnt="2"/>
      <dgm:spPr/>
    </dgm:pt>
    <dgm:pt modelId="{808C139C-6E16-48C3-A64E-981641289F71}" type="pres">
      <dgm:prSet presAssocID="{8D702CDA-F47A-46AC-B2B6-34EA93C55714}" presName="hierRoot2" presStyleCnt="0">
        <dgm:presLayoutVars>
          <dgm:hierBranch val="init"/>
        </dgm:presLayoutVars>
      </dgm:prSet>
      <dgm:spPr/>
    </dgm:pt>
    <dgm:pt modelId="{BDABC65F-71AB-4738-A7E1-927FB1C5E48C}" type="pres">
      <dgm:prSet presAssocID="{8D702CDA-F47A-46AC-B2B6-34EA93C55714}" presName="rootComposite" presStyleCnt="0"/>
      <dgm:spPr/>
    </dgm:pt>
    <dgm:pt modelId="{DCC92113-9864-4407-9D9A-E3FBA51C0C4B}" type="pres">
      <dgm:prSet presAssocID="{8D702CDA-F47A-46AC-B2B6-34EA93C55714}" presName="rootText" presStyleLbl="node2" presStyleIdx="0" presStyleCnt="2">
        <dgm:presLayoutVars>
          <dgm:chPref val="3"/>
        </dgm:presLayoutVars>
      </dgm:prSet>
      <dgm:spPr/>
    </dgm:pt>
    <dgm:pt modelId="{280ACB0C-F361-4BED-870E-2501DE561DEA}" type="pres">
      <dgm:prSet presAssocID="{8D702CDA-F47A-46AC-B2B6-34EA93C55714}" presName="rootConnector" presStyleLbl="node2" presStyleIdx="0" presStyleCnt="2"/>
      <dgm:spPr/>
    </dgm:pt>
    <dgm:pt modelId="{2F6BF43C-6214-40CA-9498-FBDE8095B1A8}" type="pres">
      <dgm:prSet presAssocID="{8D702CDA-F47A-46AC-B2B6-34EA93C55714}" presName="hierChild4" presStyleCnt="0"/>
      <dgm:spPr/>
    </dgm:pt>
    <dgm:pt modelId="{0E975A5B-5C93-4FA0-BF5A-E15E57C89460}" type="pres">
      <dgm:prSet presAssocID="{7AC2A3BF-D92C-45E2-B097-2487FEB8053B}" presName="Name37" presStyleLbl="parChTrans1D3" presStyleIdx="0" presStyleCnt="4"/>
      <dgm:spPr/>
    </dgm:pt>
    <dgm:pt modelId="{BE8F353C-5DE0-4437-AC4F-BA7827615039}" type="pres">
      <dgm:prSet presAssocID="{474B5B85-F4CD-4EA0-BC0C-BCEECFD6672C}" presName="hierRoot2" presStyleCnt="0">
        <dgm:presLayoutVars>
          <dgm:hierBranch val="init"/>
        </dgm:presLayoutVars>
      </dgm:prSet>
      <dgm:spPr/>
    </dgm:pt>
    <dgm:pt modelId="{906BDC9E-B486-4D20-9460-D851A70ECEA3}" type="pres">
      <dgm:prSet presAssocID="{474B5B85-F4CD-4EA0-BC0C-BCEECFD6672C}" presName="rootComposite" presStyleCnt="0"/>
      <dgm:spPr/>
    </dgm:pt>
    <dgm:pt modelId="{7F9AAB85-63E6-4465-B9D6-FB50E02F4325}" type="pres">
      <dgm:prSet presAssocID="{474B5B85-F4CD-4EA0-BC0C-BCEECFD6672C}" presName="rootText" presStyleLbl="node3" presStyleIdx="0" presStyleCnt="4">
        <dgm:presLayoutVars>
          <dgm:chPref val="3"/>
        </dgm:presLayoutVars>
      </dgm:prSet>
      <dgm:spPr/>
    </dgm:pt>
    <dgm:pt modelId="{3ACAC562-813A-481C-B7BE-B15AF772F0EC}" type="pres">
      <dgm:prSet presAssocID="{474B5B85-F4CD-4EA0-BC0C-BCEECFD6672C}" presName="rootConnector" presStyleLbl="node3" presStyleIdx="0" presStyleCnt="4"/>
      <dgm:spPr/>
    </dgm:pt>
    <dgm:pt modelId="{14F3D21E-BB09-4645-ABDD-3CD25D0E7418}" type="pres">
      <dgm:prSet presAssocID="{474B5B85-F4CD-4EA0-BC0C-BCEECFD6672C}" presName="hierChild4" presStyleCnt="0"/>
      <dgm:spPr/>
    </dgm:pt>
    <dgm:pt modelId="{9A17D2CC-C597-4CDE-A09A-033BA038C838}" type="pres">
      <dgm:prSet presAssocID="{474B5B85-F4CD-4EA0-BC0C-BCEECFD6672C}" presName="hierChild5" presStyleCnt="0"/>
      <dgm:spPr/>
    </dgm:pt>
    <dgm:pt modelId="{71AAB949-9B69-4DAF-848C-BE238AC1C610}" type="pres">
      <dgm:prSet presAssocID="{4ECB03F3-BFBC-4AE3-90F5-E1F8033AA849}" presName="Name37" presStyleLbl="parChTrans1D3" presStyleIdx="1" presStyleCnt="4"/>
      <dgm:spPr/>
    </dgm:pt>
    <dgm:pt modelId="{E5556254-8BCB-47EF-B7E1-5D6D8A9A5053}" type="pres">
      <dgm:prSet presAssocID="{122565A1-5686-410A-923E-F9A7CA164028}" presName="hierRoot2" presStyleCnt="0">
        <dgm:presLayoutVars>
          <dgm:hierBranch val="init"/>
        </dgm:presLayoutVars>
      </dgm:prSet>
      <dgm:spPr/>
    </dgm:pt>
    <dgm:pt modelId="{744C36AD-10B4-4D29-BD09-A38924064C6D}" type="pres">
      <dgm:prSet presAssocID="{122565A1-5686-410A-923E-F9A7CA164028}" presName="rootComposite" presStyleCnt="0"/>
      <dgm:spPr/>
    </dgm:pt>
    <dgm:pt modelId="{0C239908-F992-4839-A56B-B24DDA9D14FF}" type="pres">
      <dgm:prSet presAssocID="{122565A1-5686-410A-923E-F9A7CA164028}" presName="rootText" presStyleLbl="node3" presStyleIdx="1" presStyleCnt="4">
        <dgm:presLayoutVars>
          <dgm:chPref val="3"/>
        </dgm:presLayoutVars>
      </dgm:prSet>
      <dgm:spPr/>
    </dgm:pt>
    <dgm:pt modelId="{0230DFB5-4FD7-4BBB-AAF5-8F4E34166C32}" type="pres">
      <dgm:prSet presAssocID="{122565A1-5686-410A-923E-F9A7CA164028}" presName="rootConnector" presStyleLbl="node3" presStyleIdx="1" presStyleCnt="4"/>
      <dgm:spPr/>
    </dgm:pt>
    <dgm:pt modelId="{60C3EAE1-B704-43A1-8E87-F77B28BFC26C}" type="pres">
      <dgm:prSet presAssocID="{122565A1-5686-410A-923E-F9A7CA164028}" presName="hierChild4" presStyleCnt="0"/>
      <dgm:spPr/>
    </dgm:pt>
    <dgm:pt modelId="{9F73E987-7A1A-4D95-982B-DD009D4C52EB}" type="pres">
      <dgm:prSet presAssocID="{122565A1-5686-410A-923E-F9A7CA164028}" presName="hierChild5" presStyleCnt="0"/>
      <dgm:spPr/>
    </dgm:pt>
    <dgm:pt modelId="{190C42D0-ABBD-4B61-8DFD-773579AFD96E}" type="pres">
      <dgm:prSet presAssocID="{8D702CDA-F47A-46AC-B2B6-34EA93C55714}" presName="hierChild5" presStyleCnt="0"/>
      <dgm:spPr/>
    </dgm:pt>
    <dgm:pt modelId="{2F55F7F8-D1C7-43B9-BD0D-292C4A2D7443}" type="pres">
      <dgm:prSet presAssocID="{80AA2579-C4F2-4E24-985C-1D91290A433B}" presName="Name37" presStyleLbl="parChTrans1D2" presStyleIdx="1" presStyleCnt="2"/>
      <dgm:spPr/>
    </dgm:pt>
    <dgm:pt modelId="{B161BF3A-6ED6-4C5A-88AB-A7D3FF49F841}" type="pres">
      <dgm:prSet presAssocID="{C30B4923-E124-4D9D-A8C9-387621BBD1F1}" presName="hierRoot2" presStyleCnt="0">
        <dgm:presLayoutVars>
          <dgm:hierBranch val="init"/>
        </dgm:presLayoutVars>
      </dgm:prSet>
      <dgm:spPr/>
    </dgm:pt>
    <dgm:pt modelId="{20B7B5D2-3456-4755-9094-6D1C7637F176}" type="pres">
      <dgm:prSet presAssocID="{C30B4923-E124-4D9D-A8C9-387621BBD1F1}" presName="rootComposite" presStyleCnt="0"/>
      <dgm:spPr/>
    </dgm:pt>
    <dgm:pt modelId="{A1B3F227-6189-45F1-BF9C-9C2FBC7A31A3}" type="pres">
      <dgm:prSet presAssocID="{C30B4923-E124-4D9D-A8C9-387621BBD1F1}" presName="rootText" presStyleLbl="node2" presStyleIdx="1" presStyleCnt="2" custLinFactNeighborX="16685">
        <dgm:presLayoutVars>
          <dgm:chPref val="3"/>
        </dgm:presLayoutVars>
      </dgm:prSet>
      <dgm:spPr/>
    </dgm:pt>
    <dgm:pt modelId="{2C265E2B-37FC-440E-A656-1CAC383A08D5}" type="pres">
      <dgm:prSet presAssocID="{C30B4923-E124-4D9D-A8C9-387621BBD1F1}" presName="rootConnector" presStyleLbl="node2" presStyleIdx="1" presStyleCnt="2"/>
      <dgm:spPr/>
    </dgm:pt>
    <dgm:pt modelId="{4F0EF97F-0558-4F3D-9BC3-27953FA59754}" type="pres">
      <dgm:prSet presAssocID="{C30B4923-E124-4D9D-A8C9-387621BBD1F1}" presName="hierChild4" presStyleCnt="0"/>
      <dgm:spPr/>
    </dgm:pt>
    <dgm:pt modelId="{AFB020AB-A6EA-4985-AFB2-1551B7E76542}" type="pres">
      <dgm:prSet presAssocID="{5F83B1F1-84FB-4CE4-8860-C0B8FB31B7E1}" presName="Name37" presStyleLbl="parChTrans1D3" presStyleIdx="2" presStyleCnt="4"/>
      <dgm:spPr/>
    </dgm:pt>
    <dgm:pt modelId="{BE16258D-C723-40C1-9F60-CD18176ABDCF}" type="pres">
      <dgm:prSet presAssocID="{DE809812-0A10-4B74-9C66-8DB41F539365}" presName="hierRoot2" presStyleCnt="0">
        <dgm:presLayoutVars>
          <dgm:hierBranch val="init"/>
        </dgm:presLayoutVars>
      </dgm:prSet>
      <dgm:spPr/>
    </dgm:pt>
    <dgm:pt modelId="{9BE06365-FBB9-4870-8953-CC5045FBB3F3}" type="pres">
      <dgm:prSet presAssocID="{DE809812-0A10-4B74-9C66-8DB41F539365}" presName="rootComposite" presStyleCnt="0"/>
      <dgm:spPr/>
    </dgm:pt>
    <dgm:pt modelId="{33794CAF-37B9-496C-A5A1-532E4BEB9C19}" type="pres">
      <dgm:prSet presAssocID="{DE809812-0A10-4B74-9C66-8DB41F539365}" presName="rootText" presStyleLbl="node3" presStyleIdx="2" presStyleCnt="4" custLinFactNeighborX="14717" custLinFactNeighborY="-746">
        <dgm:presLayoutVars>
          <dgm:chPref val="3"/>
        </dgm:presLayoutVars>
      </dgm:prSet>
      <dgm:spPr/>
    </dgm:pt>
    <dgm:pt modelId="{55B7E417-F3A1-4D18-A209-1398A8742CC0}" type="pres">
      <dgm:prSet presAssocID="{DE809812-0A10-4B74-9C66-8DB41F539365}" presName="rootConnector" presStyleLbl="node3" presStyleIdx="2" presStyleCnt="4"/>
      <dgm:spPr/>
    </dgm:pt>
    <dgm:pt modelId="{3CAA8482-153A-4937-BDD5-01112581EE36}" type="pres">
      <dgm:prSet presAssocID="{DE809812-0A10-4B74-9C66-8DB41F539365}" presName="hierChild4" presStyleCnt="0"/>
      <dgm:spPr/>
    </dgm:pt>
    <dgm:pt modelId="{6E7961E3-36ED-4EC1-9FD9-3B0E862E282D}" type="pres">
      <dgm:prSet presAssocID="{DE809812-0A10-4B74-9C66-8DB41F539365}" presName="hierChild5" presStyleCnt="0"/>
      <dgm:spPr/>
    </dgm:pt>
    <dgm:pt modelId="{B4B4C4D1-9351-4327-ADEE-E4D25E89BFCF}" type="pres">
      <dgm:prSet presAssocID="{EE967C46-BA97-4914-8504-28B11DE068FD}" presName="Name37" presStyleLbl="parChTrans1D3" presStyleIdx="3" presStyleCnt="4"/>
      <dgm:spPr/>
    </dgm:pt>
    <dgm:pt modelId="{5B5B92E4-FC48-40C2-8F43-F8E72827D4C4}" type="pres">
      <dgm:prSet presAssocID="{A07E5FC5-5C44-4471-A8E4-85F8005249BA}" presName="hierRoot2" presStyleCnt="0">
        <dgm:presLayoutVars>
          <dgm:hierBranch val="init"/>
        </dgm:presLayoutVars>
      </dgm:prSet>
      <dgm:spPr/>
    </dgm:pt>
    <dgm:pt modelId="{FE6752A3-5921-4B63-9F76-762FDD7AF06B}" type="pres">
      <dgm:prSet presAssocID="{A07E5FC5-5C44-4471-A8E4-85F8005249BA}" presName="rootComposite" presStyleCnt="0"/>
      <dgm:spPr/>
    </dgm:pt>
    <dgm:pt modelId="{D4B005F1-E7E3-4C80-9ACD-29F3E16A0E80}" type="pres">
      <dgm:prSet presAssocID="{A07E5FC5-5C44-4471-A8E4-85F8005249BA}" presName="rootText" presStyleLbl="node3" presStyleIdx="3" presStyleCnt="4" custLinFactNeighborX="14717" custLinFactNeighborY="1657">
        <dgm:presLayoutVars>
          <dgm:chPref val="3"/>
        </dgm:presLayoutVars>
      </dgm:prSet>
      <dgm:spPr/>
    </dgm:pt>
    <dgm:pt modelId="{2F9F8E19-4386-4794-BE25-AD488C72ACF2}" type="pres">
      <dgm:prSet presAssocID="{A07E5FC5-5C44-4471-A8E4-85F8005249BA}" presName="rootConnector" presStyleLbl="node3" presStyleIdx="3" presStyleCnt="4"/>
      <dgm:spPr/>
    </dgm:pt>
    <dgm:pt modelId="{78467FB4-849E-4968-9BD8-7FB55E3975A9}" type="pres">
      <dgm:prSet presAssocID="{A07E5FC5-5C44-4471-A8E4-85F8005249BA}" presName="hierChild4" presStyleCnt="0"/>
      <dgm:spPr/>
    </dgm:pt>
    <dgm:pt modelId="{5972575F-17A1-4382-A334-84912AA28115}" type="pres">
      <dgm:prSet presAssocID="{A07E5FC5-5C44-4471-A8E4-85F8005249BA}" presName="hierChild5" presStyleCnt="0"/>
      <dgm:spPr/>
    </dgm:pt>
    <dgm:pt modelId="{6FE5F641-9031-4D50-B0C4-D4E38365959A}" type="pres">
      <dgm:prSet presAssocID="{C30B4923-E124-4D9D-A8C9-387621BBD1F1}" presName="hierChild5" presStyleCnt="0"/>
      <dgm:spPr/>
    </dgm:pt>
    <dgm:pt modelId="{F83B8F8D-A963-44C9-9E8B-B9C990393669}" type="pres">
      <dgm:prSet presAssocID="{9B26E218-BBA3-4213-B30B-D8BF932760E8}" presName="hierChild3" presStyleCnt="0"/>
      <dgm:spPr/>
    </dgm:pt>
  </dgm:ptLst>
  <dgm:cxnLst>
    <dgm:cxn modelId="{883E5800-7951-4F40-A154-A7C5122C9E9B}" type="presOf" srcId="{DE809812-0A10-4B74-9C66-8DB41F539365}" destId="{55B7E417-F3A1-4D18-A209-1398A8742CC0}" srcOrd="1" destOrd="0" presId="urn:microsoft.com/office/officeart/2005/8/layout/orgChart1"/>
    <dgm:cxn modelId="{ECC89F0D-15E9-4F3A-B9D4-5AC6A87671AE}" srcId="{8D702CDA-F47A-46AC-B2B6-34EA93C55714}" destId="{474B5B85-F4CD-4EA0-BC0C-BCEECFD6672C}" srcOrd="0" destOrd="0" parTransId="{7AC2A3BF-D92C-45E2-B097-2487FEB8053B}" sibTransId="{AF97BC86-7676-4E96-885A-54612B8A2BFD}"/>
    <dgm:cxn modelId="{EE617917-E1A1-4F2A-B158-6564BF76861E}" type="presOf" srcId="{5F83B1F1-84FB-4CE4-8860-C0B8FB31B7E1}" destId="{AFB020AB-A6EA-4985-AFB2-1551B7E76542}" srcOrd="0" destOrd="0" presId="urn:microsoft.com/office/officeart/2005/8/layout/orgChart1"/>
    <dgm:cxn modelId="{275D0718-C537-4E64-B545-973D686E9C4F}" type="presOf" srcId="{A07E5FC5-5C44-4471-A8E4-85F8005249BA}" destId="{2F9F8E19-4386-4794-BE25-AD488C72ACF2}" srcOrd="1" destOrd="0" presId="urn:microsoft.com/office/officeart/2005/8/layout/orgChart1"/>
    <dgm:cxn modelId="{EFA93519-1F46-41DF-ABED-3645B9396505}" srcId="{9B26E218-BBA3-4213-B30B-D8BF932760E8}" destId="{8D702CDA-F47A-46AC-B2B6-34EA93C55714}" srcOrd="0" destOrd="0" parTransId="{AA23B6E6-5B6B-4528-B9A6-B55E11C26C4B}" sibTransId="{3BC02439-4BD0-4056-AEFF-E9FC6F6B2F56}"/>
    <dgm:cxn modelId="{709C5619-9F96-4B77-A101-D3E3BA644977}" srcId="{9B26E218-BBA3-4213-B30B-D8BF932760E8}" destId="{C30B4923-E124-4D9D-A8C9-387621BBD1F1}" srcOrd="1" destOrd="0" parTransId="{80AA2579-C4F2-4E24-985C-1D91290A433B}" sibTransId="{729B2A97-738B-4735-8D24-0EED54AF1B95}"/>
    <dgm:cxn modelId="{89750A1A-9B84-4CCF-9B40-21B2F3AF9165}" type="presOf" srcId="{7AC2A3BF-D92C-45E2-B097-2487FEB8053B}" destId="{0E975A5B-5C93-4FA0-BF5A-E15E57C89460}" srcOrd="0" destOrd="0" presId="urn:microsoft.com/office/officeart/2005/8/layout/orgChart1"/>
    <dgm:cxn modelId="{1DD1AD1F-7B3E-43B0-9BA9-D8A77DB504F5}" type="presOf" srcId="{122565A1-5686-410A-923E-F9A7CA164028}" destId="{0C239908-F992-4839-A56B-B24DDA9D14FF}" srcOrd="0" destOrd="0" presId="urn:microsoft.com/office/officeart/2005/8/layout/orgChart1"/>
    <dgm:cxn modelId="{3BFC8D38-5ADF-4C12-B7E0-7CC7A11C3366}" type="presOf" srcId="{4ECB03F3-BFBC-4AE3-90F5-E1F8033AA849}" destId="{71AAB949-9B69-4DAF-848C-BE238AC1C610}" srcOrd="0" destOrd="0" presId="urn:microsoft.com/office/officeart/2005/8/layout/orgChart1"/>
    <dgm:cxn modelId="{B56F5466-E9B4-48C1-8559-D4B4F731F476}" type="presOf" srcId="{C30B4923-E124-4D9D-A8C9-387621BBD1F1}" destId="{A1B3F227-6189-45F1-BF9C-9C2FBC7A31A3}" srcOrd="0" destOrd="0" presId="urn:microsoft.com/office/officeart/2005/8/layout/orgChart1"/>
    <dgm:cxn modelId="{3F76AD46-3D1A-4018-89BF-C11F914DED13}" srcId="{C30B4923-E124-4D9D-A8C9-387621BBD1F1}" destId="{DE809812-0A10-4B74-9C66-8DB41F539365}" srcOrd="0" destOrd="0" parTransId="{5F83B1F1-84FB-4CE4-8860-C0B8FB31B7E1}" sibTransId="{1C9205E3-F46E-4BE7-BB26-95EFCDBDDE77}"/>
    <dgm:cxn modelId="{9528B16C-603F-46C7-87D8-4945F966549B}" type="presOf" srcId="{DE809812-0A10-4B74-9C66-8DB41F539365}" destId="{33794CAF-37B9-496C-A5A1-532E4BEB9C19}" srcOrd="0" destOrd="0" presId="urn:microsoft.com/office/officeart/2005/8/layout/orgChart1"/>
    <dgm:cxn modelId="{250D0D6F-2FCF-46A1-B925-2AB591A5B265}" srcId="{F9D0D388-4E64-4DA8-AD96-316D23E60490}" destId="{9B26E218-BBA3-4213-B30B-D8BF932760E8}" srcOrd="0" destOrd="0" parTransId="{D696C7DE-2853-4A12-A650-00FC26B4BDD7}" sibTransId="{06ED9822-AC48-4525-AC47-5CDF0745833B}"/>
    <dgm:cxn modelId="{6D23E650-3E83-4C34-BABE-A1014848DCAF}" type="presOf" srcId="{AA23B6E6-5B6B-4528-B9A6-B55E11C26C4B}" destId="{8B12CD3E-61B8-45F1-89C2-FEE408716D30}" srcOrd="0" destOrd="0" presId="urn:microsoft.com/office/officeart/2005/8/layout/orgChart1"/>
    <dgm:cxn modelId="{FA020252-4FB4-44AB-9A54-4B052A9ED949}" type="presOf" srcId="{80AA2579-C4F2-4E24-985C-1D91290A433B}" destId="{2F55F7F8-D1C7-43B9-BD0D-292C4A2D7443}" srcOrd="0" destOrd="0" presId="urn:microsoft.com/office/officeart/2005/8/layout/orgChart1"/>
    <dgm:cxn modelId="{B9197184-EA5C-476D-85E7-99720BFEAC82}" type="presOf" srcId="{8D702CDA-F47A-46AC-B2B6-34EA93C55714}" destId="{280ACB0C-F361-4BED-870E-2501DE561DEA}" srcOrd="1" destOrd="0" presId="urn:microsoft.com/office/officeart/2005/8/layout/orgChart1"/>
    <dgm:cxn modelId="{B6D70087-DE0B-445E-AB9B-5D9EBE866605}" type="presOf" srcId="{9B26E218-BBA3-4213-B30B-D8BF932760E8}" destId="{5AC4DF34-0047-4104-A7B6-92BB9A1381C3}" srcOrd="1" destOrd="0" presId="urn:microsoft.com/office/officeart/2005/8/layout/orgChart1"/>
    <dgm:cxn modelId="{F1FD8F8F-C46A-42B1-B7BF-6F16AF4ED717}" type="presOf" srcId="{C30B4923-E124-4D9D-A8C9-387621BBD1F1}" destId="{2C265E2B-37FC-440E-A656-1CAC383A08D5}" srcOrd="1" destOrd="0" presId="urn:microsoft.com/office/officeart/2005/8/layout/orgChart1"/>
    <dgm:cxn modelId="{1CEF7497-CBE3-412C-96D6-DEA418E3EDEC}" type="presOf" srcId="{F9D0D388-4E64-4DA8-AD96-316D23E60490}" destId="{CA8DA0BE-A869-41CC-BF12-31159661F8DF}" srcOrd="0" destOrd="0" presId="urn:microsoft.com/office/officeart/2005/8/layout/orgChart1"/>
    <dgm:cxn modelId="{4DB47BAB-8826-436C-A305-71B8BB913115}" srcId="{8D702CDA-F47A-46AC-B2B6-34EA93C55714}" destId="{122565A1-5686-410A-923E-F9A7CA164028}" srcOrd="1" destOrd="0" parTransId="{4ECB03F3-BFBC-4AE3-90F5-E1F8033AA849}" sibTransId="{51396B0A-0C5A-4B67-A3F7-CC2DF43D4782}"/>
    <dgm:cxn modelId="{7EDB3FC5-6DFD-4CB7-9152-BDA55B4A3C9D}" type="presOf" srcId="{8D702CDA-F47A-46AC-B2B6-34EA93C55714}" destId="{DCC92113-9864-4407-9D9A-E3FBA51C0C4B}" srcOrd="0" destOrd="0" presId="urn:microsoft.com/office/officeart/2005/8/layout/orgChart1"/>
    <dgm:cxn modelId="{6D84E9C8-CE81-4243-88C2-D99E99E51D1C}" type="presOf" srcId="{9B26E218-BBA3-4213-B30B-D8BF932760E8}" destId="{766B8987-8C6B-47ED-881E-F8CFB26D93A5}" srcOrd="0" destOrd="0" presId="urn:microsoft.com/office/officeart/2005/8/layout/orgChart1"/>
    <dgm:cxn modelId="{05A846D4-D39A-448B-B5A5-AFB822B6B135}" type="presOf" srcId="{474B5B85-F4CD-4EA0-BC0C-BCEECFD6672C}" destId="{3ACAC562-813A-481C-B7BE-B15AF772F0EC}" srcOrd="1" destOrd="0" presId="urn:microsoft.com/office/officeart/2005/8/layout/orgChart1"/>
    <dgm:cxn modelId="{C6F07ED8-DD86-4A1A-8448-D3A7DBC6FAA4}" type="presOf" srcId="{122565A1-5686-410A-923E-F9A7CA164028}" destId="{0230DFB5-4FD7-4BBB-AAF5-8F4E34166C32}" srcOrd="1" destOrd="0" presId="urn:microsoft.com/office/officeart/2005/8/layout/orgChart1"/>
    <dgm:cxn modelId="{18A501DB-567C-4810-8D9C-8DFF462A6AA8}" srcId="{C30B4923-E124-4D9D-A8C9-387621BBD1F1}" destId="{A07E5FC5-5C44-4471-A8E4-85F8005249BA}" srcOrd="1" destOrd="0" parTransId="{EE967C46-BA97-4914-8504-28B11DE068FD}" sibTransId="{BF6A8BD9-F454-4EAB-A567-C1FB439C86DC}"/>
    <dgm:cxn modelId="{4B8171E4-A308-4A26-A214-8A376AA31C64}" type="presOf" srcId="{474B5B85-F4CD-4EA0-BC0C-BCEECFD6672C}" destId="{7F9AAB85-63E6-4465-B9D6-FB50E02F4325}" srcOrd="0" destOrd="0" presId="urn:microsoft.com/office/officeart/2005/8/layout/orgChart1"/>
    <dgm:cxn modelId="{ABB16FED-2414-40C2-8A2D-C62C2070143E}" type="presOf" srcId="{EE967C46-BA97-4914-8504-28B11DE068FD}" destId="{B4B4C4D1-9351-4327-ADEE-E4D25E89BFCF}" srcOrd="0" destOrd="0" presId="urn:microsoft.com/office/officeart/2005/8/layout/orgChart1"/>
    <dgm:cxn modelId="{36AF66EE-1CA8-44B0-BB75-ED65442166AB}" type="presOf" srcId="{A07E5FC5-5C44-4471-A8E4-85F8005249BA}" destId="{D4B005F1-E7E3-4C80-9ACD-29F3E16A0E80}" srcOrd="0" destOrd="0" presId="urn:microsoft.com/office/officeart/2005/8/layout/orgChart1"/>
    <dgm:cxn modelId="{86493DE6-90AA-46AB-9020-38ECFB00BA7A}" type="presParOf" srcId="{CA8DA0BE-A869-41CC-BF12-31159661F8DF}" destId="{BD2C4535-2072-4356-8F99-F88C482BAB2C}" srcOrd="0" destOrd="0" presId="urn:microsoft.com/office/officeart/2005/8/layout/orgChart1"/>
    <dgm:cxn modelId="{197172B4-4ACF-41BB-A847-75F5D9EFAECB}" type="presParOf" srcId="{BD2C4535-2072-4356-8F99-F88C482BAB2C}" destId="{3B147D21-8EF2-407E-80F2-26610F432BE7}" srcOrd="0" destOrd="0" presId="urn:microsoft.com/office/officeart/2005/8/layout/orgChart1"/>
    <dgm:cxn modelId="{772217F7-57EF-4CBE-8FED-A0B4542315FD}" type="presParOf" srcId="{3B147D21-8EF2-407E-80F2-26610F432BE7}" destId="{766B8987-8C6B-47ED-881E-F8CFB26D93A5}" srcOrd="0" destOrd="0" presId="urn:microsoft.com/office/officeart/2005/8/layout/orgChart1"/>
    <dgm:cxn modelId="{15F10AC5-92D1-400C-B40B-D56DBC7642D4}" type="presParOf" srcId="{3B147D21-8EF2-407E-80F2-26610F432BE7}" destId="{5AC4DF34-0047-4104-A7B6-92BB9A1381C3}" srcOrd="1" destOrd="0" presId="urn:microsoft.com/office/officeart/2005/8/layout/orgChart1"/>
    <dgm:cxn modelId="{9F41B987-3F4C-4FA9-86BC-53FC5B0555E4}" type="presParOf" srcId="{BD2C4535-2072-4356-8F99-F88C482BAB2C}" destId="{97993E8E-40B7-4EB8-A9E2-88896C1B7A98}" srcOrd="1" destOrd="0" presId="urn:microsoft.com/office/officeart/2005/8/layout/orgChart1"/>
    <dgm:cxn modelId="{F95A5C61-6570-4823-B2BA-4FB2C55C93D6}" type="presParOf" srcId="{97993E8E-40B7-4EB8-A9E2-88896C1B7A98}" destId="{8B12CD3E-61B8-45F1-89C2-FEE408716D30}" srcOrd="0" destOrd="0" presId="urn:microsoft.com/office/officeart/2005/8/layout/orgChart1"/>
    <dgm:cxn modelId="{8B7C5010-C6B9-471F-9A49-2CE6AEDD8A57}" type="presParOf" srcId="{97993E8E-40B7-4EB8-A9E2-88896C1B7A98}" destId="{808C139C-6E16-48C3-A64E-981641289F71}" srcOrd="1" destOrd="0" presId="urn:microsoft.com/office/officeart/2005/8/layout/orgChart1"/>
    <dgm:cxn modelId="{CEC723F8-2DB1-4E02-8D5E-C406AB762DC7}" type="presParOf" srcId="{808C139C-6E16-48C3-A64E-981641289F71}" destId="{BDABC65F-71AB-4738-A7E1-927FB1C5E48C}" srcOrd="0" destOrd="0" presId="urn:microsoft.com/office/officeart/2005/8/layout/orgChart1"/>
    <dgm:cxn modelId="{86E195EF-E121-42F7-B500-8566E6901358}" type="presParOf" srcId="{BDABC65F-71AB-4738-A7E1-927FB1C5E48C}" destId="{DCC92113-9864-4407-9D9A-E3FBA51C0C4B}" srcOrd="0" destOrd="0" presId="urn:microsoft.com/office/officeart/2005/8/layout/orgChart1"/>
    <dgm:cxn modelId="{948EEB6A-C9DE-4FBC-867E-CAC503534F28}" type="presParOf" srcId="{BDABC65F-71AB-4738-A7E1-927FB1C5E48C}" destId="{280ACB0C-F361-4BED-870E-2501DE561DEA}" srcOrd="1" destOrd="0" presId="urn:microsoft.com/office/officeart/2005/8/layout/orgChart1"/>
    <dgm:cxn modelId="{B89F8515-0303-4E95-8385-C2AC3CFD4FA7}" type="presParOf" srcId="{808C139C-6E16-48C3-A64E-981641289F71}" destId="{2F6BF43C-6214-40CA-9498-FBDE8095B1A8}" srcOrd="1" destOrd="0" presId="urn:microsoft.com/office/officeart/2005/8/layout/orgChart1"/>
    <dgm:cxn modelId="{529DDD77-BAE2-44A8-B7E8-7AC577B584B3}" type="presParOf" srcId="{2F6BF43C-6214-40CA-9498-FBDE8095B1A8}" destId="{0E975A5B-5C93-4FA0-BF5A-E15E57C89460}" srcOrd="0" destOrd="0" presId="urn:microsoft.com/office/officeart/2005/8/layout/orgChart1"/>
    <dgm:cxn modelId="{73E8A7A8-8C3D-404B-8F7E-E83C65D67B49}" type="presParOf" srcId="{2F6BF43C-6214-40CA-9498-FBDE8095B1A8}" destId="{BE8F353C-5DE0-4437-AC4F-BA7827615039}" srcOrd="1" destOrd="0" presId="urn:microsoft.com/office/officeart/2005/8/layout/orgChart1"/>
    <dgm:cxn modelId="{74EF8F15-B2F2-4C39-9B5F-4366760F3A4C}" type="presParOf" srcId="{BE8F353C-5DE0-4437-AC4F-BA7827615039}" destId="{906BDC9E-B486-4D20-9460-D851A70ECEA3}" srcOrd="0" destOrd="0" presId="urn:microsoft.com/office/officeart/2005/8/layout/orgChart1"/>
    <dgm:cxn modelId="{FB4E8A39-D27F-45D0-82B8-294B14508113}" type="presParOf" srcId="{906BDC9E-B486-4D20-9460-D851A70ECEA3}" destId="{7F9AAB85-63E6-4465-B9D6-FB50E02F4325}" srcOrd="0" destOrd="0" presId="urn:microsoft.com/office/officeart/2005/8/layout/orgChart1"/>
    <dgm:cxn modelId="{0DF04AEF-9A32-4038-ABC0-C4A5E9E71364}" type="presParOf" srcId="{906BDC9E-B486-4D20-9460-D851A70ECEA3}" destId="{3ACAC562-813A-481C-B7BE-B15AF772F0EC}" srcOrd="1" destOrd="0" presId="urn:microsoft.com/office/officeart/2005/8/layout/orgChart1"/>
    <dgm:cxn modelId="{530F890C-EE2D-40BE-A5F1-F201D3DDE5B3}" type="presParOf" srcId="{BE8F353C-5DE0-4437-AC4F-BA7827615039}" destId="{14F3D21E-BB09-4645-ABDD-3CD25D0E7418}" srcOrd="1" destOrd="0" presId="urn:microsoft.com/office/officeart/2005/8/layout/orgChart1"/>
    <dgm:cxn modelId="{5653A82E-777F-4769-8F15-E426CAF71B87}" type="presParOf" srcId="{BE8F353C-5DE0-4437-AC4F-BA7827615039}" destId="{9A17D2CC-C597-4CDE-A09A-033BA038C838}" srcOrd="2" destOrd="0" presId="urn:microsoft.com/office/officeart/2005/8/layout/orgChart1"/>
    <dgm:cxn modelId="{96601640-0165-4FF2-A00C-A99B89F5E9AD}" type="presParOf" srcId="{2F6BF43C-6214-40CA-9498-FBDE8095B1A8}" destId="{71AAB949-9B69-4DAF-848C-BE238AC1C610}" srcOrd="2" destOrd="0" presId="urn:microsoft.com/office/officeart/2005/8/layout/orgChart1"/>
    <dgm:cxn modelId="{7A8CA85B-CD2C-4DD8-B62C-CB4E34D1448B}" type="presParOf" srcId="{2F6BF43C-6214-40CA-9498-FBDE8095B1A8}" destId="{E5556254-8BCB-47EF-B7E1-5D6D8A9A5053}" srcOrd="3" destOrd="0" presId="urn:microsoft.com/office/officeart/2005/8/layout/orgChart1"/>
    <dgm:cxn modelId="{474638E3-24C2-4723-8DC7-BD198F936E09}" type="presParOf" srcId="{E5556254-8BCB-47EF-B7E1-5D6D8A9A5053}" destId="{744C36AD-10B4-4D29-BD09-A38924064C6D}" srcOrd="0" destOrd="0" presId="urn:microsoft.com/office/officeart/2005/8/layout/orgChart1"/>
    <dgm:cxn modelId="{A40FD3E2-2B71-4CB3-9AD6-C8D3B373DF24}" type="presParOf" srcId="{744C36AD-10B4-4D29-BD09-A38924064C6D}" destId="{0C239908-F992-4839-A56B-B24DDA9D14FF}" srcOrd="0" destOrd="0" presId="urn:microsoft.com/office/officeart/2005/8/layout/orgChart1"/>
    <dgm:cxn modelId="{23F51F7F-0C27-4CA3-BA43-0E0E35F026B6}" type="presParOf" srcId="{744C36AD-10B4-4D29-BD09-A38924064C6D}" destId="{0230DFB5-4FD7-4BBB-AAF5-8F4E34166C32}" srcOrd="1" destOrd="0" presId="urn:microsoft.com/office/officeart/2005/8/layout/orgChart1"/>
    <dgm:cxn modelId="{482F6BDB-8D51-4B92-A86D-28A523F37712}" type="presParOf" srcId="{E5556254-8BCB-47EF-B7E1-5D6D8A9A5053}" destId="{60C3EAE1-B704-43A1-8E87-F77B28BFC26C}" srcOrd="1" destOrd="0" presId="urn:microsoft.com/office/officeart/2005/8/layout/orgChart1"/>
    <dgm:cxn modelId="{A723603B-A8C3-44E0-943F-21A47370357D}" type="presParOf" srcId="{E5556254-8BCB-47EF-B7E1-5D6D8A9A5053}" destId="{9F73E987-7A1A-4D95-982B-DD009D4C52EB}" srcOrd="2" destOrd="0" presId="urn:microsoft.com/office/officeart/2005/8/layout/orgChart1"/>
    <dgm:cxn modelId="{3B7E03CA-BCB1-4564-816E-53F990F2084E}" type="presParOf" srcId="{808C139C-6E16-48C3-A64E-981641289F71}" destId="{190C42D0-ABBD-4B61-8DFD-773579AFD96E}" srcOrd="2" destOrd="0" presId="urn:microsoft.com/office/officeart/2005/8/layout/orgChart1"/>
    <dgm:cxn modelId="{9137D760-0BAF-4D50-9F89-143ADFFB3521}" type="presParOf" srcId="{97993E8E-40B7-4EB8-A9E2-88896C1B7A98}" destId="{2F55F7F8-D1C7-43B9-BD0D-292C4A2D7443}" srcOrd="2" destOrd="0" presId="urn:microsoft.com/office/officeart/2005/8/layout/orgChart1"/>
    <dgm:cxn modelId="{5AD7FEFE-8424-4684-848F-127A3CFB2B32}" type="presParOf" srcId="{97993E8E-40B7-4EB8-A9E2-88896C1B7A98}" destId="{B161BF3A-6ED6-4C5A-88AB-A7D3FF49F841}" srcOrd="3" destOrd="0" presId="urn:microsoft.com/office/officeart/2005/8/layout/orgChart1"/>
    <dgm:cxn modelId="{5BE21AEE-CABE-4F7C-A7E2-38290E518E78}" type="presParOf" srcId="{B161BF3A-6ED6-4C5A-88AB-A7D3FF49F841}" destId="{20B7B5D2-3456-4755-9094-6D1C7637F176}" srcOrd="0" destOrd="0" presId="urn:microsoft.com/office/officeart/2005/8/layout/orgChart1"/>
    <dgm:cxn modelId="{0328C908-5B45-4C3F-9447-585805D089B8}" type="presParOf" srcId="{20B7B5D2-3456-4755-9094-6D1C7637F176}" destId="{A1B3F227-6189-45F1-BF9C-9C2FBC7A31A3}" srcOrd="0" destOrd="0" presId="urn:microsoft.com/office/officeart/2005/8/layout/orgChart1"/>
    <dgm:cxn modelId="{422D8305-D434-44AB-B395-95E8D7D15245}" type="presParOf" srcId="{20B7B5D2-3456-4755-9094-6D1C7637F176}" destId="{2C265E2B-37FC-440E-A656-1CAC383A08D5}" srcOrd="1" destOrd="0" presId="urn:microsoft.com/office/officeart/2005/8/layout/orgChart1"/>
    <dgm:cxn modelId="{244BB9DB-7299-4794-A507-4D1F8956F006}" type="presParOf" srcId="{B161BF3A-6ED6-4C5A-88AB-A7D3FF49F841}" destId="{4F0EF97F-0558-4F3D-9BC3-27953FA59754}" srcOrd="1" destOrd="0" presId="urn:microsoft.com/office/officeart/2005/8/layout/orgChart1"/>
    <dgm:cxn modelId="{7AFBC788-E444-4992-93F5-C0BD4AE3EAD1}" type="presParOf" srcId="{4F0EF97F-0558-4F3D-9BC3-27953FA59754}" destId="{AFB020AB-A6EA-4985-AFB2-1551B7E76542}" srcOrd="0" destOrd="0" presId="urn:microsoft.com/office/officeart/2005/8/layout/orgChart1"/>
    <dgm:cxn modelId="{C59A0A95-E877-4274-999E-4E5A505530D1}" type="presParOf" srcId="{4F0EF97F-0558-4F3D-9BC3-27953FA59754}" destId="{BE16258D-C723-40C1-9F60-CD18176ABDCF}" srcOrd="1" destOrd="0" presId="urn:microsoft.com/office/officeart/2005/8/layout/orgChart1"/>
    <dgm:cxn modelId="{4717D660-8508-4273-9CC0-B4B79EE0CC3D}" type="presParOf" srcId="{BE16258D-C723-40C1-9F60-CD18176ABDCF}" destId="{9BE06365-FBB9-4870-8953-CC5045FBB3F3}" srcOrd="0" destOrd="0" presId="urn:microsoft.com/office/officeart/2005/8/layout/orgChart1"/>
    <dgm:cxn modelId="{E55C65A8-7FD6-4B55-8160-9423C5451CDF}" type="presParOf" srcId="{9BE06365-FBB9-4870-8953-CC5045FBB3F3}" destId="{33794CAF-37B9-496C-A5A1-532E4BEB9C19}" srcOrd="0" destOrd="0" presId="urn:microsoft.com/office/officeart/2005/8/layout/orgChart1"/>
    <dgm:cxn modelId="{194741AE-2D75-4750-9AEB-CD4FBA496C9E}" type="presParOf" srcId="{9BE06365-FBB9-4870-8953-CC5045FBB3F3}" destId="{55B7E417-F3A1-4D18-A209-1398A8742CC0}" srcOrd="1" destOrd="0" presId="urn:microsoft.com/office/officeart/2005/8/layout/orgChart1"/>
    <dgm:cxn modelId="{B97980C0-960F-417F-B5E0-C76A8A6E0551}" type="presParOf" srcId="{BE16258D-C723-40C1-9F60-CD18176ABDCF}" destId="{3CAA8482-153A-4937-BDD5-01112581EE36}" srcOrd="1" destOrd="0" presId="urn:microsoft.com/office/officeart/2005/8/layout/orgChart1"/>
    <dgm:cxn modelId="{CCC86B9F-0DBF-42B1-9D77-2DDC4E508784}" type="presParOf" srcId="{BE16258D-C723-40C1-9F60-CD18176ABDCF}" destId="{6E7961E3-36ED-4EC1-9FD9-3B0E862E282D}" srcOrd="2" destOrd="0" presId="urn:microsoft.com/office/officeart/2005/8/layout/orgChart1"/>
    <dgm:cxn modelId="{CAB39C13-9C20-4119-835C-7E2BD23E21B3}" type="presParOf" srcId="{4F0EF97F-0558-4F3D-9BC3-27953FA59754}" destId="{B4B4C4D1-9351-4327-ADEE-E4D25E89BFCF}" srcOrd="2" destOrd="0" presId="urn:microsoft.com/office/officeart/2005/8/layout/orgChart1"/>
    <dgm:cxn modelId="{AE5D226E-27C5-4CBE-A32B-62FD322BEDEC}" type="presParOf" srcId="{4F0EF97F-0558-4F3D-9BC3-27953FA59754}" destId="{5B5B92E4-FC48-40C2-8F43-F8E72827D4C4}" srcOrd="3" destOrd="0" presId="urn:microsoft.com/office/officeart/2005/8/layout/orgChart1"/>
    <dgm:cxn modelId="{DC4567F1-9C9D-4B1D-A7A1-6421E7482B65}" type="presParOf" srcId="{5B5B92E4-FC48-40C2-8F43-F8E72827D4C4}" destId="{FE6752A3-5921-4B63-9F76-762FDD7AF06B}" srcOrd="0" destOrd="0" presId="urn:microsoft.com/office/officeart/2005/8/layout/orgChart1"/>
    <dgm:cxn modelId="{F0ABF2F2-5B38-4826-A2D2-580C07B1719A}" type="presParOf" srcId="{FE6752A3-5921-4B63-9F76-762FDD7AF06B}" destId="{D4B005F1-E7E3-4C80-9ACD-29F3E16A0E80}" srcOrd="0" destOrd="0" presId="urn:microsoft.com/office/officeart/2005/8/layout/orgChart1"/>
    <dgm:cxn modelId="{9A804CA7-CA0A-410A-8F55-8766E9362F1A}" type="presParOf" srcId="{FE6752A3-5921-4B63-9F76-762FDD7AF06B}" destId="{2F9F8E19-4386-4794-BE25-AD488C72ACF2}" srcOrd="1" destOrd="0" presId="urn:microsoft.com/office/officeart/2005/8/layout/orgChart1"/>
    <dgm:cxn modelId="{857D1316-8E88-43A9-8224-8933DB0455A6}" type="presParOf" srcId="{5B5B92E4-FC48-40C2-8F43-F8E72827D4C4}" destId="{78467FB4-849E-4968-9BD8-7FB55E3975A9}" srcOrd="1" destOrd="0" presId="urn:microsoft.com/office/officeart/2005/8/layout/orgChart1"/>
    <dgm:cxn modelId="{330C888D-2B94-4468-82DF-AA603FD8EE62}" type="presParOf" srcId="{5B5B92E4-FC48-40C2-8F43-F8E72827D4C4}" destId="{5972575F-17A1-4382-A334-84912AA28115}" srcOrd="2" destOrd="0" presId="urn:microsoft.com/office/officeart/2005/8/layout/orgChart1"/>
    <dgm:cxn modelId="{4C3B3A8B-140F-4086-9C8F-8EBFE05D29E7}" type="presParOf" srcId="{B161BF3A-6ED6-4C5A-88AB-A7D3FF49F841}" destId="{6FE5F641-9031-4D50-B0C4-D4E38365959A}" srcOrd="2" destOrd="0" presId="urn:microsoft.com/office/officeart/2005/8/layout/orgChart1"/>
    <dgm:cxn modelId="{B9197C48-EC2C-4A39-A0AF-6BE7490067B2}" type="presParOf" srcId="{BD2C4535-2072-4356-8F99-F88C482BAB2C}" destId="{F83B8F8D-A963-44C9-9E8B-B9C9903936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4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4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1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4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4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1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4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4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1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4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4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1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4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4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1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4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4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1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4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4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1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4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4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1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4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4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4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4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4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4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1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4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4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1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4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4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1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4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4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4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4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1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4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4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1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4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4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1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4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4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1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4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4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1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4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4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1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4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4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1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4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4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1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4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4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4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4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4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4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1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4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4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1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4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4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1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4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4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BBA8CD-435B-46A8-BD32-67E03C1CEA3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9472EDF-02D2-4CD5-8DAA-9A310F3384D1}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AB1C7DC4-E7FA-4E28-9FF4-F0F1FEBE8659}" type="parTrans" cxnId="{C2283ED2-DA7F-47ED-B255-BAF6A8CC2DF4}">
      <dgm:prSet/>
      <dgm:spPr/>
      <dgm:t>
        <a:bodyPr/>
        <a:lstStyle/>
        <a:p>
          <a:endParaRPr lang="es-CO"/>
        </a:p>
      </dgm:t>
    </dgm:pt>
    <dgm:pt modelId="{A3564A83-6BEC-45D7-BAF4-576BF3A2828A}" type="sibTrans" cxnId="{C2283ED2-DA7F-47ED-B255-BAF6A8CC2DF4}">
      <dgm:prSet/>
      <dgm:spPr/>
      <dgm:t>
        <a:bodyPr/>
        <a:lstStyle/>
        <a:p>
          <a:endParaRPr lang="es-CO"/>
        </a:p>
      </dgm:t>
    </dgm:pt>
    <dgm:pt modelId="{127BEF98-8114-4190-B955-F26DBC0CD17F}">
      <dgm:prSet phldrT="[Texto]"/>
      <dgm:spPr/>
      <dgm:t>
        <a:bodyPr/>
        <a:lstStyle/>
        <a:p>
          <a:r>
            <a:rPr lang="es-CO" dirty="0"/>
            <a:t>La clase positiva es más importante</a:t>
          </a:r>
        </a:p>
      </dgm:t>
    </dgm:pt>
    <dgm:pt modelId="{9BD76D33-6005-4E43-9410-C2141DD40553}" type="parTrans" cxnId="{466105D0-663A-442C-AA5A-ED6EAF844C8E}">
      <dgm:prSet/>
      <dgm:spPr/>
      <dgm:t>
        <a:bodyPr/>
        <a:lstStyle/>
        <a:p>
          <a:endParaRPr lang="es-CO"/>
        </a:p>
      </dgm:t>
    </dgm:pt>
    <dgm:pt modelId="{EA23A2F0-211A-445D-BE87-05B9FF9FCCF9}" type="sibTrans" cxnId="{466105D0-663A-442C-AA5A-ED6EAF844C8E}">
      <dgm:prSet/>
      <dgm:spPr/>
      <dgm:t>
        <a:bodyPr/>
        <a:lstStyle/>
        <a:p>
          <a:endParaRPr lang="es-CO"/>
        </a:p>
      </dgm:t>
    </dgm:pt>
    <dgm:pt modelId="{DC9C4960-FD89-4C38-B258-5A1899B6C60C}">
      <dgm:prSet phldrT="[Texto]"/>
      <dgm:spPr/>
      <dgm:t>
        <a:bodyPr/>
        <a:lstStyle/>
        <a:p>
          <a:r>
            <a:rPr lang="es-CO" dirty="0"/>
            <a:t>Los falsos negativos y los falsos positivos son iguales de importantes</a:t>
          </a:r>
        </a:p>
      </dgm:t>
    </dgm:pt>
    <dgm:pt modelId="{6C29E5D2-404F-488A-82FD-F28591A751E9}" type="parTrans" cxnId="{E653C0CC-6F29-47A7-9C7A-A5AE951C4B36}">
      <dgm:prSet/>
      <dgm:spPr/>
      <dgm:t>
        <a:bodyPr/>
        <a:lstStyle/>
        <a:p>
          <a:endParaRPr lang="es-CO"/>
        </a:p>
      </dgm:t>
    </dgm:pt>
    <dgm:pt modelId="{EB1A5DC1-F819-4D38-BB2E-1088EB715C42}" type="sibTrans" cxnId="{E653C0CC-6F29-47A7-9C7A-A5AE951C4B36}">
      <dgm:prSet/>
      <dgm:spPr/>
      <dgm:t>
        <a:bodyPr/>
        <a:lstStyle/>
        <a:p>
          <a:endParaRPr lang="es-CO"/>
        </a:p>
      </dgm:t>
    </dgm:pt>
    <dgm:pt modelId="{CFE5F99E-C156-47CC-8FAF-35D7824FC028}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99BD3A01-E420-46F7-9AF2-C30DA3039877}" type="parTrans" cxnId="{9D2CAFA7-A217-498E-8522-F512EB23130C}">
      <dgm:prSet/>
      <dgm:spPr/>
      <dgm:t>
        <a:bodyPr/>
        <a:lstStyle/>
        <a:p>
          <a:endParaRPr lang="es-CO"/>
        </a:p>
      </dgm:t>
    </dgm:pt>
    <dgm:pt modelId="{17DFB55F-2EEA-4208-84B0-2E39DA2E9EB8}" type="sibTrans" cxnId="{9D2CAFA7-A217-498E-8522-F512EB23130C}">
      <dgm:prSet/>
      <dgm:spPr/>
      <dgm:t>
        <a:bodyPr/>
        <a:lstStyle/>
        <a:p>
          <a:endParaRPr lang="es-CO"/>
        </a:p>
      </dgm:t>
    </dgm:pt>
    <dgm:pt modelId="{AA025416-9584-4A4F-8AD8-364F70064F7D}">
      <dgm:prSet phldrT="[Texto]"/>
      <dgm:spPr/>
      <dgm:t>
        <a:bodyPr/>
        <a:lstStyle/>
        <a:p>
          <a:r>
            <a:rPr lang="es-CO" dirty="0"/>
            <a:t>Los falsos negativos son más importantes</a:t>
          </a:r>
        </a:p>
      </dgm:t>
    </dgm:pt>
    <dgm:pt modelId="{B842D14F-9A88-4FDD-9CB4-B47E024E3B1B}" type="parTrans" cxnId="{5ABEE12C-6ADC-46A6-ADDB-D38A51DDADF7}">
      <dgm:prSet/>
      <dgm:spPr/>
      <dgm:t>
        <a:bodyPr/>
        <a:lstStyle/>
        <a:p>
          <a:endParaRPr lang="es-CO"/>
        </a:p>
      </dgm:t>
    </dgm:pt>
    <dgm:pt modelId="{2960CB22-CE5A-43D0-BDF8-826AF8C04565}" type="sibTrans" cxnId="{5ABEE12C-6ADC-46A6-ADDB-D38A51DDADF7}">
      <dgm:prSet/>
      <dgm:spPr/>
      <dgm:t>
        <a:bodyPr/>
        <a:lstStyle/>
        <a:p>
          <a:endParaRPr lang="es-CO"/>
        </a:p>
      </dgm:t>
    </dgm:pt>
    <dgm:pt modelId="{26A6C70A-19BF-49ED-B500-04C65952BD0C}">
      <dgm:prSet phldrT="[Texto]"/>
      <dgm:spPr/>
      <dgm:t>
        <a:bodyPr/>
        <a:lstStyle/>
        <a:p>
          <a:r>
            <a:rPr lang="es-CO" dirty="0"/>
            <a:t>F2 Score</a:t>
          </a:r>
        </a:p>
      </dgm:t>
    </dgm:pt>
    <dgm:pt modelId="{38F01137-8F1D-436B-AC6C-F421250D1837}" type="parTrans" cxnId="{E3EF8AFB-9781-44FC-A0DB-E7E942C6AFCE}">
      <dgm:prSet/>
      <dgm:spPr/>
      <dgm:t>
        <a:bodyPr/>
        <a:lstStyle/>
        <a:p>
          <a:endParaRPr lang="es-CO"/>
        </a:p>
      </dgm:t>
    </dgm:pt>
    <dgm:pt modelId="{DBC2B3A3-443C-43C3-984C-87C2F6837F09}" type="sibTrans" cxnId="{E3EF8AFB-9781-44FC-A0DB-E7E942C6AFCE}">
      <dgm:prSet/>
      <dgm:spPr/>
      <dgm:t>
        <a:bodyPr/>
        <a:lstStyle/>
        <a:p>
          <a:endParaRPr lang="es-CO"/>
        </a:p>
      </dgm:t>
    </dgm:pt>
    <dgm:pt modelId="{AA1EC000-B1D0-4E9E-90BF-0516B54672A5}">
      <dgm:prSet phldrT="[Texto]"/>
      <dgm:spPr/>
      <dgm:t>
        <a:bodyPr/>
        <a:lstStyle/>
        <a:p>
          <a:r>
            <a:rPr lang="es-CO" dirty="0"/>
            <a:t>Los falsos positivos son más importantes</a:t>
          </a:r>
        </a:p>
      </dgm:t>
    </dgm:pt>
    <dgm:pt modelId="{0CF4E9BC-198A-46D8-873B-B06D7CF0CBD7}" type="parTrans" cxnId="{A09D07ED-4F69-4787-A621-25478CF48C48}">
      <dgm:prSet/>
      <dgm:spPr/>
      <dgm:t>
        <a:bodyPr/>
        <a:lstStyle/>
        <a:p>
          <a:endParaRPr lang="es-CO"/>
        </a:p>
      </dgm:t>
    </dgm:pt>
    <dgm:pt modelId="{3A654BAB-7924-482E-9018-D8DA1D6D2BDC}" type="sibTrans" cxnId="{A09D07ED-4F69-4787-A621-25478CF48C48}">
      <dgm:prSet/>
      <dgm:spPr/>
      <dgm:t>
        <a:bodyPr/>
        <a:lstStyle/>
        <a:p>
          <a:endParaRPr lang="es-CO"/>
        </a:p>
      </dgm:t>
    </dgm:pt>
    <dgm:pt modelId="{8D0EA8B7-C0EF-45F4-AAF4-30CB271958A0}">
      <dgm:prSet phldrT="[Texto]"/>
      <dgm:spPr/>
      <dgm:t>
        <a:bodyPr/>
        <a:lstStyle/>
        <a:p>
          <a:r>
            <a:rPr lang="es-CO" dirty="0"/>
            <a:t>F0.5 Score</a:t>
          </a:r>
        </a:p>
      </dgm:t>
    </dgm:pt>
    <dgm:pt modelId="{EE81EDF4-BF71-429D-B85B-E35A608B6D6E}" type="parTrans" cxnId="{243C648E-D8AB-476B-A34C-26D01432CAAD}">
      <dgm:prSet/>
      <dgm:spPr/>
      <dgm:t>
        <a:bodyPr/>
        <a:lstStyle/>
        <a:p>
          <a:endParaRPr lang="es-CO"/>
        </a:p>
      </dgm:t>
    </dgm:pt>
    <dgm:pt modelId="{AF4710D7-50F7-4B0E-A849-77F24EE63C36}" type="sibTrans" cxnId="{243C648E-D8AB-476B-A34C-26D01432CAAD}">
      <dgm:prSet/>
      <dgm:spPr/>
      <dgm:t>
        <a:bodyPr/>
        <a:lstStyle/>
        <a:p>
          <a:endParaRPr lang="es-CO"/>
        </a:p>
      </dgm:t>
    </dgm:pt>
    <dgm:pt modelId="{1FBB9E7E-29F6-4F2C-9BF2-F1A93000D980}">
      <dgm:prSet phldrT="[Texto]"/>
      <dgm:spPr/>
      <dgm:t>
        <a:bodyPr/>
        <a:lstStyle/>
        <a:p>
          <a:r>
            <a:rPr lang="es-CO" dirty="0"/>
            <a:t>Ambas clases son igual de importantes</a:t>
          </a:r>
        </a:p>
      </dgm:t>
    </dgm:pt>
    <dgm:pt modelId="{F9F541C5-D366-4359-B4E3-6E528CBBDEDD}" type="parTrans" cxnId="{C5F17E89-9FA8-4598-8BA8-7E7717D07189}">
      <dgm:prSet/>
      <dgm:spPr/>
      <dgm:t>
        <a:bodyPr/>
        <a:lstStyle/>
        <a:p>
          <a:endParaRPr lang="es-CO"/>
        </a:p>
      </dgm:t>
    </dgm:pt>
    <dgm:pt modelId="{1ACD077F-12B5-496F-9339-17159BC99C0B}" type="sibTrans" cxnId="{C5F17E89-9FA8-4598-8BA8-7E7717D07189}">
      <dgm:prSet/>
      <dgm:spPr/>
      <dgm:t>
        <a:bodyPr/>
        <a:lstStyle/>
        <a:p>
          <a:endParaRPr lang="es-CO"/>
        </a:p>
      </dgm:t>
    </dgm:pt>
    <dgm:pt modelId="{D67FB823-7B97-4B16-B840-7A3459FCFA93}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EE0A268A-A3A6-42E7-84BC-2251DE75E203}" type="parTrans" cxnId="{613F4449-8C13-4EF8-B96D-CB7864913BE3}">
      <dgm:prSet/>
      <dgm:spPr/>
      <dgm:t>
        <a:bodyPr/>
        <a:lstStyle/>
        <a:p>
          <a:endParaRPr lang="es-CO"/>
        </a:p>
      </dgm:t>
    </dgm:pt>
    <dgm:pt modelId="{C7A0DC7C-04A6-4268-A498-93F8FF2B6F56}" type="sibTrans" cxnId="{613F4449-8C13-4EF8-B96D-CB7864913BE3}">
      <dgm:prSet/>
      <dgm:spPr/>
      <dgm:t>
        <a:bodyPr/>
        <a:lstStyle/>
        <a:p>
          <a:endParaRPr lang="es-CO"/>
        </a:p>
      </dgm:t>
    </dgm:pt>
    <dgm:pt modelId="{577DC83A-9CDC-41B8-8CB9-12092CAB1C1B}">
      <dgm:prSet phldrT="[Texto]"/>
      <dgm:spPr/>
      <dgm:t>
        <a:bodyPr/>
        <a:lstStyle/>
        <a:p>
          <a:r>
            <a:rPr lang="es-CO" dirty="0"/>
            <a:t>Detección de tumores</a:t>
          </a:r>
        </a:p>
      </dgm:t>
    </dgm:pt>
    <dgm:pt modelId="{F45285D7-4639-4E44-8FF1-5E2058140CDC}" type="parTrans" cxnId="{384D8E0C-EF8C-40D0-B986-AAC9DDD8D949}">
      <dgm:prSet/>
      <dgm:spPr/>
      <dgm:t>
        <a:bodyPr/>
        <a:lstStyle/>
        <a:p>
          <a:endParaRPr lang="es-CO"/>
        </a:p>
      </dgm:t>
    </dgm:pt>
    <dgm:pt modelId="{FCC6614F-5B97-40BF-9A9E-32527A958B70}" type="sibTrans" cxnId="{384D8E0C-EF8C-40D0-B986-AAC9DDD8D949}">
      <dgm:prSet/>
      <dgm:spPr/>
      <dgm:t>
        <a:bodyPr/>
        <a:lstStyle/>
        <a:p>
          <a:endParaRPr lang="es-CO"/>
        </a:p>
      </dgm:t>
    </dgm:pt>
    <dgm:pt modelId="{82ADEB0C-E1B0-4B83-BD8D-651A402852BD}">
      <dgm:prSet phldrT="[Texto]"/>
      <dgm:spPr/>
      <dgm:t>
        <a:bodyPr/>
        <a:lstStyle/>
        <a:p>
          <a:r>
            <a:rPr lang="es-CO" dirty="0"/>
            <a:t>Detección de morosos para asignación a crédito</a:t>
          </a:r>
        </a:p>
      </dgm:t>
    </dgm:pt>
    <dgm:pt modelId="{1A09C3B3-4EFE-4E62-AF4E-3A229CD5A828}" type="parTrans" cxnId="{0495DD31-61AD-452B-B211-642967B5B7A0}">
      <dgm:prSet/>
      <dgm:spPr/>
      <dgm:t>
        <a:bodyPr/>
        <a:lstStyle/>
        <a:p>
          <a:endParaRPr lang="es-CO"/>
        </a:p>
      </dgm:t>
    </dgm:pt>
    <dgm:pt modelId="{64790F9F-EAB7-4085-AC4D-0285A80311CC}" type="sibTrans" cxnId="{0495DD31-61AD-452B-B211-642967B5B7A0}">
      <dgm:prSet/>
      <dgm:spPr/>
      <dgm:t>
        <a:bodyPr/>
        <a:lstStyle/>
        <a:p>
          <a:endParaRPr lang="es-CO"/>
        </a:p>
      </dgm:t>
    </dgm:pt>
    <dgm:pt modelId="{E7B70437-BB6D-4B50-81D2-E0B571BB99E6}">
      <dgm:prSet phldrT="[Texto]"/>
      <dgm:spPr/>
      <dgm:t>
        <a:bodyPr/>
        <a:lstStyle/>
        <a:p>
          <a:r>
            <a:rPr lang="es-CO" dirty="0"/>
            <a:t>Predicción de pobreza para acceder a un programa de gobierno</a:t>
          </a:r>
        </a:p>
      </dgm:t>
    </dgm:pt>
    <dgm:pt modelId="{AF9C4160-FF39-427C-B175-7B0B6BAE34CF}" type="parTrans" cxnId="{802B1DB8-7DC6-4292-8B9A-370107F0B2F1}">
      <dgm:prSet/>
      <dgm:spPr/>
      <dgm:t>
        <a:bodyPr/>
        <a:lstStyle/>
        <a:p>
          <a:endParaRPr lang="es-CO"/>
        </a:p>
      </dgm:t>
    </dgm:pt>
    <dgm:pt modelId="{01F08951-BB15-46C3-AD44-E5A5D5850C3C}" type="sibTrans" cxnId="{802B1DB8-7DC6-4292-8B9A-370107F0B2F1}">
      <dgm:prSet/>
      <dgm:spPr/>
      <dgm:t>
        <a:bodyPr/>
        <a:lstStyle/>
        <a:p>
          <a:endParaRPr lang="es-CO"/>
        </a:p>
      </dgm:t>
    </dgm:pt>
    <dgm:pt modelId="{19FC778A-C469-4222-82D5-5DC3BCF73429}">
      <dgm:prSet phldrT="[Texto]"/>
      <dgm:spPr/>
      <dgm:t>
        <a:bodyPr/>
        <a:lstStyle/>
        <a:p>
          <a:r>
            <a:rPr lang="es-CO" dirty="0"/>
            <a:t>Clasificador de Robots</a:t>
          </a:r>
        </a:p>
      </dgm:t>
    </dgm:pt>
    <dgm:pt modelId="{87BA9DA7-0470-41BC-A691-12F11703EB2C}" type="parTrans" cxnId="{C7628FBF-12A2-4F81-929F-87EB6960DC28}">
      <dgm:prSet/>
      <dgm:spPr/>
      <dgm:t>
        <a:bodyPr/>
        <a:lstStyle/>
        <a:p>
          <a:endParaRPr lang="es-CO"/>
        </a:p>
      </dgm:t>
    </dgm:pt>
    <dgm:pt modelId="{DE6AE146-8BB4-473F-AA36-B4712B65A98E}" type="sibTrans" cxnId="{C7628FBF-12A2-4F81-929F-87EB6960DC28}">
      <dgm:prSet/>
      <dgm:spPr/>
      <dgm:t>
        <a:bodyPr/>
        <a:lstStyle/>
        <a:p>
          <a:endParaRPr lang="es-CO"/>
        </a:p>
      </dgm:t>
    </dgm:pt>
    <dgm:pt modelId="{CF9C2185-5286-4BBE-83C8-C5B009063F81}" type="pres">
      <dgm:prSet presAssocID="{ECBBA8CD-435B-46A8-BD32-67E03C1CEA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B5B91F-39E7-46D5-A552-BEBA7AEE6084}" type="pres">
      <dgm:prSet presAssocID="{49472EDF-02D2-4CD5-8DAA-9A310F3384D1}" presName="root1" presStyleCnt="0"/>
      <dgm:spPr/>
    </dgm:pt>
    <dgm:pt modelId="{0B574B44-AF34-498C-B27F-3D78788D51B3}" type="pres">
      <dgm:prSet presAssocID="{49472EDF-02D2-4CD5-8DAA-9A310F3384D1}" presName="LevelOneTextNode" presStyleLbl="node0" presStyleIdx="0" presStyleCnt="1">
        <dgm:presLayoutVars>
          <dgm:chPref val="3"/>
        </dgm:presLayoutVars>
      </dgm:prSet>
      <dgm:spPr/>
    </dgm:pt>
    <dgm:pt modelId="{348E96A7-D803-4FA6-A6D9-FC7937B252AF}" type="pres">
      <dgm:prSet presAssocID="{49472EDF-02D2-4CD5-8DAA-9A310F3384D1}" presName="level2hierChild" presStyleCnt="0"/>
      <dgm:spPr/>
    </dgm:pt>
    <dgm:pt modelId="{5D3EB01A-0281-418C-BB4C-F183B8EA3B13}" type="pres">
      <dgm:prSet presAssocID="{9BD76D33-6005-4E43-9410-C2141DD40553}" presName="conn2-1" presStyleLbl="parChTrans1D2" presStyleIdx="0" presStyleCnt="2"/>
      <dgm:spPr/>
    </dgm:pt>
    <dgm:pt modelId="{547F1307-EECA-471A-8D8A-262DC64F8B18}" type="pres">
      <dgm:prSet presAssocID="{9BD76D33-6005-4E43-9410-C2141DD40553}" presName="connTx" presStyleLbl="parChTrans1D2" presStyleIdx="0" presStyleCnt="2"/>
      <dgm:spPr/>
    </dgm:pt>
    <dgm:pt modelId="{47F8CC07-BB48-4A35-9C25-AD845F1852F2}" type="pres">
      <dgm:prSet presAssocID="{127BEF98-8114-4190-B955-F26DBC0CD17F}" presName="root2" presStyleCnt="0"/>
      <dgm:spPr/>
    </dgm:pt>
    <dgm:pt modelId="{1D59FF19-22CF-4A15-85B5-89639AC493DC}" type="pres">
      <dgm:prSet presAssocID="{127BEF98-8114-4190-B955-F26DBC0CD17F}" presName="LevelTwoTextNode" presStyleLbl="node2" presStyleIdx="0" presStyleCnt="2">
        <dgm:presLayoutVars>
          <dgm:chPref val="3"/>
        </dgm:presLayoutVars>
      </dgm:prSet>
      <dgm:spPr/>
    </dgm:pt>
    <dgm:pt modelId="{E931F5E1-0E7A-41DF-A967-894F8F3C9F30}" type="pres">
      <dgm:prSet presAssocID="{127BEF98-8114-4190-B955-F26DBC0CD17F}" presName="level3hierChild" presStyleCnt="0"/>
      <dgm:spPr/>
    </dgm:pt>
    <dgm:pt modelId="{61FB2710-3003-40A9-AE39-FCA1F84184EF}" type="pres">
      <dgm:prSet presAssocID="{6C29E5D2-404F-488A-82FD-F28591A751E9}" presName="conn2-1" presStyleLbl="parChTrans1D3" presStyleIdx="0" presStyleCnt="4"/>
      <dgm:spPr/>
    </dgm:pt>
    <dgm:pt modelId="{1E45DA7A-85F9-4FE4-B869-EEC25A3C4B00}" type="pres">
      <dgm:prSet presAssocID="{6C29E5D2-404F-488A-82FD-F28591A751E9}" presName="connTx" presStyleLbl="parChTrans1D3" presStyleIdx="0" presStyleCnt="4"/>
      <dgm:spPr/>
    </dgm:pt>
    <dgm:pt modelId="{300BEA44-FA46-41A9-AED4-4FBBDD9E25F4}" type="pres">
      <dgm:prSet presAssocID="{DC9C4960-FD89-4C38-B258-5A1899B6C60C}" presName="root2" presStyleCnt="0"/>
      <dgm:spPr/>
    </dgm:pt>
    <dgm:pt modelId="{BFF75007-6637-4BA9-8602-55908868AAC8}" type="pres">
      <dgm:prSet presAssocID="{DC9C4960-FD89-4C38-B258-5A1899B6C60C}" presName="LevelTwoTextNode" presStyleLbl="node3" presStyleIdx="0" presStyleCnt="4">
        <dgm:presLayoutVars>
          <dgm:chPref val="3"/>
        </dgm:presLayoutVars>
      </dgm:prSet>
      <dgm:spPr/>
    </dgm:pt>
    <dgm:pt modelId="{77657742-DCB7-4D85-A092-D5C3A68CDCC7}" type="pres">
      <dgm:prSet presAssocID="{DC9C4960-FD89-4C38-B258-5A1899B6C60C}" presName="level3hierChild" presStyleCnt="0"/>
      <dgm:spPr/>
    </dgm:pt>
    <dgm:pt modelId="{C009F1CE-88DB-4BCF-802A-CDA7D0741BBE}" type="pres">
      <dgm:prSet presAssocID="{99BD3A01-E420-46F7-9AF2-C30DA3039877}" presName="conn2-1" presStyleLbl="parChTrans1D4" presStyleIdx="0" presStyleCnt="7"/>
      <dgm:spPr/>
    </dgm:pt>
    <dgm:pt modelId="{FE99DB52-2E7E-4108-8DCB-1F744516B18D}" type="pres">
      <dgm:prSet presAssocID="{99BD3A01-E420-46F7-9AF2-C30DA3039877}" presName="connTx" presStyleLbl="parChTrans1D4" presStyleIdx="0" presStyleCnt="7"/>
      <dgm:spPr/>
    </dgm:pt>
    <dgm:pt modelId="{FDA6489E-6F57-4905-8991-2BAC3CFF94B9}" type="pres">
      <dgm:prSet presAssocID="{CFE5F99E-C156-47CC-8FAF-35D7824FC028}" presName="root2" presStyleCnt="0"/>
      <dgm:spPr/>
    </dgm:pt>
    <dgm:pt modelId="{CDE6F91D-3644-4D9A-8DA8-93FE9139A400}" type="pres">
      <dgm:prSet presAssocID="{CFE5F99E-C156-47CC-8FAF-35D7824FC028}" presName="LevelTwoTextNode" presStyleLbl="node4" presStyleIdx="0" presStyleCnt="7">
        <dgm:presLayoutVars>
          <dgm:chPref val="3"/>
        </dgm:presLayoutVars>
      </dgm:prSet>
      <dgm:spPr/>
    </dgm:pt>
    <dgm:pt modelId="{AAA07DB3-4B60-4479-A438-A7D3EE695608}" type="pres">
      <dgm:prSet presAssocID="{CFE5F99E-C156-47CC-8FAF-35D7824FC028}" presName="level3hierChild" presStyleCnt="0"/>
      <dgm:spPr/>
    </dgm:pt>
    <dgm:pt modelId="{4B2BEF83-03BC-49A4-A4A8-A5FAC24CC369}" type="pres">
      <dgm:prSet presAssocID="{AF9C4160-FF39-427C-B175-7B0B6BAE34CF}" presName="conn2-1" presStyleLbl="parChTrans1D4" presStyleIdx="1" presStyleCnt="7"/>
      <dgm:spPr/>
    </dgm:pt>
    <dgm:pt modelId="{403D07AA-B0FE-4A35-BDE9-5F4C482AE5DC}" type="pres">
      <dgm:prSet presAssocID="{AF9C4160-FF39-427C-B175-7B0B6BAE34CF}" presName="connTx" presStyleLbl="parChTrans1D4" presStyleIdx="1" presStyleCnt="7"/>
      <dgm:spPr/>
    </dgm:pt>
    <dgm:pt modelId="{86212D59-A522-4D28-8AFC-667E92D553A1}" type="pres">
      <dgm:prSet presAssocID="{E7B70437-BB6D-4B50-81D2-E0B571BB99E6}" presName="root2" presStyleCnt="0"/>
      <dgm:spPr/>
    </dgm:pt>
    <dgm:pt modelId="{A06CCDCE-1FA8-4434-B47F-410B6238CE22}" type="pres">
      <dgm:prSet presAssocID="{E7B70437-BB6D-4B50-81D2-E0B571BB99E6}" presName="LevelTwoTextNode" presStyleLbl="node4" presStyleIdx="1" presStyleCnt="7">
        <dgm:presLayoutVars>
          <dgm:chPref val="3"/>
        </dgm:presLayoutVars>
      </dgm:prSet>
      <dgm:spPr/>
    </dgm:pt>
    <dgm:pt modelId="{293F6D24-55B4-414B-834D-56667A109AFF}" type="pres">
      <dgm:prSet presAssocID="{E7B70437-BB6D-4B50-81D2-E0B571BB99E6}" presName="level3hierChild" presStyleCnt="0"/>
      <dgm:spPr/>
    </dgm:pt>
    <dgm:pt modelId="{FE5B771A-C766-469C-B9E9-8C8E1EE9DDB2}" type="pres">
      <dgm:prSet presAssocID="{B842D14F-9A88-4FDD-9CB4-B47E024E3B1B}" presName="conn2-1" presStyleLbl="parChTrans1D3" presStyleIdx="1" presStyleCnt="4"/>
      <dgm:spPr/>
    </dgm:pt>
    <dgm:pt modelId="{EA397FC6-76D2-43D2-B1A9-C0E34F84C87E}" type="pres">
      <dgm:prSet presAssocID="{B842D14F-9A88-4FDD-9CB4-B47E024E3B1B}" presName="connTx" presStyleLbl="parChTrans1D3" presStyleIdx="1" presStyleCnt="4"/>
      <dgm:spPr/>
    </dgm:pt>
    <dgm:pt modelId="{DD7EBE81-C374-42EF-B8BF-C873331038A7}" type="pres">
      <dgm:prSet presAssocID="{AA025416-9584-4A4F-8AD8-364F70064F7D}" presName="root2" presStyleCnt="0"/>
      <dgm:spPr/>
    </dgm:pt>
    <dgm:pt modelId="{24E96856-292F-4DA9-B3B2-47290947D606}" type="pres">
      <dgm:prSet presAssocID="{AA025416-9584-4A4F-8AD8-364F70064F7D}" presName="LevelTwoTextNode" presStyleLbl="node3" presStyleIdx="1" presStyleCnt="4">
        <dgm:presLayoutVars>
          <dgm:chPref val="3"/>
        </dgm:presLayoutVars>
      </dgm:prSet>
      <dgm:spPr/>
    </dgm:pt>
    <dgm:pt modelId="{C51E4605-DD0C-4604-BE2D-BDE80CEAE704}" type="pres">
      <dgm:prSet presAssocID="{AA025416-9584-4A4F-8AD8-364F70064F7D}" presName="level3hierChild" presStyleCnt="0"/>
      <dgm:spPr/>
    </dgm:pt>
    <dgm:pt modelId="{82840903-3AF8-4E52-AD48-BC944A4C122B}" type="pres">
      <dgm:prSet presAssocID="{38F01137-8F1D-436B-AC6C-F421250D1837}" presName="conn2-1" presStyleLbl="parChTrans1D4" presStyleIdx="2" presStyleCnt="7"/>
      <dgm:spPr/>
    </dgm:pt>
    <dgm:pt modelId="{1833C0F6-38FE-47B9-8DA8-4C92E159FFB9}" type="pres">
      <dgm:prSet presAssocID="{38F01137-8F1D-436B-AC6C-F421250D1837}" presName="connTx" presStyleLbl="parChTrans1D4" presStyleIdx="2" presStyleCnt="7"/>
      <dgm:spPr/>
    </dgm:pt>
    <dgm:pt modelId="{7C00A933-5EE7-4237-80CB-ACA683F9628A}" type="pres">
      <dgm:prSet presAssocID="{26A6C70A-19BF-49ED-B500-04C65952BD0C}" presName="root2" presStyleCnt="0"/>
      <dgm:spPr/>
    </dgm:pt>
    <dgm:pt modelId="{A39E8151-320F-4B68-B6DD-F8EF33E7885D}" type="pres">
      <dgm:prSet presAssocID="{26A6C70A-19BF-49ED-B500-04C65952BD0C}" presName="LevelTwoTextNode" presStyleLbl="node4" presStyleIdx="2" presStyleCnt="7">
        <dgm:presLayoutVars>
          <dgm:chPref val="3"/>
        </dgm:presLayoutVars>
      </dgm:prSet>
      <dgm:spPr/>
    </dgm:pt>
    <dgm:pt modelId="{2A308EB7-ED01-4CE3-B274-3C82427FE352}" type="pres">
      <dgm:prSet presAssocID="{26A6C70A-19BF-49ED-B500-04C65952BD0C}" presName="level3hierChild" presStyleCnt="0"/>
      <dgm:spPr/>
    </dgm:pt>
    <dgm:pt modelId="{F8977088-39C5-43D5-839A-8B5D6090A994}" type="pres">
      <dgm:prSet presAssocID="{F45285D7-4639-4E44-8FF1-5E2058140CDC}" presName="conn2-1" presStyleLbl="parChTrans1D4" presStyleIdx="3" presStyleCnt="7"/>
      <dgm:spPr/>
    </dgm:pt>
    <dgm:pt modelId="{8F5CE03F-F7F5-4C3B-A98C-E18A917668ED}" type="pres">
      <dgm:prSet presAssocID="{F45285D7-4639-4E44-8FF1-5E2058140CDC}" presName="connTx" presStyleLbl="parChTrans1D4" presStyleIdx="3" presStyleCnt="7"/>
      <dgm:spPr/>
    </dgm:pt>
    <dgm:pt modelId="{44E233DD-E6A7-47AD-8267-2181544DC2EB}" type="pres">
      <dgm:prSet presAssocID="{577DC83A-9CDC-41B8-8CB9-12092CAB1C1B}" presName="root2" presStyleCnt="0"/>
      <dgm:spPr/>
    </dgm:pt>
    <dgm:pt modelId="{B70898CE-3129-4142-B0E8-681136BAA52D}" type="pres">
      <dgm:prSet presAssocID="{577DC83A-9CDC-41B8-8CB9-12092CAB1C1B}" presName="LevelTwoTextNode" presStyleLbl="node4" presStyleIdx="3" presStyleCnt="7">
        <dgm:presLayoutVars>
          <dgm:chPref val="3"/>
        </dgm:presLayoutVars>
      </dgm:prSet>
      <dgm:spPr/>
    </dgm:pt>
    <dgm:pt modelId="{A9BA8241-8AE4-46C4-9D3B-DE9A6DDF0798}" type="pres">
      <dgm:prSet presAssocID="{577DC83A-9CDC-41B8-8CB9-12092CAB1C1B}" presName="level3hierChild" presStyleCnt="0"/>
      <dgm:spPr/>
    </dgm:pt>
    <dgm:pt modelId="{3A0184CA-43E2-4125-AB8B-5C2451B63F2F}" type="pres">
      <dgm:prSet presAssocID="{0CF4E9BC-198A-46D8-873B-B06D7CF0CBD7}" presName="conn2-1" presStyleLbl="parChTrans1D3" presStyleIdx="2" presStyleCnt="4"/>
      <dgm:spPr/>
    </dgm:pt>
    <dgm:pt modelId="{CC26D35B-60E7-44D2-88F0-C8568E0C0A3B}" type="pres">
      <dgm:prSet presAssocID="{0CF4E9BC-198A-46D8-873B-B06D7CF0CBD7}" presName="connTx" presStyleLbl="parChTrans1D3" presStyleIdx="2" presStyleCnt="4"/>
      <dgm:spPr/>
    </dgm:pt>
    <dgm:pt modelId="{99A6BDAD-7989-4A06-AE5A-3354A7A7BB13}" type="pres">
      <dgm:prSet presAssocID="{AA1EC000-B1D0-4E9E-90BF-0516B54672A5}" presName="root2" presStyleCnt="0"/>
      <dgm:spPr/>
    </dgm:pt>
    <dgm:pt modelId="{26BCBEEC-9C81-4E93-B090-3631884E2B77}" type="pres">
      <dgm:prSet presAssocID="{AA1EC000-B1D0-4E9E-90BF-0516B54672A5}" presName="LevelTwoTextNode" presStyleLbl="node3" presStyleIdx="2" presStyleCnt="4">
        <dgm:presLayoutVars>
          <dgm:chPref val="3"/>
        </dgm:presLayoutVars>
      </dgm:prSet>
      <dgm:spPr/>
    </dgm:pt>
    <dgm:pt modelId="{DD40BAE8-4695-43E7-AE07-ABF59ED51211}" type="pres">
      <dgm:prSet presAssocID="{AA1EC000-B1D0-4E9E-90BF-0516B54672A5}" presName="level3hierChild" presStyleCnt="0"/>
      <dgm:spPr/>
    </dgm:pt>
    <dgm:pt modelId="{FF645368-52EC-4119-A9FC-9FDB2C4944BB}" type="pres">
      <dgm:prSet presAssocID="{EE81EDF4-BF71-429D-B85B-E35A608B6D6E}" presName="conn2-1" presStyleLbl="parChTrans1D4" presStyleIdx="4" presStyleCnt="7"/>
      <dgm:spPr/>
    </dgm:pt>
    <dgm:pt modelId="{7E92D8E2-9191-4F0A-AD9C-30DBE6791731}" type="pres">
      <dgm:prSet presAssocID="{EE81EDF4-BF71-429D-B85B-E35A608B6D6E}" presName="connTx" presStyleLbl="parChTrans1D4" presStyleIdx="4" presStyleCnt="7"/>
      <dgm:spPr/>
    </dgm:pt>
    <dgm:pt modelId="{EBA0F4CA-D8AD-469D-8995-8C1CA03C9F13}" type="pres">
      <dgm:prSet presAssocID="{8D0EA8B7-C0EF-45F4-AAF4-30CB271958A0}" presName="root2" presStyleCnt="0"/>
      <dgm:spPr/>
    </dgm:pt>
    <dgm:pt modelId="{C28AA401-7546-4318-AF32-B2642796612D}" type="pres">
      <dgm:prSet presAssocID="{8D0EA8B7-C0EF-45F4-AAF4-30CB271958A0}" presName="LevelTwoTextNode" presStyleLbl="node4" presStyleIdx="4" presStyleCnt="7">
        <dgm:presLayoutVars>
          <dgm:chPref val="3"/>
        </dgm:presLayoutVars>
      </dgm:prSet>
      <dgm:spPr/>
    </dgm:pt>
    <dgm:pt modelId="{261641F1-611F-4B3B-9B0D-57D9EFF3B9A4}" type="pres">
      <dgm:prSet presAssocID="{8D0EA8B7-C0EF-45F4-AAF4-30CB271958A0}" presName="level3hierChild" presStyleCnt="0"/>
      <dgm:spPr/>
    </dgm:pt>
    <dgm:pt modelId="{E2F93942-4719-4A1E-A297-EA6FC6001498}" type="pres">
      <dgm:prSet presAssocID="{1A09C3B3-4EFE-4E62-AF4E-3A229CD5A828}" presName="conn2-1" presStyleLbl="parChTrans1D4" presStyleIdx="5" presStyleCnt="7"/>
      <dgm:spPr/>
    </dgm:pt>
    <dgm:pt modelId="{43B5833D-D14F-496E-A4DA-71EE742A31EC}" type="pres">
      <dgm:prSet presAssocID="{1A09C3B3-4EFE-4E62-AF4E-3A229CD5A828}" presName="connTx" presStyleLbl="parChTrans1D4" presStyleIdx="5" presStyleCnt="7"/>
      <dgm:spPr/>
    </dgm:pt>
    <dgm:pt modelId="{8791EBA3-CEF0-4300-BD30-D1AA98E48CA3}" type="pres">
      <dgm:prSet presAssocID="{82ADEB0C-E1B0-4B83-BD8D-651A402852BD}" presName="root2" presStyleCnt="0"/>
      <dgm:spPr/>
    </dgm:pt>
    <dgm:pt modelId="{8BBA8AD7-DE1E-462C-99A9-D64E5A08F1D7}" type="pres">
      <dgm:prSet presAssocID="{82ADEB0C-E1B0-4B83-BD8D-651A402852BD}" presName="LevelTwoTextNode" presStyleLbl="node4" presStyleIdx="5" presStyleCnt="7">
        <dgm:presLayoutVars>
          <dgm:chPref val="3"/>
        </dgm:presLayoutVars>
      </dgm:prSet>
      <dgm:spPr/>
    </dgm:pt>
    <dgm:pt modelId="{B9F01AA7-B173-488A-8A25-CDF072D93FA9}" type="pres">
      <dgm:prSet presAssocID="{82ADEB0C-E1B0-4B83-BD8D-651A402852BD}" presName="level3hierChild" presStyleCnt="0"/>
      <dgm:spPr/>
    </dgm:pt>
    <dgm:pt modelId="{54F1D0A3-3BB3-4972-BFE1-08BA058B3534}" type="pres">
      <dgm:prSet presAssocID="{F9F541C5-D366-4359-B4E3-6E528CBBDEDD}" presName="conn2-1" presStyleLbl="parChTrans1D2" presStyleIdx="1" presStyleCnt="2"/>
      <dgm:spPr/>
    </dgm:pt>
    <dgm:pt modelId="{F4AA7EE9-4BF3-4CCD-A80A-5D98EDD521FC}" type="pres">
      <dgm:prSet presAssocID="{F9F541C5-D366-4359-B4E3-6E528CBBDEDD}" presName="connTx" presStyleLbl="parChTrans1D2" presStyleIdx="1" presStyleCnt="2"/>
      <dgm:spPr/>
    </dgm:pt>
    <dgm:pt modelId="{4F7121E0-011A-43BA-88B3-222547502CDF}" type="pres">
      <dgm:prSet presAssocID="{1FBB9E7E-29F6-4F2C-9BF2-F1A93000D980}" presName="root2" presStyleCnt="0"/>
      <dgm:spPr/>
    </dgm:pt>
    <dgm:pt modelId="{AE1467CA-5B56-4ABE-A172-C79273C61FAC}" type="pres">
      <dgm:prSet presAssocID="{1FBB9E7E-29F6-4F2C-9BF2-F1A93000D980}" presName="LevelTwoTextNode" presStyleLbl="node2" presStyleIdx="1" presStyleCnt="2">
        <dgm:presLayoutVars>
          <dgm:chPref val="3"/>
        </dgm:presLayoutVars>
      </dgm:prSet>
      <dgm:spPr/>
    </dgm:pt>
    <dgm:pt modelId="{48F439C3-19E5-4F1C-A5C3-ED5F856A3CB8}" type="pres">
      <dgm:prSet presAssocID="{1FBB9E7E-29F6-4F2C-9BF2-F1A93000D980}" presName="level3hierChild" presStyleCnt="0"/>
      <dgm:spPr/>
    </dgm:pt>
    <dgm:pt modelId="{B9DB911F-3437-4002-AEF5-CF19087B0E37}" type="pres">
      <dgm:prSet presAssocID="{EE0A268A-A3A6-42E7-84BC-2251DE75E203}" presName="conn2-1" presStyleLbl="parChTrans1D3" presStyleIdx="3" presStyleCnt="4"/>
      <dgm:spPr/>
    </dgm:pt>
    <dgm:pt modelId="{131152ED-DBC4-455A-865E-666CC095A989}" type="pres">
      <dgm:prSet presAssocID="{EE0A268A-A3A6-42E7-84BC-2251DE75E203}" presName="connTx" presStyleLbl="parChTrans1D3" presStyleIdx="3" presStyleCnt="4"/>
      <dgm:spPr/>
    </dgm:pt>
    <dgm:pt modelId="{5C5365CF-945F-49BE-833A-FC11A106071C}" type="pres">
      <dgm:prSet presAssocID="{D67FB823-7B97-4B16-B840-7A3459FCFA93}" presName="root2" presStyleCnt="0"/>
      <dgm:spPr/>
    </dgm:pt>
    <dgm:pt modelId="{0EBB88CD-6EBA-40D7-B923-A5B277A49F55}" type="pres">
      <dgm:prSet presAssocID="{D67FB823-7B97-4B16-B840-7A3459FCFA93}" presName="LevelTwoTextNode" presStyleLbl="node3" presStyleIdx="3" presStyleCnt="4">
        <dgm:presLayoutVars>
          <dgm:chPref val="3"/>
        </dgm:presLayoutVars>
      </dgm:prSet>
      <dgm:spPr/>
    </dgm:pt>
    <dgm:pt modelId="{92964800-E297-4C4E-A2F3-1516D2A3580F}" type="pres">
      <dgm:prSet presAssocID="{D67FB823-7B97-4B16-B840-7A3459FCFA93}" presName="level3hierChild" presStyleCnt="0"/>
      <dgm:spPr/>
    </dgm:pt>
    <dgm:pt modelId="{4FDCAFDA-C7C1-44F5-B411-A729609310BC}" type="pres">
      <dgm:prSet presAssocID="{87BA9DA7-0470-41BC-A691-12F11703EB2C}" presName="conn2-1" presStyleLbl="parChTrans1D4" presStyleIdx="6" presStyleCnt="7"/>
      <dgm:spPr/>
    </dgm:pt>
    <dgm:pt modelId="{5399F0E8-D2E0-4E68-B4D5-77D1658A445B}" type="pres">
      <dgm:prSet presAssocID="{87BA9DA7-0470-41BC-A691-12F11703EB2C}" presName="connTx" presStyleLbl="parChTrans1D4" presStyleIdx="6" presStyleCnt="7"/>
      <dgm:spPr/>
    </dgm:pt>
    <dgm:pt modelId="{D64858B6-9A95-4A9E-9E77-0F5C4860FFA9}" type="pres">
      <dgm:prSet presAssocID="{19FC778A-C469-4222-82D5-5DC3BCF73429}" presName="root2" presStyleCnt="0"/>
      <dgm:spPr/>
    </dgm:pt>
    <dgm:pt modelId="{E9B6066B-2C4C-464E-B7BB-25F25D976390}" type="pres">
      <dgm:prSet presAssocID="{19FC778A-C469-4222-82D5-5DC3BCF73429}" presName="LevelTwoTextNode" presStyleLbl="node4" presStyleIdx="6" presStyleCnt="7">
        <dgm:presLayoutVars>
          <dgm:chPref val="3"/>
        </dgm:presLayoutVars>
      </dgm:prSet>
      <dgm:spPr/>
    </dgm:pt>
    <dgm:pt modelId="{1024C67A-2C53-4E42-9511-B91AD5A2C74C}" type="pres">
      <dgm:prSet presAssocID="{19FC778A-C469-4222-82D5-5DC3BCF73429}" presName="level3hierChild" presStyleCnt="0"/>
      <dgm:spPr/>
    </dgm:pt>
  </dgm:ptLst>
  <dgm:cxnLst>
    <dgm:cxn modelId="{88C36A04-DE1E-44F5-B156-7F4FE60552B8}" type="presOf" srcId="{0CF4E9BC-198A-46D8-873B-B06D7CF0CBD7}" destId="{3A0184CA-43E2-4125-AB8B-5C2451B63F2F}" srcOrd="0" destOrd="0" presId="urn:microsoft.com/office/officeart/2005/8/layout/hierarchy2"/>
    <dgm:cxn modelId="{8CF23C06-21CB-4811-B11A-8F008ED6A89F}" type="presOf" srcId="{AA025416-9584-4A4F-8AD8-364F70064F7D}" destId="{24E96856-292F-4DA9-B3B2-47290947D606}" srcOrd="0" destOrd="0" presId="urn:microsoft.com/office/officeart/2005/8/layout/hierarchy2"/>
    <dgm:cxn modelId="{998ABE09-28A7-4B3D-8B03-D3F571249667}" type="presOf" srcId="{577DC83A-9CDC-41B8-8CB9-12092CAB1C1B}" destId="{B70898CE-3129-4142-B0E8-681136BAA52D}" srcOrd="0" destOrd="0" presId="urn:microsoft.com/office/officeart/2005/8/layout/hierarchy2"/>
    <dgm:cxn modelId="{384D8E0C-EF8C-40D0-B986-AAC9DDD8D949}" srcId="{26A6C70A-19BF-49ED-B500-04C65952BD0C}" destId="{577DC83A-9CDC-41B8-8CB9-12092CAB1C1B}" srcOrd="0" destOrd="0" parTransId="{F45285D7-4639-4E44-8FF1-5E2058140CDC}" sibTransId="{FCC6614F-5B97-40BF-9A9E-32527A958B70}"/>
    <dgm:cxn modelId="{11D21D11-AF48-4782-9E3B-C263BFF5E8D7}" type="presOf" srcId="{1FBB9E7E-29F6-4F2C-9BF2-F1A93000D980}" destId="{AE1467CA-5B56-4ABE-A172-C79273C61FAC}" srcOrd="0" destOrd="0" presId="urn:microsoft.com/office/officeart/2005/8/layout/hierarchy2"/>
    <dgm:cxn modelId="{33081214-916B-47F3-92BE-D864CFBDCEA2}" type="presOf" srcId="{D67FB823-7B97-4B16-B840-7A3459FCFA93}" destId="{0EBB88CD-6EBA-40D7-B923-A5B277A49F55}" srcOrd="0" destOrd="0" presId="urn:microsoft.com/office/officeart/2005/8/layout/hierarchy2"/>
    <dgm:cxn modelId="{3E92A41A-0860-4E99-8D26-38E0D420B3AF}" type="presOf" srcId="{E7B70437-BB6D-4B50-81D2-E0B571BB99E6}" destId="{A06CCDCE-1FA8-4434-B47F-410B6238CE22}" srcOrd="0" destOrd="0" presId="urn:microsoft.com/office/officeart/2005/8/layout/hierarchy2"/>
    <dgm:cxn modelId="{2C80791C-DB49-4FDA-9A6A-AEAE34A60AF0}" type="presOf" srcId="{F9F541C5-D366-4359-B4E3-6E528CBBDEDD}" destId="{54F1D0A3-3BB3-4972-BFE1-08BA058B3534}" srcOrd="0" destOrd="0" presId="urn:microsoft.com/office/officeart/2005/8/layout/hierarchy2"/>
    <dgm:cxn modelId="{67B01621-E15B-4BC5-B823-E6CB5A1E0B98}" type="presOf" srcId="{49472EDF-02D2-4CD5-8DAA-9A310F3384D1}" destId="{0B574B44-AF34-498C-B27F-3D78788D51B3}" srcOrd="0" destOrd="0" presId="urn:microsoft.com/office/officeart/2005/8/layout/hierarchy2"/>
    <dgm:cxn modelId="{EEC96825-7B9E-4015-AA7E-6974012D7C5B}" type="presOf" srcId="{9BD76D33-6005-4E43-9410-C2141DD40553}" destId="{547F1307-EECA-471A-8D8A-262DC64F8B18}" srcOrd="1" destOrd="0" presId="urn:microsoft.com/office/officeart/2005/8/layout/hierarchy2"/>
    <dgm:cxn modelId="{127DDC26-6055-48FC-A022-F378FEDB49FC}" type="presOf" srcId="{6C29E5D2-404F-488A-82FD-F28591A751E9}" destId="{1E45DA7A-85F9-4FE4-B869-EEC25A3C4B00}" srcOrd="1" destOrd="0" presId="urn:microsoft.com/office/officeart/2005/8/layout/hierarchy2"/>
    <dgm:cxn modelId="{0D1A8A2C-88C0-49B6-BA41-621665B60541}" type="presOf" srcId="{127BEF98-8114-4190-B955-F26DBC0CD17F}" destId="{1D59FF19-22CF-4A15-85B5-89639AC493DC}" srcOrd="0" destOrd="0" presId="urn:microsoft.com/office/officeart/2005/8/layout/hierarchy2"/>
    <dgm:cxn modelId="{5ABEE12C-6ADC-46A6-ADDB-D38A51DDADF7}" srcId="{127BEF98-8114-4190-B955-F26DBC0CD17F}" destId="{AA025416-9584-4A4F-8AD8-364F70064F7D}" srcOrd="1" destOrd="0" parTransId="{B842D14F-9A88-4FDD-9CB4-B47E024E3B1B}" sibTransId="{2960CB22-CE5A-43D0-BDF8-826AF8C04565}"/>
    <dgm:cxn modelId="{5A462831-ED5D-4CD2-A133-B50319CE939A}" type="presOf" srcId="{AF9C4160-FF39-427C-B175-7B0B6BAE34CF}" destId="{403D07AA-B0FE-4A35-BDE9-5F4C482AE5DC}" srcOrd="1" destOrd="0" presId="urn:microsoft.com/office/officeart/2005/8/layout/hierarchy2"/>
    <dgm:cxn modelId="{0495DD31-61AD-452B-B211-642967B5B7A0}" srcId="{8D0EA8B7-C0EF-45F4-AAF4-30CB271958A0}" destId="{82ADEB0C-E1B0-4B83-BD8D-651A402852BD}" srcOrd="0" destOrd="0" parTransId="{1A09C3B3-4EFE-4E62-AF4E-3A229CD5A828}" sibTransId="{64790F9F-EAB7-4085-AC4D-0285A80311CC}"/>
    <dgm:cxn modelId="{C3E9C640-F5CA-48C1-96A9-A9EA97A76274}" type="presOf" srcId="{1A09C3B3-4EFE-4E62-AF4E-3A229CD5A828}" destId="{E2F93942-4719-4A1E-A297-EA6FC6001498}" srcOrd="0" destOrd="0" presId="urn:microsoft.com/office/officeart/2005/8/layout/hierarchy2"/>
    <dgm:cxn modelId="{EFC6C15E-BBB5-4768-9FAF-D54BF4C6B068}" type="presOf" srcId="{F45285D7-4639-4E44-8FF1-5E2058140CDC}" destId="{F8977088-39C5-43D5-839A-8B5D6090A994}" srcOrd="0" destOrd="0" presId="urn:microsoft.com/office/officeart/2005/8/layout/hierarchy2"/>
    <dgm:cxn modelId="{18853960-0B43-47E7-84C3-88AD90ED9188}" type="presOf" srcId="{EE0A268A-A3A6-42E7-84BC-2251DE75E203}" destId="{131152ED-DBC4-455A-865E-666CC095A989}" srcOrd="1" destOrd="0" presId="urn:microsoft.com/office/officeart/2005/8/layout/hierarchy2"/>
    <dgm:cxn modelId="{A08F4C63-BA1D-4EE0-9531-518FCDCBF681}" type="presOf" srcId="{EE81EDF4-BF71-429D-B85B-E35A608B6D6E}" destId="{FF645368-52EC-4119-A9FC-9FDB2C4944BB}" srcOrd="0" destOrd="0" presId="urn:microsoft.com/office/officeart/2005/8/layout/hierarchy2"/>
    <dgm:cxn modelId="{9A061966-73AF-4179-9302-74D32168CD5E}" type="presOf" srcId="{1A09C3B3-4EFE-4E62-AF4E-3A229CD5A828}" destId="{43B5833D-D14F-496E-A4DA-71EE742A31EC}" srcOrd="1" destOrd="0" presId="urn:microsoft.com/office/officeart/2005/8/layout/hierarchy2"/>
    <dgm:cxn modelId="{2DFCCF46-8529-4E5E-B7BC-FE7671904185}" type="presOf" srcId="{82ADEB0C-E1B0-4B83-BD8D-651A402852BD}" destId="{8BBA8AD7-DE1E-462C-99A9-D64E5A08F1D7}" srcOrd="0" destOrd="0" presId="urn:microsoft.com/office/officeart/2005/8/layout/hierarchy2"/>
    <dgm:cxn modelId="{613F4449-8C13-4EF8-B96D-CB7864913BE3}" srcId="{1FBB9E7E-29F6-4F2C-9BF2-F1A93000D980}" destId="{D67FB823-7B97-4B16-B840-7A3459FCFA93}" srcOrd="0" destOrd="0" parTransId="{EE0A268A-A3A6-42E7-84BC-2251DE75E203}" sibTransId="{C7A0DC7C-04A6-4268-A498-93F8FF2B6F56}"/>
    <dgm:cxn modelId="{C5C50C6A-1E87-418E-9B23-A9E881A4082F}" type="presOf" srcId="{B842D14F-9A88-4FDD-9CB4-B47E024E3B1B}" destId="{FE5B771A-C766-469C-B9E9-8C8E1EE9DDB2}" srcOrd="0" destOrd="0" presId="urn:microsoft.com/office/officeart/2005/8/layout/hierarchy2"/>
    <dgm:cxn modelId="{A5A5324B-7B04-4624-B4DE-D6BDDCBD5551}" type="presOf" srcId="{B842D14F-9A88-4FDD-9CB4-B47E024E3B1B}" destId="{EA397FC6-76D2-43D2-B1A9-C0E34F84C87E}" srcOrd="1" destOrd="0" presId="urn:microsoft.com/office/officeart/2005/8/layout/hierarchy2"/>
    <dgm:cxn modelId="{C14D266F-9989-4908-940B-9C100AD397EF}" type="presOf" srcId="{DC9C4960-FD89-4C38-B258-5A1899B6C60C}" destId="{BFF75007-6637-4BA9-8602-55908868AAC8}" srcOrd="0" destOrd="0" presId="urn:microsoft.com/office/officeart/2005/8/layout/hierarchy2"/>
    <dgm:cxn modelId="{FB188C73-2536-4F23-A8D8-CB5AAFACA746}" type="presOf" srcId="{38F01137-8F1D-436B-AC6C-F421250D1837}" destId="{82840903-3AF8-4E52-AD48-BC944A4C122B}" srcOrd="0" destOrd="0" presId="urn:microsoft.com/office/officeart/2005/8/layout/hierarchy2"/>
    <dgm:cxn modelId="{4D0B0C57-532A-4D94-B66B-706123173B2C}" type="presOf" srcId="{9BD76D33-6005-4E43-9410-C2141DD40553}" destId="{5D3EB01A-0281-418C-BB4C-F183B8EA3B13}" srcOrd="0" destOrd="0" presId="urn:microsoft.com/office/officeart/2005/8/layout/hierarchy2"/>
    <dgm:cxn modelId="{C5193178-483B-447E-A7B6-0C184F34E8D2}" type="presOf" srcId="{19FC778A-C469-4222-82D5-5DC3BCF73429}" destId="{E9B6066B-2C4C-464E-B7BB-25F25D976390}" srcOrd="0" destOrd="0" presId="urn:microsoft.com/office/officeart/2005/8/layout/hierarchy2"/>
    <dgm:cxn modelId="{26B22C7D-1472-41D6-999C-89AC88F2DCFB}" type="presOf" srcId="{26A6C70A-19BF-49ED-B500-04C65952BD0C}" destId="{A39E8151-320F-4B68-B6DD-F8EF33E7885D}" srcOrd="0" destOrd="0" presId="urn:microsoft.com/office/officeart/2005/8/layout/hierarchy2"/>
    <dgm:cxn modelId="{B7B74885-DD1E-476A-9CC1-50662B3B9A21}" type="presOf" srcId="{F45285D7-4639-4E44-8FF1-5E2058140CDC}" destId="{8F5CE03F-F7F5-4C3B-A98C-E18A917668ED}" srcOrd="1" destOrd="0" presId="urn:microsoft.com/office/officeart/2005/8/layout/hierarchy2"/>
    <dgm:cxn modelId="{C5F17E89-9FA8-4598-8BA8-7E7717D07189}" srcId="{49472EDF-02D2-4CD5-8DAA-9A310F3384D1}" destId="{1FBB9E7E-29F6-4F2C-9BF2-F1A93000D980}" srcOrd="1" destOrd="0" parTransId="{F9F541C5-D366-4359-B4E3-6E528CBBDEDD}" sibTransId="{1ACD077F-12B5-496F-9339-17159BC99C0B}"/>
    <dgm:cxn modelId="{243C648E-D8AB-476B-A34C-26D01432CAAD}" srcId="{AA1EC000-B1D0-4E9E-90BF-0516B54672A5}" destId="{8D0EA8B7-C0EF-45F4-AAF4-30CB271958A0}" srcOrd="0" destOrd="0" parTransId="{EE81EDF4-BF71-429D-B85B-E35A608B6D6E}" sibTransId="{AF4710D7-50F7-4B0E-A849-77F24EE63C36}"/>
    <dgm:cxn modelId="{6BD2DF94-8C00-465B-8950-B3088B1E714E}" type="presOf" srcId="{AA1EC000-B1D0-4E9E-90BF-0516B54672A5}" destId="{26BCBEEC-9C81-4E93-B090-3631884E2B77}" srcOrd="0" destOrd="0" presId="urn:microsoft.com/office/officeart/2005/8/layout/hierarchy2"/>
    <dgm:cxn modelId="{78CC7C96-C118-4FBF-A63C-9D46B2A3B77A}" type="presOf" srcId="{6C29E5D2-404F-488A-82FD-F28591A751E9}" destId="{61FB2710-3003-40A9-AE39-FCA1F84184EF}" srcOrd="0" destOrd="0" presId="urn:microsoft.com/office/officeart/2005/8/layout/hierarchy2"/>
    <dgm:cxn modelId="{3934BD99-A36C-4E50-A27C-58C4408EF909}" type="presOf" srcId="{87BA9DA7-0470-41BC-A691-12F11703EB2C}" destId="{5399F0E8-D2E0-4E68-B4D5-77D1658A445B}" srcOrd="1" destOrd="0" presId="urn:microsoft.com/office/officeart/2005/8/layout/hierarchy2"/>
    <dgm:cxn modelId="{9D2CAFA7-A217-498E-8522-F512EB23130C}" srcId="{DC9C4960-FD89-4C38-B258-5A1899B6C60C}" destId="{CFE5F99E-C156-47CC-8FAF-35D7824FC028}" srcOrd="0" destOrd="0" parTransId="{99BD3A01-E420-46F7-9AF2-C30DA3039877}" sibTransId="{17DFB55F-2EEA-4208-84B0-2E39DA2E9EB8}"/>
    <dgm:cxn modelId="{E3F3ACA9-116F-44CE-BF3D-9C3A03C367CD}" type="presOf" srcId="{38F01137-8F1D-436B-AC6C-F421250D1837}" destId="{1833C0F6-38FE-47B9-8DA8-4C92E159FFB9}" srcOrd="1" destOrd="0" presId="urn:microsoft.com/office/officeart/2005/8/layout/hierarchy2"/>
    <dgm:cxn modelId="{802B1DB8-7DC6-4292-8B9A-370107F0B2F1}" srcId="{CFE5F99E-C156-47CC-8FAF-35D7824FC028}" destId="{E7B70437-BB6D-4B50-81D2-E0B571BB99E6}" srcOrd="0" destOrd="0" parTransId="{AF9C4160-FF39-427C-B175-7B0B6BAE34CF}" sibTransId="{01F08951-BB15-46C3-AD44-E5A5D5850C3C}"/>
    <dgm:cxn modelId="{487E5FBA-574E-4CEA-9FF5-CB08AE4E0F6B}" type="presOf" srcId="{99BD3A01-E420-46F7-9AF2-C30DA3039877}" destId="{C009F1CE-88DB-4BCF-802A-CDA7D0741BBE}" srcOrd="0" destOrd="0" presId="urn:microsoft.com/office/officeart/2005/8/layout/hierarchy2"/>
    <dgm:cxn modelId="{1B56A6BC-77F1-473D-A45D-AB0EA221209E}" type="presOf" srcId="{99BD3A01-E420-46F7-9AF2-C30DA3039877}" destId="{FE99DB52-2E7E-4108-8DCB-1F744516B18D}" srcOrd="1" destOrd="0" presId="urn:microsoft.com/office/officeart/2005/8/layout/hierarchy2"/>
    <dgm:cxn modelId="{71CCB0BD-69A2-4F6E-986F-396D2D3622EB}" type="presOf" srcId="{EE0A268A-A3A6-42E7-84BC-2251DE75E203}" destId="{B9DB911F-3437-4002-AEF5-CF19087B0E37}" srcOrd="0" destOrd="0" presId="urn:microsoft.com/office/officeart/2005/8/layout/hierarchy2"/>
    <dgm:cxn modelId="{C7628FBF-12A2-4F81-929F-87EB6960DC28}" srcId="{D67FB823-7B97-4B16-B840-7A3459FCFA93}" destId="{19FC778A-C469-4222-82D5-5DC3BCF73429}" srcOrd="0" destOrd="0" parTransId="{87BA9DA7-0470-41BC-A691-12F11703EB2C}" sibTransId="{DE6AE146-8BB4-473F-AA36-B4712B65A98E}"/>
    <dgm:cxn modelId="{885ED9BF-6B37-482A-BF6C-8D345B36FC35}" type="presOf" srcId="{F9F541C5-D366-4359-B4E3-6E528CBBDEDD}" destId="{F4AA7EE9-4BF3-4CCD-A80A-5D98EDD521FC}" srcOrd="1" destOrd="0" presId="urn:microsoft.com/office/officeart/2005/8/layout/hierarchy2"/>
    <dgm:cxn modelId="{CDACFBCB-CD7F-432D-A583-A7C5BD01BA82}" type="presOf" srcId="{EE81EDF4-BF71-429D-B85B-E35A608B6D6E}" destId="{7E92D8E2-9191-4F0A-AD9C-30DBE6791731}" srcOrd="1" destOrd="0" presId="urn:microsoft.com/office/officeart/2005/8/layout/hierarchy2"/>
    <dgm:cxn modelId="{E653C0CC-6F29-47A7-9C7A-A5AE951C4B36}" srcId="{127BEF98-8114-4190-B955-F26DBC0CD17F}" destId="{DC9C4960-FD89-4C38-B258-5A1899B6C60C}" srcOrd="0" destOrd="0" parTransId="{6C29E5D2-404F-488A-82FD-F28591A751E9}" sibTransId="{EB1A5DC1-F819-4D38-BB2E-1088EB715C42}"/>
    <dgm:cxn modelId="{466105D0-663A-442C-AA5A-ED6EAF844C8E}" srcId="{49472EDF-02D2-4CD5-8DAA-9A310F3384D1}" destId="{127BEF98-8114-4190-B955-F26DBC0CD17F}" srcOrd="0" destOrd="0" parTransId="{9BD76D33-6005-4E43-9410-C2141DD40553}" sibTransId="{EA23A2F0-211A-445D-BE87-05B9FF9FCCF9}"/>
    <dgm:cxn modelId="{C2283ED2-DA7F-47ED-B255-BAF6A8CC2DF4}" srcId="{ECBBA8CD-435B-46A8-BD32-67E03C1CEA3C}" destId="{49472EDF-02D2-4CD5-8DAA-9A310F3384D1}" srcOrd="0" destOrd="0" parTransId="{AB1C7DC4-E7FA-4E28-9FF4-F0F1FEBE8659}" sibTransId="{A3564A83-6BEC-45D7-BAF4-576BF3A2828A}"/>
    <dgm:cxn modelId="{F49834D3-192A-4B76-B1FE-F1781F59A880}" type="presOf" srcId="{0CF4E9BC-198A-46D8-873B-B06D7CF0CBD7}" destId="{CC26D35B-60E7-44D2-88F0-C8568E0C0A3B}" srcOrd="1" destOrd="0" presId="urn:microsoft.com/office/officeart/2005/8/layout/hierarchy2"/>
    <dgm:cxn modelId="{D83CE7E1-FEC9-4C87-8CFD-89BAF3C92A6A}" type="presOf" srcId="{8D0EA8B7-C0EF-45F4-AAF4-30CB271958A0}" destId="{C28AA401-7546-4318-AF32-B2642796612D}" srcOrd="0" destOrd="0" presId="urn:microsoft.com/office/officeart/2005/8/layout/hierarchy2"/>
    <dgm:cxn modelId="{8DCF98EB-1CE7-4ECA-B73A-B7346B21E748}" type="presOf" srcId="{CFE5F99E-C156-47CC-8FAF-35D7824FC028}" destId="{CDE6F91D-3644-4D9A-8DA8-93FE9139A400}" srcOrd="0" destOrd="0" presId="urn:microsoft.com/office/officeart/2005/8/layout/hierarchy2"/>
    <dgm:cxn modelId="{97E2CDEB-ECA7-4FC1-AA82-BD3DEED53751}" type="presOf" srcId="{ECBBA8CD-435B-46A8-BD32-67E03C1CEA3C}" destId="{CF9C2185-5286-4BBE-83C8-C5B009063F81}" srcOrd="0" destOrd="0" presId="urn:microsoft.com/office/officeart/2005/8/layout/hierarchy2"/>
    <dgm:cxn modelId="{A09D07ED-4F69-4787-A621-25478CF48C48}" srcId="{127BEF98-8114-4190-B955-F26DBC0CD17F}" destId="{AA1EC000-B1D0-4E9E-90BF-0516B54672A5}" srcOrd="2" destOrd="0" parTransId="{0CF4E9BC-198A-46D8-873B-B06D7CF0CBD7}" sibTransId="{3A654BAB-7924-482E-9018-D8DA1D6D2BDC}"/>
    <dgm:cxn modelId="{A72F13F1-0254-46BA-87B8-A5D793D32A0D}" type="presOf" srcId="{87BA9DA7-0470-41BC-A691-12F11703EB2C}" destId="{4FDCAFDA-C7C1-44F5-B411-A729609310BC}" srcOrd="0" destOrd="0" presId="urn:microsoft.com/office/officeart/2005/8/layout/hierarchy2"/>
    <dgm:cxn modelId="{0AE633F4-BD63-4AA7-ABBF-676C4D5A5CE8}" type="presOf" srcId="{AF9C4160-FF39-427C-B175-7B0B6BAE34CF}" destId="{4B2BEF83-03BC-49A4-A4A8-A5FAC24CC369}" srcOrd="0" destOrd="0" presId="urn:microsoft.com/office/officeart/2005/8/layout/hierarchy2"/>
    <dgm:cxn modelId="{E3EF8AFB-9781-44FC-A0DB-E7E942C6AFCE}" srcId="{AA025416-9584-4A4F-8AD8-364F70064F7D}" destId="{26A6C70A-19BF-49ED-B500-04C65952BD0C}" srcOrd="0" destOrd="0" parTransId="{38F01137-8F1D-436B-AC6C-F421250D1837}" sibTransId="{DBC2B3A3-443C-43C3-984C-87C2F6837F09}"/>
    <dgm:cxn modelId="{3D24FB0A-E41C-4ED7-BAFF-018BAA70ACE4}" type="presParOf" srcId="{CF9C2185-5286-4BBE-83C8-C5B009063F81}" destId="{10B5B91F-39E7-46D5-A552-BEBA7AEE6084}" srcOrd="0" destOrd="0" presId="urn:microsoft.com/office/officeart/2005/8/layout/hierarchy2"/>
    <dgm:cxn modelId="{6202AD89-3871-4841-AF59-0E6090933B45}" type="presParOf" srcId="{10B5B91F-39E7-46D5-A552-BEBA7AEE6084}" destId="{0B574B44-AF34-498C-B27F-3D78788D51B3}" srcOrd="0" destOrd="0" presId="urn:microsoft.com/office/officeart/2005/8/layout/hierarchy2"/>
    <dgm:cxn modelId="{48E3A56A-0395-48C5-AB97-14E6315C0F77}" type="presParOf" srcId="{10B5B91F-39E7-46D5-A552-BEBA7AEE6084}" destId="{348E96A7-D803-4FA6-A6D9-FC7937B252AF}" srcOrd="1" destOrd="0" presId="urn:microsoft.com/office/officeart/2005/8/layout/hierarchy2"/>
    <dgm:cxn modelId="{BB8322F7-15A6-4F43-8221-CC3DF3BAE707}" type="presParOf" srcId="{348E96A7-D803-4FA6-A6D9-FC7937B252AF}" destId="{5D3EB01A-0281-418C-BB4C-F183B8EA3B13}" srcOrd="0" destOrd="0" presId="urn:microsoft.com/office/officeart/2005/8/layout/hierarchy2"/>
    <dgm:cxn modelId="{44274CC8-EF11-4D31-8471-8701D8BA6703}" type="presParOf" srcId="{5D3EB01A-0281-418C-BB4C-F183B8EA3B13}" destId="{547F1307-EECA-471A-8D8A-262DC64F8B18}" srcOrd="0" destOrd="0" presId="urn:microsoft.com/office/officeart/2005/8/layout/hierarchy2"/>
    <dgm:cxn modelId="{BD23F327-DF61-44F6-BE8F-F9F305ED09FA}" type="presParOf" srcId="{348E96A7-D803-4FA6-A6D9-FC7937B252AF}" destId="{47F8CC07-BB48-4A35-9C25-AD845F1852F2}" srcOrd="1" destOrd="0" presId="urn:microsoft.com/office/officeart/2005/8/layout/hierarchy2"/>
    <dgm:cxn modelId="{2C9C5F12-F1FA-48E5-A59B-A434FF213648}" type="presParOf" srcId="{47F8CC07-BB48-4A35-9C25-AD845F1852F2}" destId="{1D59FF19-22CF-4A15-85B5-89639AC493DC}" srcOrd="0" destOrd="0" presId="urn:microsoft.com/office/officeart/2005/8/layout/hierarchy2"/>
    <dgm:cxn modelId="{E11ABDAA-09BA-4579-BE2C-A16F7BD70827}" type="presParOf" srcId="{47F8CC07-BB48-4A35-9C25-AD845F1852F2}" destId="{E931F5E1-0E7A-41DF-A967-894F8F3C9F30}" srcOrd="1" destOrd="0" presId="urn:microsoft.com/office/officeart/2005/8/layout/hierarchy2"/>
    <dgm:cxn modelId="{D1971B53-4FE3-4068-8684-328EB47CBA4A}" type="presParOf" srcId="{E931F5E1-0E7A-41DF-A967-894F8F3C9F30}" destId="{61FB2710-3003-40A9-AE39-FCA1F84184EF}" srcOrd="0" destOrd="0" presId="urn:microsoft.com/office/officeart/2005/8/layout/hierarchy2"/>
    <dgm:cxn modelId="{261BA9D5-EAD4-43B5-AC1F-1BE9F2F08DED}" type="presParOf" srcId="{61FB2710-3003-40A9-AE39-FCA1F84184EF}" destId="{1E45DA7A-85F9-4FE4-B869-EEC25A3C4B00}" srcOrd="0" destOrd="0" presId="urn:microsoft.com/office/officeart/2005/8/layout/hierarchy2"/>
    <dgm:cxn modelId="{EF555CB7-91CA-4574-9FED-0C19BF7786ED}" type="presParOf" srcId="{E931F5E1-0E7A-41DF-A967-894F8F3C9F30}" destId="{300BEA44-FA46-41A9-AED4-4FBBDD9E25F4}" srcOrd="1" destOrd="0" presId="urn:microsoft.com/office/officeart/2005/8/layout/hierarchy2"/>
    <dgm:cxn modelId="{619965B0-B2D8-412C-8461-9BFECD3AD7EB}" type="presParOf" srcId="{300BEA44-FA46-41A9-AED4-4FBBDD9E25F4}" destId="{BFF75007-6637-4BA9-8602-55908868AAC8}" srcOrd="0" destOrd="0" presId="urn:microsoft.com/office/officeart/2005/8/layout/hierarchy2"/>
    <dgm:cxn modelId="{BC4BAFAD-E99C-44D9-8E3C-160BD558D0FA}" type="presParOf" srcId="{300BEA44-FA46-41A9-AED4-4FBBDD9E25F4}" destId="{77657742-DCB7-4D85-A092-D5C3A68CDCC7}" srcOrd="1" destOrd="0" presId="urn:microsoft.com/office/officeart/2005/8/layout/hierarchy2"/>
    <dgm:cxn modelId="{34E90A8D-40CA-4D91-8B38-0DBA5681EF7D}" type="presParOf" srcId="{77657742-DCB7-4D85-A092-D5C3A68CDCC7}" destId="{C009F1CE-88DB-4BCF-802A-CDA7D0741BBE}" srcOrd="0" destOrd="0" presId="urn:microsoft.com/office/officeart/2005/8/layout/hierarchy2"/>
    <dgm:cxn modelId="{34D738AB-1786-4AE1-9004-1B51280F34A9}" type="presParOf" srcId="{C009F1CE-88DB-4BCF-802A-CDA7D0741BBE}" destId="{FE99DB52-2E7E-4108-8DCB-1F744516B18D}" srcOrd="0" destOrd="0" presId="urn:microsoft.com/office/officeart/2005/8/layout/hierarchy2"/>
    <dgm:cxn modelId="{219F32BF-868D-49FA-AD24-CCE148C57C70}" type="presParOf" srcId="{77657742-DCB7-4D85-A092-D5C3A68CDCC7}" destId="{FDA6489E-6F57-4905-8991-2BAC3CFF94B9}" srcOrd="1" destOrd="0" presId="urn:microsoft.com/office/officeart/2005/8/layout/hierarchy2"/>
    <dgm:cxn modelId="{8F2A3D38-90B4-4C8A-8687-72F43F0DFBCB}" type="presParOf" srcId="{FDA6489E-6F57-4905-8991-2BAC3CFF94B9}" destId="{CDE6F91D-3644-4D9A-8DA8-93FE9139A400}" srcOrd="0" destOrd="0" presId="urn:microsoft.com/office/officeart/2005/8/layout/hierarchy2"/>
    <dgm:cxn modelId="{45D0D6A0-0C01-4523-A421-15DE8A735162}" type="presParOf" srcId="{FDA6489E-6F57-4905-8991-2BAC3CFF94B9}" destId="{AAA07DB3-4B60-4479-A438-A7D3EE695608}" srcOrd="1" destOrd="0" presId="urn:microsoft.com/office/officeart/2005/8/layout/hierarchy2"/>
    <dgm:cxn modelId="{18B15B66-FD8B-46B3-AD82-F182B58695A2}" type="presParOf" srcId="{AAA07DB3-4B60-4479-A438-A7D3EE695608}" destId="{4B2BEF83-03BC-49A4-A4A8-A5FAC24CC369}" srcOrd="0" destOrd="0" presId="urn:microsoft.com/office/officeart/2005/8/layout/hierarchy2"/>
    <dgm:cxn modelId="{152C2132-F9B2-4323-B59F-AEC148922CFD}" type="presParOf" srcId="{4B2BEF83-03BC-49A4-A4A8-A5FAC24CC369}" destId="{403D07AA-B0FE-4A35-BDE9-5F4C482AE5DC}" srcOrd="0" destOrd="0" presId="urn:microsoft.com/office/officeart/2005/8/layout/hierarchy2"/>
    <dgm:cxn modelId="{19C39808-D153-4DD1-A60A-59E18D6EAB86}" type="presParOf" srcId="{AAA07DB3-4B60-4479-A438-A7D3EE695608}" destId="{86212D59-A522-4D28-8AFC-667E92D553A1}" srcOrd="1" destOrd="0" presId="urn:microsoft.com/office/officeart/2005/8/layout/hierarchy2"/>
    <dgm:cxn modelId="{EFF75759-05BC-4B57-A73B-CE3B6768686F}" type="presParOf" srcId="{86212D59-A522-4D28-8AFC-667E92D553A1}" destId="{A06CCDCE-1FA8-4434-B47F-410B6238CE22}" srcOrd="0" destOrd="0" presId="urn:microsoft.com/office/officeart/2005/8/layout/hierarchy2"/>
    <dgm:cxn modelId="{A9AEB919-5998-4E13-8009-FF5E5A68191F}" type="presParOf" srcId="{86212D59-A522-4D28-8AFC-667E92D553A1}" destId="{293F6D24-55B4-414B-834D-56667A109AFF}" srcOrd="1" destOrd="0" presId="urn:microsoft.com/office/officeart/2005/8/layout/hierarchy2"/>
    <dgm:cxn modelId="{6ECB579E-DF59-4FF5-9534-3BC51C836D5F}" type="presParOf" srcId="{E931F5E1-0E7A-41DF-A967-894F8F3C9F30}" destId="{FE5B771A-C766-469C-B9E9-8C8E1EE9DDB2}" srcOrd="2" destOrd="0" presId="urn:microsoft.com/office/officeart/2005/8/layout/hierarchy2"/>
    <dgm:cxn modelId="{DFB6BC98-DE0C-4784-B419-716B9A6F7A11}" type="presParOf" srcId="{FE5B771A-C766-469C-B9E9-8C8E1EE9DDB2}" destId="{EA397FC6-76D2-43D2-B1A9-C0E34F84C87E}" srcOrd="0" destOrd="0" presId="urn:microsoft.com/office/officeart/2005/8/layout/hierarchy2"/>
    <dgm:cxn modelId="{07C45888-602E-4618-A115-EC9B3426C830}" type="presParOf" srcId="{E931F5E1-0E7A-41DF-A967-894F8F3C9F30}" destId="{DD7EBE81-C374-42EF-B8BF-C873331038A7}" srcOrd="3" destOrd="0" presId="urn:microsoft.com/office/officeart/2005/8/layout/hierarchy2"/>
    <dgm:cxn modelId="{517D69D9-65D0-418B-8A3D-991F9165E6FA}" type="presParOf" srcId="{DD7EBE81-C374-42EF-B8BF-C873331038A7}" destId="{24E96856-292F-4DA9-B3B2-47290947D606}" srcOrd="0" destOrd="0" presId="urn:microsoft.com/office/officeart/2005/8/layout/hierarchy2"/>
    <dgm:cxn modelId="{807F6FC7-7B61-4839-82E8-9D16792FF9A0}" type="presParOf" srcId="{DD7EBE81-C374-42EF-B8BF-C873331038A7}" destId="{C51E4605-DD0C-4604-BE2D-BDE80CEAE704}" srcOrd="1" destOrd="0" presId="urn:microsoft.com/office/officeart/2005/8/layout/hierarchy2"/>
    <dgm:cxn modelId="{11257252-615C-434F-9557-CE268533152D}" type="presParOf" srcId="{C51E4605-DD0C-4604-BE2D-BDE80CEAE704}" destId="{82840903-3AF8-4E52-AD48-BC944A4C122B}" srcOrd="0" destOrd="0" presId="urn:microsoft.com/office/officeart/2005/8/layout/hierarchy2"/>
    <dgm:cxn modelId="{F51B3733-5073-4544-B371-5EB7FBD0E012}" type="presParOf" srcId="{82840903-3AF8-4E52-AD48-BC944A4C122B}" destId="{1833C0F6-38FE-47B9-8DA8-4C92E159FFB9}" srcOrd="0" destOrd="0" presId="urn:microsoft.com/office/officeart/2005/8/layout/hierarchy2"/>
    <dgm:cxn modelId="{36EAE50C-DB22-4BFA-8655-143276BA4CA6}" type="presParOf" srcId="{C51E4605-DD0C-4604-BE2D-BDE80CEAE704}" destId="{7C00A933-5EE7-4237-80CB-ACA683F9628A}" srcOrd="1" destOrd="0" presId="urn:microsoft.com/office/officeart/2005/8/layout/hierarchy2"/>
    <dgm:cxn modelId="{08AF9203-3B2F-4BE7-96F6-5C40A48FE309}" type="presParOf" srcId="{7C00A933-5EE7-4237-80CB-ACA683F9628A}" destId="{A39E8151-320F-4B68-B6DD-F8EF33E7885D}" srcOrd="0" destOrd="0" presId="urn:microsoft.com/office/officeart/2005/8/layout/hierarchy2"/>
    <dgm:cxn modelId="{39A2EE27-6BE5-4BC6-849B-6044EE234E27}" type="presParOf" srcId="{7C00A933-5EE7-4237-80CB-ACA683F9628A}" destId="{2A308EB7-ED01-4CE3-B274-3C82427FE352}" srcOrd="1" destOrd="0" presId="urn:microsoft.com/office/officeart/2005/8/layout/hierarchy2"/>
    <dgm:cxn modelId="{7C948AE6-5323-4684-80DE-BA599730A654}" type="presParOf" srcId="{2A308EB7-ED01-4CE3-B274-3C82427FE352}" destId="{F8977088-39C5-43D5-839A-8B5D6090A994}" srcOrd="0" destOrd="0" presId="urn:microsoft.com/office/officeart/2005/8/layout/hierarchy2"/>
    <dgm:cxn modelId="{E919CCA1-A8D1-481C-BD53-3144A006D0EC}" type="presParOf" srcId="{F8977088-39C5-43D5-839A-8B5D6090A994}" destId="{8F5CE03F-F7F5-4C3B-A98C-E18A917668ED}" srcOrd="0" destOrd="0" presId="urn:microsoft.com/office/officeart/2005/8/layout/hierarchy2"/>
    <dgm:cxn modelId="{B3FEE8D8-9B93-4D3E-9F78-62DE2E0CA12E}" type="presParOf" srcId="{2A308EB7-ED01-4CE3-B274-3C82427FE352}" destId="{44E233DD-E6A7-47AD-8267-2181544DC2EB}" srcOrd="1" destOrd="0" presId="urn:microsoft.com/office/officeart/2005/8/layout/hierarchy2"/>
    <dgm:cxn modelId="{D3DCE74A-7072-45AE-94DF-EB1F00097DFF}" type="presParOf" srcId="{44E233DD-E6A7-47AD-8267-2181544DC2EB}" destId="{B70898CE-3129-4142-B0E8-681136BAA52D}" srcOrd="0" destOrd="0" presId="urn:microsoft.com/office/officeart/2005/8/layout/hierarchy2"/>
    <dgm:cxn modelId="{61D6E7BB-D4CC-4343-8943-9CC0CAFC58E7}" type="presParOf" srcId="{44E233DD-E6A7-47AD-8267-2181544DC2EB}" destId="{A9BA8241-8AE4-46C4-9D3B-DE9A6DDF0798}" srcOrd="1" destOrd="0" presId="urn:microsoft.com/office/officeart/2005/8/layout/hierarchy2"/>
    <dgm:cxn modelId="{5A23EAE4-E6A6-4419-A627-3C949D41768C}" type="presParOf" srcId="{E931F5E1-0E7A-41DF-A967-894F8F3C9F30}" destId="{3A0184CA-43E2-4125-AB8B-5C2451B63F2F}" srcOrd="4" destOrd="0" presId="urn:microsoft.com/office/officeart/2005/8/layout/hierarchy2"/>
    <dgm:cxn modelId="{17932798-5F21-4441-90DD-430FAAB79AB0}" type="presParOf" srcId="{3A0184CA-43E2-4125-AB8B-5C2451B63F2F}" destId="{CC26D35B-60E7-44D2-88F0-C8568E0C0A3B}" srcOrd="0" destOrd="0" presId="urn:microsoft.com/office/officeart/2005/8/layout/hierarchy2"/>
    <dgm:cxn modelId="{A11DF2A7-8730-410E-BD14-7ED38EE05179}" type="presParOf" srcId="{E931F5E1-0E7A-41DF-A967-894F8F3C9F30}" destId="{99A6BDAD-7989-4A06-AE5A-3354A7A7BB13}" srcOrd="5" destOrd="0" presId="urn:microsoft.com/office/officeart/2005/8/layout/hierarchy2"/>
    <dgm:cxn modelId="{80DF1964-9CA7-4E70-86F8-9B367A1BDAA5}" type="presParOf" srcId="{99A6BDAD-7989-4A06-AE5A-3354A7A7BB13}" destId="{26BCBEEC-9C81-4E93-B090-3631884E2B77}" srcOrd="0" destOrd="0" presId="urn:microsoft.com/office/officeart/2005/8/layout/hierarchy2"/>
    <dgm:cxn modelId="{86442E02-D890-41D2-B978-2C4E6D530EEE}" type="presParOf" srcId="{99A6BDAD-7989-4A06-AE5A-3354A7A7BB13}" destId="{DD40BAE8-4695-43E7-AE07-ABF59ED51211}" srcOrd="1" destOrd="0" presId="urn:microsoft.com/office/officeart/2005/8/layout/hierarchy2"/>
    <dgm:cxn modelId="{32B7D22E-0899-4F1A-9B8B-641EFD0B28B6}" type="presParOf" srcId="{DD40BAE8-4695-43E7-AE07-ABF59ED51211}" destId="{FF645368-52EC-4119-A9FC-9FDB2C4944BB}" srcOrd="0" destOrd="0" presId="urn:microsoft.com/office/officeart/2005/8/layout/hierarchy2"/>
    <dgm:cxn modelId="{5350DFD8-BE12-46B8-91CC-FB7BB3038785}" type="presParOf" srcId="{FF645368-52EC-4119-A9FC-9FDB2C4944BB}" destId="{7E92D8E2-9191-4F0A-AD9C-30DBE6791731}" srcOrd="0" destOrd="0" presId="urn:microsoft.com/office/officeart/2005/8/layout/hierarchy2"/>
    <dgm:cxn modelId="{169DA6B5-6204-4D00-B355-DD628BDD0C78}" type="presParOf" srcId="{DD40BAE8-4695-43E7-AE07-ABF59ED51211}" destId="{EBA0F4CA-D8AD-469D-8995-8C1CA03C9F13}" srcOrd="1" destOrd="0" presId="urn:microsoft.com/office/officeart/2005/8/layout/hierarchy2"/>
    <dgm:cxn modelId="{1023CB0A-F70F-4D72-99E6-E0AA6129603D}" type="presParOf" srcId="{EBA0F4CA-D8AD-469D-8995-8C1CA03C9F13}" destId="{C28AA401-7546-4318-AF32-B2642796612D}" srcOrd="0" destOrd="0" presId="urn:microsoft.com/office/officeart/2005/8/layout/hierarchy2"/>
    <dgm:cxn modelId="{B60BE76F-BD80-4CAF-8489-742C73E36D37}" type="presParOf" srcId="{EBA0F4CA-D8AD-469D-8995-8C1CA03C9F13}" destId="{261641F1-611F-4B3B-9B0D-57D9EFF3B9A4}" srcOrd="1" destOrd="0" presId="urn:microsoft.com/office/officeart/2005/8/layout/hierarchy2"/>
    <dgm:cxn modelId="{1C2968AA-5145-47FA-BFCA-BAB508864BA9}" type="presParOf" srcId="{261641F1-611F-4B3B-9B0D-57D9EFF3B9A4}" destId="{E2F93942-4719-4A1E-A297-EA6FC6001498}" srcOrd="0" destOrd="0" presId="urn:microsoft.com/office/officeart/2005/8/layout/hierarchy2"/>
    <dgm:cxn modelId="{2C75D261-8D2A-4682-82B7-CD4F4E43F52F}" type="presParOf" srcId="{E2F93942-4719-4A1E-A297-EA6FC6001498}" destId="{43B5833D-D14F-496E-A4DA-71EE742A31EC}" srcOrd="0" destOrd="0" presId="urn:microsoft.com/office/officeart/2005/8/layout/hierarchy2"/>
    <dgm:cxn modelId="{023F66DD-370F-4128-BEA5-47B2DA629214}" type="presParOf" srcId="{261641F1-611F-4B3B-9B0D-57D9EFF3B9A4}" destId="{8791EBA3-CEF0-4300-BD30-D1AA98E48CA3}" srcOrd="1" destOrd="0" presId="urn:microsoft.com/office/officeart/2005/8/layout/hierarchy2"/>
    <dgm:cxn modelId="{850B5443-5E29-42D8-8091-D3CCE16448BD}" type="presParOf" srcId="{8791EBA3-CEF0-4300-BD30-D1AA98E48CA3}" destId="{8BBA8AD7-DE1E-462C-99A9-D64E5A08F1D7}" srcOrd="0" destOrd="0" presId="urn:microsoft.com/office/officeart/2005/8/layout/hierarchy2"/>
    <dgm:cxn modelId="{74552E6D-77AB-46E0-9C7A-546C59C53E66}" type="presParOf" srcId="{8791EBA3-CEF0-4300-BD30-D1AA98E48CA3}" destId="{B9F01AA7-B173-488A-8A25-CDF072D93FA9}" srcOrd="1" destOrd="0" presId="urn:microsoft.com/office/officeart/2005/8/layout/hierarchy2"/>
    <dgm:cxn modelId="{DCF10FC6-D687-4FDA-AC84-CF211274B6B5}" type="presParOf" srcId="{348E96A7-D803-4FA6-A6D9-FC7937B252AF}" destId="{54F1D0A3-3BB3-4972-BFE1-08BA058B3534}" srcOrd="2" destOrd="0" presId="urn:microsoft.com/office/officeart/2005/8/layout/hierarchy2"/>
    <dgm:cxn modelId="{DE9E9E11-1A00-4135-999F-E5DCF6E56265}" type="presParOf" srcId="{54F1D0A3-3BB3-4972-BFE1-08BA058B3534}" destId="{F4AA7EE9-4BF3-4CCD-A80A-5D98EDD521FC}" srcOrd="0" destOrd="0" presId="urn:microsoft.com/office/officeart/2005/8/layout/hierarchy2"/>
    <dgm:cxn modelId="{02A5ED40-7EE2-4EA0-A17B-31D3718024C5}" type="presParOf" srcId="{348E96A7-D803-4FA6-A6D9-FC7937B252AF}" destId="{4F7121E0-011A-43BA-88B3-222547502CDF}" srcOrd="3" destOrd="0" presId="urn:microsoft.com/office/officeart/2005/8/layout/hierarchy2"/>
    <dgm:cxn modelId="{9C719B9E-BD85-4E4C-8459-38021738F755}" type="presParOf" srcId="{4F7121E0-011A-43BA-88B3-222547502CDF}" destId="{AE1467CA-5B56-4ABE-A172-C79273C61FAC}" srcOrd="0" destOrd="0" presId="urn:microsoft.com/office/officeart/2005/8/layout/hierarchy2"/>
    <dgm:cxn modelId="{E731993A-8EB6-446D-961E-C5D546CE84C5}" type="presParOf" srcId="{4F7121E0-011A-43BA-88B3-222547502CDF}" destId="{48F439C3-19E5-4F1C-A5C3-ED5F856A3CB8}" srcOrd="1" destOrd="0" presId="urn:microsoft.com/office/officeart/2005/8/layout/hierarchy2"/>
    <dgm:cxn modelId="{075C97B9-6181-4A70-8200-E94D922D02EB}" type="presParOf" srcId="{48F439C3-19E5-4F1C-A5C3-ED5F856A3CB8}" destId="{B9DB911F-3437-4002-AEF5-CF19087B0E37}" srcOrd="0" destOrd="0" presId="urn:microsoft.com/office/officeart/2005/8/layout/hierarchy2"/>
    <dgm:cxn modelId="{BBB0BD95-BA95-4581-B750-C99F9B9F5189}" type="presParOf" srcId="{B9DB911F-3437-4002-AEF5-CF19087B0E37}" destId="{131152ED-DBC4-455A-865E-666CC095A989}" srcOrd="0" destOrd="0" presId="urn:microsoft.com/office/officeart/2005/8/layout/hierarchy2"/>
    <dgm:cxn modelId="{9B098F97-534B-4EED-9E2C-AB7B229479EB}" type="presParOf" srcId="{48F439C3-19E5-4F1C-A5C3-ED5F856A3CB8}" destId="{5C5365CF-945F-49BE-833A-FC11A106071C}" srcOrd="1" destOrd="0" presId="urn:microsoft.com/office/officeart/2005/8/layout/hierarchy2"/>
    <dgm:cxn modelId="{F9DC1E99-41AA-4D7A-BE95-7A98788AF6E9}" type="presParOf" srcId="{5C5365CF-945F-49BE-833A-FC11A106071C}" destId="{0EBB88CD-6EBA-40D7-B923-A5B277A49F55}" srcOrd="0" destOrd="0" presId="urn:microsoft.com/office/officeart/2005/8/layout/hierarchy2"/>
    <dgm:cxn modelId="{F1E65B79-D666-4355-BE28-0A3B6AE99C6B}" type="presParOf" srcId="{5C5365CF-945F-49BE-833A-FC11A106071C}" destId="{92964800-E297-4C4E-A2F3-1516D2A3580F}" srcOrd="1" destOrd="0" presId="urn:microsoft.com/office/officeart/2005/8/layout/hierarchy2"/>
    <dgm:cxn modelId="{5393E659-5454-4E21-A117-30CD96F928AF}" type="presParOf" srcId="{92964800-E297-4C4E-A2F3-1516D2A3580F}" destId="{4FDCAFDA-C7C1-44F5-B411-A729609310BC}" srcOrd="0" destOrd="0" presId="urn:microsoft.com/office/officeart/2005/8/layout/hierarchy2"/>
    <dgm:cxn modelId="{888C1C04-2EAD-441F-92E6-C2DCF65E80B3}" type="presParOf" srcId="{4FDCAFDA-C7C1-44F5-B411-A729609310BC}" destId="{5399F0E8-D2E0-4E68-B4D5-77D1658A445B}" srcOrd="0" destOrd="0" presId="urn:microsoft.com/office/officeart/2005/8/layout/hierarchy2"/>
    <dgm:cxn modelId="{7791F967-2472-4591-80AF-1D961805D992}" type="presParOf" srcId="{92964800-E297-4C4E-A2F3-1516D2A3580F}" destId="{D64858B6-9A95-4A9E-9E77-0F5C4860FFA9}" srcOrd="1" destOrd="0" presId="urn:microsoft.com/office/officeart/2005/8/layout/hierarchy2"/>
    <dgm:cxn modelId="{6B390EEF-EAB3-4DCB-9655-3CBA0364582C}" type="presParOf" srcId="{D64858B6-9A95-4A9E-9E77-0F5C4860FFA9}" destId="{E9B6066B-2C4C-464E-B7BB-25F25D976390}" srcOrd="0" destOrd="0" presId="urn:microsoft.com/office/officeart/2005/8/layout/hierarchy2"/>
    <dgm:cxn modelId="{05ABCAE1-3F1C-4110-B9D1-9D4208F4C710}" type="presParOf" srcId="{D64858B6-9A95-4A9E-9E77-0F5C4860FFA9}" destId="{1024C67A-2C53-4E42-9511-B91AD5A2C7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429294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429294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296928" y="225086"/>
              </a:lnTo>
              <a:lnTo>
                <a:pt x="1296928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214926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214926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5750847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Clustering</a:t>
          </a:r>
          <a:endParaRPr lang="es-CO" sz="2400" kern="1200" dirty="0"/>
        </a:p>
      </dsp:txBody>
      <dsp:txXfrm>
        <a:off x="5750847" y="3047238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5750847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Reducción de dimensionalidad</a:t>
          </a:r>
        </a:p>
      </dsp:txBody>
      <dsp:txXfrm>
        <a:off x="5750847" y="4569253"/>
        <a:ext cx="2143683" cy="1071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429294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429294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296928" y="225086"/>
              </a:lnTo>
              <a:lnTo>
                <a:pt x="1296928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214926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214926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5750847" y="3047238"/>
          <a:ext cx="2143683" cy="107184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 err="1"/>
            <a:t>Clustering</a:t>
          </a:r>
          <a:endParaRPr lang="es-CO" sz="2400" b="1" kern="1200" dirty="0"/>
        </a:p>
      </dsp:txBody>
      <dsp:txXfrm>
        <a:off x="5750847" y="3047238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5750847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Reducción de dimensionalidad</a:t>
          </a:r>
        </a:p>
      </dsp:txBody>
      <dsp:txXfrm>
        <a:off x="5750847" y="4569253"/>
        <a:ext cx="2143683" cy="1071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429294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429294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296928" y="225086"/>
              </a:lnTo>
              <a:lnTo>
                <a:pt x="1296928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214926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214926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5750847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Clustering</a:t>
          </a:r>
          <a:endParaRPr lang="es-CO" sz="2400" kern="1200" dirty="0"/>
        </a:p>
      </dsp:txBody>
      <dsp:txXfrm>
        <a:off x="5750847" y="3047238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5750847" y="4569253"/>
          <a:ext cx="2143683" cy="107184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Reducción de dimensionalidad</a:t>
          </a:r>
        </a:p>
      </dsp:txBody>
      <dsp:txXfrm>
        <a:off x="5750847" y="4569253"/>
        <a:ext cx="2143683" cy="1071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429294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429294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296928" y="225086"/>
              </a:lnTo>
              <a:lnTo>
                <a:pt x="1296928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214926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214926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5750847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Clustering</a:t>
          </a:r>
          <a:endParaRPr lang="es-CO" sz="2400" kern="1200" dirty="0"/>
        </a:p>
      </dsp:txBody>
      <dsp:txXfrm>
        <a:off x="5750847" y="3047238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5750847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Reducción de dimensionalidad</a:t>
          </a:r>
        </a:p>
      </dsp:txBody>
      <dsp:txXfrm>
        <a:off x="5750847" y="4569253"/>
        <a:ext cx="2143683" cy="1071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429294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429294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296928" y="225086"/>
              </a:lnTo>
              <a:lnTo>
                <a:pt x="1296928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214926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214926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5750847" y="304723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Clustering</a:t>
          </a:r>
          <a:endParaRPr lang="es-CO" sz="2400" kern="1200" dirty="0"/>
        </a:p>
      </dsp:txBody>
      <dsp:txXfrm>
        <a:off x="5750847" y="3047238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5750847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Reducción de dimensionalidad</a:t>
          </a:r>
        </a:p>
      </dsp:txBody>
      <dsp:txXfrm>
        <a:off x="5750847" y="4569253"/>
        <a:ext cx="2143683" cy="1071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C4D1-9351-4327-ADEE-E4D25E89BFCF}">
      <dsp:nvSpPr>
        <dsp:cNvPr id="0" name=""/>
        <dsp:cNvSpPr/>
      </dsp:nvSpPr>
      <dsp:spPr>
        <a:xfrm>
          <a:off x="5786968" y="2597064"/>
          <a:ext cx="279364" cy="251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1317"/>
              </a:lnTo>
              <a:lnTo>
                <a:pt x="279364" y="251131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20AB-A6EA-4985-AFB2-1551B7E76542}">
      <dsp:nvSpPr>
        <dsp:cNvPr id="0" name=""/>
        <dsp:cNvSpPr/>
      </dsp:nvSpPr>
      <dsp:spPr>
        <a:xfrm>
          <a:off x="5786968" y="2597064"/>
          <a:ext cx="279364" cy="97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98"/>
              </a:lnTo>
              <a:lnTo>
                <a:pt x="279364" y="9780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F7F8-D1C7-43B9-BD0D-292C4A2D7443}">
      <dsp:nvSpPr>
        <dsp:cNvPr id="0" name=""/>
        <dsp:cNvSpPr/>
      </dsp:nvSpPr>
      <dsp:spPr>
        <a:xfrm>
          <a:off x="4989839" y="1075049"/>
          <a:ext cx="1654601" cy="450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86"/>
              </a:lnTo>
              <a:lnTo>
                <a:pt x="1654601" y="225086"/>
              </a:lnTo>
              <a:lnTo>
                <a:pt x="1654601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AB949-9B69-4DAF-848C-BE238AC1C610}">
      <dsp:nvSpPr>
        <dsp:cNvPr id="0" name=""/>
        <dsp:cNvSpPr/>
      </dsp:nvSpPr>
      <dsp:spPr>
        <a:xfrm>
          <a:off x="2835438" y="2597064"/>
          <a:ext cx="321552" cy="250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109"/>
              </a:lnTo>
              <a:lnTo>
                <a:pt x="321552" y="25081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5A5B-5C93-4FA0-BF5A-E15E57C89460}">
      <dsp:nvSpPr>
        <dsp:cNvPr id="0" name=""/>
        <dsp:cNvSpPr/>
      </dsp:nvSpPr>
      <dsp:spPr>
        <a:xfrm>
          <a:off x="2835438" y="2597064"/>
          <a:ext cx="321552" cy="9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4"/>
              </a:lnTo>
              <a:lnTo>
                <a:pt x="321552" y="986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CD3E-61B8-45F1-89C2-FEE408716D30}">
      <dsp:nvSpPr>
        <dsp:cNvPr id="0" name=""/>
        <dsp:cNvSpPr/>
      </dsp:nvSpPr>
      <dsp:spPr>
        <a:xfrm>
          <a:off x="3692911" y="1075049"/>
          <a:ext cx="1296928" cy="450173"/>
        </a:xfrm>
        <a:custGeom>
          <a:avLst/>
          <a:gdLst/>
          <a:ahLst/>
          <a:cxnLst/>
          <a:rect l="0" t="0" r="0" b="0"/>
          <a:pathLst>
            <a:path>
              <a:moveTo>
                <a:pt x="1296928" y="0"/>
              </a:moveTo>
              <a:lnTo>
                <a:pt x="1296928" y="225086"/>
              </a:lnTo>
              <a:lnTo>
                <a:pt x="0" y="225086"/>
              </a:lnTo>
              <a:lnTo>
                <a:pt x="0" y="4501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8987-8C6B-47ED-881E-F8CFB26D93A5}">
      <dsp:nvSpPr>
        <dsp:cNvPr id="0" name=""/>
        <dsp:cNvSpPr/>
      </dsp:nvSpPr>
      <dsp:spPr>
        <a:xfrm>
          <a:off x="3917998" y="3208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Machine learning</a:t>
          </a:r>
        </a:p>
      </dsp:txBody>
      <dsp:txXfrm>
        <a:off x="3917998" y="3208"/>
        <a:ext cx="2143683" cy="1071841"/>
      </dsp:txXfrm>
    </dsp:sp>
    <dsp:sp modelId="{DCC92113-9864-4407-9D9A-E3FBA51C0C4B}">
      <dsp:nvSpPr>
        <dsp:cNvPr id="0" name=""/>
        <dsp:cNvSpPr/>
      </dsp:nvSpPr>
      <dsp:spPr>
        <a:xfrm>
          <a:off x="262106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supervisado</a:t>
          </a:r>
        </a:p>
      </dsp:txBody>
      <dsp:txXfrm>
        <a:off x="2621069" y="1525223"/>
        <a:ext cx="2143683" cy="1071841"/>
      </dsp:txXfrm>
    </dsp:sp>
    <dsp:sp modelId="{7F9AAB85-63E6-4465-B9D6-FB50E02F4325}">
      <dsp:nvSpPr>
        <dsp:cNvPr id="0" name=""/>
        <dsp:cNvSpPr/>
      </dsp:nvSpPr>
      <dsp:spPr>
        <a:xfrm>
          <a:off x="3156990" y="3047238"/>
          <a:ext cx="2143683" cy="107184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Clasificación</a:t>
          </a:r>
        </a:p>
      </dsp:txBody>
      <dsp:txXfrm>
        <a:off x="3156990" y="3047238"/>
        <a:ext cx="2143683" cy="1071841"/>
      </dsp:txXfrm>
    </dsp:sp>
    <dsp:sp modelId="{0C239908-F992-4839-A56B-B24DDA9D14FF}">
      <dsp:nvSpPr>
        <dsp:cNvPr id="0" name=""/>
        <dsp:cNvSpPr/>
      </dsp:nvSpPr>
      <dsp:spPr>
        <a:xfrm>
          <a:off x="3156990" y="456925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Regresión</a:t>
          </a:r>
        </a:p>
      </dsp:txBody>
      <dsp:txXfrm>
        <a:off x="3156990" y="4569253"/>
        <a:ext cx="2143683" cy="1071841"/>
      </dsp:txXfrm>
    </dsp:sp>
    <dsp:sp modelId="{A1B3F227-6189-45F1-BF9C-9C2FBC7A31A3}">
      <dsp:nvSpPr>
        <dsp:cNvPr id="0" name=""/>
        <dsp:cNvSpPr/>
      </dsp:nvSpPr>
      <dsp:spPr>
        <a:xfrm>
          <a:off x="5572599" y="1525223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Aprendizaje no supervisado</a:t>
          </a:r>
        </a:p>
      </dsp:txBody>
      <dsp:txXfrm>
        <a:off x="5572599" y="1525223"/>
        <a:ext cx="2143683" cy="1071841"/>
      </dsp:txXfrm>
    </dsp:sp>
    <dsp:sp modelId="{33794CAF-37B9-496C-A5A1-532E4BEB9C19}">
      <dsp:nvSpPr>
        <dsp:cNvPr id="0" name=""/>
        <dsp:cNvSpPr/>
      </dsp:nvSpPr>
      <dsp:spPr>
        <a:xfrm>
          <a:off x="6066332" y="3039242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Clustering</a:t>
          </a:r>
          <a:endParaRPr lang="es-CO" sz="2400" kern="1200" dirty="0"/>
        </a:p>
      </dsp:txBody>
      <dsp:txXfrm>
        <a:off x="6066332" y="3039242"/>
        <a:ext cx="2143683" cy="1071841"/>
      </dsp:txXfrm>
    </dsp:sp>
    <dsp:sp modelId="{D4B005F1-E7E3-4C80-9ACD-29F3E16A0E80}">
      <dsp:nvSpPr>
        <dsp:cNvPr id="0" name=""/>
        <dsp:cNvSpPr/>
      </dsp:nvSpPr>
      <dsp:spPr>
        <a:xfrm>
          <a:off x="6066332" y="4572461"/>
          <a:ext cx="2143683" cy="1071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Reducción de dimensionalidad</a:t>
          </a:r>
        </a:p>
      </dsp:txBody>
      <dsp:txXfrm>
        <a:off x="6066332" y="4572461"/>
        <a:ext cx="2143683" cy="10718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B608-D924-4803-B9D1-DC0996895049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B715D394-845C-4CC9-86A5-16DA06934709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F7CD6FB9-5741-4487-98A3-AF3A645F923C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B608-D924-4803-B9D1-DC0996895049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B715D394-845C-4CC9-86A5-16DA06934709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F7CD6FB9-5741-4487-98A3-AF3A645F923C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4B44-AF34-498C-B27F-3D78788D51B3}">
      <dsp:nvSpPr>
        <dsp:cNvPr id="0" name=""/>
        <dsp:cNvSpPr/>
      </dsp:nvSpPr>
      <dsp:spPr>
        <a:xfrm>
          <a:off x="2569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Problema de clasificación</a:t>
          </a:r>
        </a:p>
      </dsp:txBody>
      <dsp:txXfrm>
        <a:off x="20593" y="2314666"/>
        <a:ext cx="1194688" cy="579320"/>
      </dsp:txXfrm>
    </dsp:sp>
    <dsp:sp modelId="{5D3EB01A-0281-418C-BB4C-F183B8EA3B13}">
      <dsp:nvSpPr>
        <dsp:cNvPr id="0" name=""/>
        <dsp:cNvSpPr/>
      </dsp:nvSpPr>
      <dsp:spPr>
        <a:xfrm rot="18289469">
          <a:off x="1048421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228937"/>
        <a:ext cx="43103" cy="43103"/>
      </dsp:txXfrm>
    </dsp:sp>
    <dsp:sp modelId="{1D59FF19-22CF-4A15-85B5-89639AC493DC}">
      <dsp:nvSpPr>
        <dsp:cNvPr id="0" name=""/>
        <dsp:cNvSpPr/>
      </dsp:nvSpPr>
      <dsp:spPr>
        <a:xfrm>
          <a:off x="1725600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La clase positiva es más importante</a:t>
          </a:r>
        </a:p>
      </dsp:txBody>
      <dsp:txXfrm>
        <a:off x="1743624" y="1606992"/>
        <a:ext cx="1194688" cy="579320"/>
      </dsp:txXfrm>
    </dsp:sp>
    <dsp:sp modelId="{61FB2710-3003-40A9-AE39-FCA1F84184EF}">
      <dsp:nvSpPr>
        <dsp:cNvPr id="0" name=""/>
        <dsp:cNvSpPr/>
      </dsp:nvSpPr>
      <dsp:spPr>
        <a:xfrm rot="18289469">
          <a:off x="2771452" y="1530511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1521264"/>
        <a:ext cx="43103" cy="43103"/>
      </dsp:txXfrm>
    </dsp:sp>
    <dsp:sp modelId="{BFF75007-6637-4BA9-8602-55908868AAC8}">
      <dsp:nvSpPr>
        <dsp:cNvPr id="0" name=""/>
        <dsp:cNvSpPr/>
      </dsp:nvSpPr>
      <dsp:spPr>
        <a:xfrm>
          <a:off x="3448631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y los falsos positivos son iguales de importantes</a:t>
          </a:r>
        </a:p>
      </dsp:txBody>
      <dsp:txXfrm>
        <a:off x="3466655" y="899319"/>
        <a:ext cx="1194688" cy="579320"/>
      </dsp:txXfrm>
    </dsp:sp>
    <dsp:sp modelId="{C009F1CE-88DB-4BCF-802A-CDA7D0741BBE}">
      <dsp:nvSpPr>
        <dsp:cNvPr id="0" name=""/>
        <dsp:cNvSpPr/>
      </dsp:nvSpPr>
      <dsp:spPr>
        <a:xfrm>
          <a:off x="4679368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176671"/>
        <a:ext cx="24614" cy="24614"/>
      </dsp:txXfrm>
    </dsp:sp>
    <dsp:sp modelId="{CDE6F91D-3644-4D9A-8DA8-93FE9139A400}">
      <dsp:nvSpPr>
        <dsp:cNvPr id="0" name=""/>
        <dsp:cNvSpPr/>
      </dsp:nvSpPr>
      <dsp:spPr>
        <a:xfrm>
          <a:off x="5171662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F1 Score</a:t>
          </a:r>
        </a:p>
      </dsp:txBody>
      <dsp:txXfrm>
        <a:off x="5189686" y="899319"/>
        <a:ext cx="1194688" cy="579320"/>
      </dsp:txXfrm>
    </dsp:sp>
    <dsp:sp modelId="{4B2BEF83-03BC-49A4-A4A8-A5FAC24CC369}">
      <dsp:nvSpPr>
        <dsp:cNvPr id="0" name=""/>
        <dsp:cNvSpPr/>
      </dsp:nvSpPr>
      <dsp:spPr>
        <a:xfrm>
          <a:off x="6402399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176671"/>
        <a:ext cx="24614" cy="24614"/>
      </dsp:txXfrm>
    </dsp:sp>
    <dsp:sp modelId="{A06CCDCE-1FA8-4434-B47F-410B6238CE22}">
      <dsp:nvSpPr>
        <dsp:cNvPr id="0" name=""/>
        <dsp:cNvSpPr/>
      </dsp:nvSpPr>
      <dsp:spPr>
        <a:xfrm>
          <a:off x="6894693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Predicción de pobreza para acceder a un programa de gobierno</a:t>
          </a:r>
        </a:p>
      </dsp:txBody>
      <dsp:txXfrm>
        <a:off x="6912717" y="899319"/>
        <a:ext cx="1194688" cy="579320"/>
      </dsp:txXfrm>
    </dsp:sp>
    <dsp:sp modelId="{FE5B771A-C766-469C-B9E9-8C8E1EE9DDB2}">
      <dsp:nvSpPr>
        <dsp:cNvPr id="0" name=""/>
        <dsp:cNvSpPr/>
      </dsp:nvSpPr>
      <dsp:spPr>
        <a:xfrm>
          <a:off x="2956337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1884345"/>
        <a:ext cx="24614" cy="24614"/>
      </dsp:txXfrm>
    </dsp:sp>
    <dsp:sp modelId="{24E96856-292F-4DA9-B3B2-47290947D606}">
      <dsp:nvSpPr>
        <dsp:cNvPr id="0" name=""/>
        <dsp:cNvSpPr/>
      </dsp:nvSpPr>
      <dsp:spPr>
        <a:xfrm>
          <a:off x="3448631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son más importantes</a:t>
          </a:r>
        </a:p>
      </dsp:txBody>
      <dsp:txXfrm>
        <a:off x="3466655" y="1606992"/>
        <a:ext cx="1194688" cy="579320"/>
      </dsp:txXfrm>
    </dsp:sp>
    <dsp:sp modelId="{82840903-3AF8-4E52-AD48-BC944A4C122B}">
      <dsp:nvSpPr>
        <dsp:cNvPr id="0" name=""/>
        <dsp:cNvSpPr/>
      </dsp:nvSpPr>
      <dsp:spPr>
        <a:xfrm>
          <a:off x="4679368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884345"/>
        <a:ext cx="24614" cy="24614"/>
      </dsp:txXfrm>
    </dsp:sp>
    <dsp:sp modelId="{A39E8151-320F-4B68-B6DD-F8EF33E7885D}">
      <dsp:nvSpPr>
        <dsp:cNvPr id="0" name=""/>
        <dsp:cNvSpPr/>
      </dsp:nvSpPr>
      <dsp:spPr>
        <a:xfrm>
          <a:off x="5171662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F2 Score</a:t>
          </a:r>
        </a:p>
      </dsp:txBody>
      <dsp:txXfrm>
        <a:off x="5189686" y="1606992"/>
        <a:ext cx="1194688" cy="579320"/>
      </dsp:txXfrm>
    </dsp:sp>
    <dsp:sp modelId="{F8977088-39C5-43D5-839A-8B5D6090A994}">
      <dsp:nvSpPr>
        <dsp:cNvPr id="0" name=""/>
        <dsp:cNvSpPr/>
      </dsp:nvSpPr>
      <dsp:spPr>
        <a:xfrm>
          <a:off x="6402399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884345"/>
        <a:ext cx="24614" cy="24614"/>
      </dsp:txXfrm>
    </dsp:sp>
    <dsp:sp modelId="{B70898CE-3129-4142-B0E8-681136BAA52D}">
      <dsp:nvSpPr>
        <dsp:cNvPr id="0" name=""/>
        <dsp:cNvSpPr/>
      </dsp:nvSpPr>
      <dsp:spPr>
        <a:xfrm>
          <a:off x="6894693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tumores</a:t>
          </a:r>
        </a:p>
      </dsp:txBody>
      <dsp:txXfrm>
        <a:off x="6912717" y="1606992"/>
        <a:ext cx="1194688" cy="579320"/>
      </dsp:txXfrm>
    </dsp:sp>
    <dsp:sp modelId="{3A0184CA-43E2-4125-AB8B-5C2451B63F2F}">
      <dsp:nvSpPr>
        <dsp:cNvPr id="0" name=""/>
        <dsp:cNvSpPr/>
      </dsp:nvSpPr>
      <dsp:spPr>
        <a:xfrm rot="3310531">
          <a:off x="2771452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2228937"/>
        <a:ext cx="43103" cy="43103"/>
      </dsp:txXfrm>
    </dsp:sp>
    <dsp:sp modelId="{26BCBEEC-9C81-4E93-B090-3631884E2B77}">
      <dsp:nvSpPr>
        <dsp:cNvPr id="0" name=""/>
        <dsp:cNvSpPr/>
      </dsp:nvSpPr>
      <dsp:spPr>
        <a:xfrm>
          <a:off x="3448631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positivos son más importantes</a:t>
          </a:r>
        </a:p>
      </dsp:txBody>
      <dsp:txXfrm>
        <a:off x="3466655" y="2314666"/>
        <a:ext cx="1194688" cy="579320"/>
      </dsp:txXfrm>
    </dsp:sp>
    <dsp:sp modelId="{FF645368-52EC-4119-A9FC-9FDB2C4944BB}">
      <dsp:nvSpPr>
        <dsp:cNvPr id="0" name=""/>
        <dsp:cNvSpPr/>
      </dsp:nvSpPr>
      <dsp:spPr>
        <a:xfrm>
          <a:off x="4679368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2592018"/>
        <a:ext cx="24614" cy="24614"/>
      </dsp:txXfrm>
    </dsp:sp>
    <dsp:sp modelId="{C28AA401-7546-4318-AF32-B2642796612D}">
      <dsp:nvSpPr>
        <dsp:cNvPr id="0" name=""/>
        <dsp:cNvSpPr/>
      </dsp:nvSpPr>
      <dsp:spPr>
        <a:xfrm>
          <a:off x="5171662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F0.5 Score</a:t>
          </a:r>
        </a:p>
      </dsp:txBody>
      <dsp:txXfrm>
        <a:off x="5189686" y="2314666"/>
        <a:ext cx="1194688" cy="579320"/>
      </dsp:txXfrm>
    </dsp:sp>
    <dsp:sp modelId="{E2F93942-4719-4A1E-A297-EA6FC6001498}">
      <dsp:nvSpPr>
        <dsp:cNvPr id="0" name=""/>
        <dsp:cNvSpPr/>
      </dsp:nvSpPr>
      <dsp:spPr>
        <a:xfrm>
          <a:off x="6402399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2592018"/>
        <a:ext cx="24614" cy="24614"/>
      </dsp:txXfrm>
    </dsp:sp>
    <dsp:sp modelId="{8BBA8AD7-DE1E-462C-99A9-D64E5A08F1D7}">
      <dsp:nvSpPr>
        <dsp:cNvPr id="0" name=""/>
        <dsp:cNvSpPr/>
      </dsp:nvSpPr>
      <dsp:spPr>
        <a:xfrm>
          <a:off x="6894693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morosos para asignación a crédito</a:t>
          </a:r>
        </a:p>
      </dsp:txBody>
      <dsp:txXfrm>
        <a:off x="6912717" y="2314666"/>
        <a:ext cx="1194688" cy="579320"/>
      </dsp:txXfrm>
    </dsp:sp>
    <dsp:sp modelId="{54F1D0A3-3BB3-4972-BFE1-08BA058B3534}">
      <dsp:nvSpPr>
        <dsp:cNvPr id="0" name=""/>
        <dsp:cNvSpPr/>
      </dsp:nvSpPr>
      <dsp:spPr>
        <a:xfrm rot="3310531">
          <a:off x="1048421" y="2945858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936611"/>
        <a:ext cx="43103" cy="43103"/>
      </dsp:txXfrm>
    </dsp:sp>
    <dsp:sp modelId="{AE1467CA-5B56-4ABE-A172-C79273C61FAC}">
      <dsp:nvSpPr>
        <dsp:cNvPr id="0" name=""/>
        <dsp:cNvSpPr/>
      </dsp:nvSpPr>
      <dsp:spPr>
        <a:xfrm>
          <a:off x="1725600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Ambas clases son igual de importantes</a:t>
          </a:r>
        </a:p>
      </dsp:txBody>
      <dsp:txXfrm>
        <a:off x="1743624" y="3022339"/>
        <a:ext cx="1194688" cy="579320"/>
      </dsp:txXfrm>
    </dsp:sp>
    <dsp:sp modelId="{B9DB911F-3437-4002-AEF5-CF19087B0E37}">
      <dsp:nvSpPr>
        <dsp:cNvPr id="0" name=""/>
        <dsp:cNvSpPr/>
      </dsp:nvSpPr>
      <dsp:spPr>
        <a:xfrm>
          <a:off x="2956337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3299692"/>
        <a:ext cx="24614" cy="24614"/>
      </dsp:txXfrm>
    </dsp:sp>
    <dsp:sp modelId="{0EBB88CD-6EBA-40D7-B923-A5B277A49F55}">
      <dsp:nvSpPr>
        <dsp:cNvPr id="0" name=""/>
        <dsp:cNvSpPr/>
      </dsp:nvSpPr>
      <dsp:spPr>
        <a:xfrm>
          <a:off x="3448631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Accuracy</a:t>
          </a:r>
          <a:endParaRPr lang="es-CO" sz="1000" kern="1200" dirty="0"/>
        </a:p>
      </dsp:txBody>
      <dsp:txXfrm>
        <a:off x="3466655" y="3022339"/>
        <a:ext cx="1194688" cy="579320"/>
      </dsp:txXfrm>
    </dsp:sp>
    <dsp:sp modelId="{4FDCAFDA-C7C1-44F5-B411-A729609310BC}">
      <dsp:nvSpPr>
        <dsp:cNvPr id="0" name=""/>
        <dsp:cNvSpPr/>
      </dsp:nvSpPr>
      <dsp:spPr>
        <a:xfrm>
          <a:off x="4679368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3299692"/>
        <a:ext cx="24614" cy="24614"/>
      </dsp:txXfrm>
    </dsp:sp>
    <dsp:sp modelId="{E9B6066B-2C4C-464E-B7BB-25F25D976390}">
      <dsp:nvSpPr>
        <dsp:cNvPr id="0" name=""/>
        <dsp:cNvSpPr/>
      </dsp:nvSpPr>
      <dsp:spPr>
        <a:xfrm>
          <a:off x="5171662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Clasificador de Robots</a:t>
          </a:r>
        </a:p>
      </dsp:txBody>
      <dsp:txXfrm>
        <a:off x="5189686" y="3022339"/>
        <a:ext cx="1194688" cy="57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10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6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79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00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0D46A-618E-4538-BF5F-9C009A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33227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66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0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/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blipFill>
                <a:blip r:embed="rId3"/>
                <a:stretch>
                  <a:fillRect t="-820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/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blipFill>
                <a:blip r:embed="rId4"/>
                <a:stretch>
                  <a:fillRect t="-820" r="-2869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4876A88-E109-47C0-80A2-168F1B596F95}"/>
              </a:ext>
            </a:extLst>
          </p:cNvPr>
          <p:cNvSpPr txBox="1"/>
          <p:nvPr/>
        </p:nvSpPr>
        <p:spPr>
          <a:xfrm>
            <a:off x="4243527" y="3608879"/>
            <a:ext cx="200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147</a:t>
            </a:r>
            <a:endParaRPr lang="es-CO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E9F98D-07DB-4830-9760-5C5652DE2867}"/>
              </a:ext>
            </a:extLst>
          </p:cNvPr>
          <p:cNvSpPr txBox="1"/>
          <p:nvPr/>
        </p:nvSpPr>
        <p:spPr>
          <a:xfrm>
            <a:off x="4243528" y="5063055"/>
            <a:ext cx="200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30</a:t>
            </a:r>
            <a:endParaRPr lang="es-CO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0556BC-6FA0-4A49-8670-139643A4373E}"/>
              </a:ext>
            </a:extLst>
          </p:cNvPr>
          <p:cNvSpPr txBox="1"/>
          <p:nvPr/>
        </p:nvSpPr>
        <p:spPr>
          <a:xfrm>
            <a:off x="6329779" y="3608879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  <a:r>
              <a:rPr lang="es-ES" sz="2800" b="1" dirty="0"/>
              <a:t>8</a:t>
            </a:r>
            <a:endParaRPr lang="es-CO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E07559-2BD6-4AE7-A57A-FF0083F31D1C}"/>
              </a:ext>
            </a:extLst>
          </p:cNvPr>
          <p:cNvSpPr txBox="1"/>
          <p:nvPr/>
        </p:nvSpPr>
        <p:spPr>
          <a:xfrm>
            <a:off x="6329779" y="5063055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73</a:t>
            </a:r>
            <a:endParaRPr lang="es-CO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/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blipFill>
                <a:blip r:embed="rId5"/>
                <a:stretch>
                  <a:fillRect t="-1653" r="-2869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/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blipFill>
                <a:blip r:embed="rId6"/>
                <a:stretch>
                  <a:fillRect t="-1653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0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Accuracy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147+73+30+18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268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Número de predicciones correctas dividido por el número total de predicciones. Ojo, cuando mi marca está desbalanceada, esta métrica puede ser engañosa!</a:t>
            </a:r>
            <a:endParaRPr lang="es-CO" sz="2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161CF1-BB0A-461C-BD8B-859A1EA3F2DE}"/>
              </a:ext>
            </a:extLst>
          </p:cNvPr>
          <p:cNvSpPr/>
          <p:nvPr/>
        </p:nvSpPr>
        <p:spPr>
          <a:xfrm>
            <a:off x="1642369" y="3710866"/>
            <a:ext cx="3133817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6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Precision</a:t>
            </a:r>
            <a:r>
              <a:rPr lang="es-CO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 lo que el modelo predijo como positivo ¿A cuánto le pegue? En otras palabras, es la habilidad que tiene el modelo de </a:t>
            </a:r>
            <a:r>
              <a:rPr lang="es-ES" sz="2000" u="sng" dirty="0"/>
              <a:t>no</a:t>
            </a:r>
            <a:r>
              <a:rPr lang="es-ES" sz="2000" dirty="0"/>
              <a:t> clasificar como positivo un evento negativo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42369" y="3710866"/>
            <a:ext cx="3133817" cy="111858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14:cNvPr>
              <p14:cNvContentPartPr/>
              <p14:nvPr/>
            </p14:nvContentPartPr>
            <p14:xfrm>
              <a:off x="9611489" y="425267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2489" y="42436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14:cNvPr>
              <p14:cNvContentPartPr/>
              <p14:nvPr/>
            </p14:nvContentPartPr>
            <p14:xfrm>
              <a:off x="8399369" y="50500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369" y="50410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11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Recall</a:t>
            </a:r>
            <a:r>
              <a:rPr lang="es-CO" b="1" dirty="0"/>
              <a:t> (</a:t>
            </a:r>
            <a:r>
              <a:rPr lang="es-CO" b="1" dirty="0" err="1"/>
              <a:t>Sensitivity</a:t>
            </a:r>
            <a:r>
              <a:rPr lang="es-CO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147+30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177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positivos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77880" y="3710866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05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B5C9E-E383-41F4-A6C1-317021EA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4"/>
          <a:stretch/>
        </p:blipFill>
        <p:spPr>
          <a:xfrm>
            <a:off x="744891" y="430771"/>
            <a:ext cx="4874673" cy="599645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E1E943-CB41-4DD1-808F-2ACAB201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39"/>
          <a:stretch/>
        </p:blipFill>
        <p:spPr bwMode="auto">
          <a:xfrm>
            <a:off x="5619564" y="1585911"/>
            <a:ext cx="638693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7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 =2∗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0.89∗0.83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0.89+0.83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1.48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1.72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Dependiendo de la aplicación, a veces es más importante tener un alto </a:t>
            </a:r>
            <a:r>
              <a:rPr lang="es-ES" sz="2000" dirty="0" err="1"/>
              <a:t>Precision</a:t>
            </a:r>
            <a:r>
              <a:rPr lang="es-ES" sz="2000" dirty="0"/>
              <a:t> que un </a:t>
            </a:r>
            <a:r>
              <a:rPr lang="es-ES" sz="2000" dirty="0" err="1"/>
              <a:t>Recall</a:t>
            </a:r>
            <a:r>
              <a:rPr lang="es-ES" sz="2000" dirty="0"/>
              <a:t> o viceversa. Cuando ambos son importantes, utilizamos la media armónica de ambas.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2035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O" dirty="0"/>
                  <a:t>Piensen en la historia del Pastorcito mentiroso.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va a donde el Pastorcito y no hay ningún lobo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positivo</a:t>
                </a:r>
                <a:r>
                  <a:rPr lang="es-CO" dirty="0"/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no acude a la ayuda del Pastorcito cuando llega el lobo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negativo</a:t>
                </a:r>
                <a:r>
                  <a:rPr lang="es-CO" dirty="0"/>
                  <a:t>.</a:t>
                </a:r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  <a:blipFill>
                <a:blip r:embed="rId3"/>
                <a:stretch>
                  <a:fillRect l="-1473" r="-1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C06F5A-30CC-4960-8393-EFA9132F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8748" cy="435133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CO" dirty="0"/>
              <a:t>Piensen en la historia del Pastorcito mentiroso.</a:t>
            </a:r>
          </a:p>
          <a:p>
            <a:pPr>
              <a:lnSpc>
                <a:spcPct val="160000"/>
              </a:lnSpc>
            </a:pPr>
            <a:r>
              <a:rPr lang="es-ES" dirty="0"/>
              <a:t>Si el pueblo quisiera maximizar su </a:t>
            </a:r>
            <a:r>
              <a:rPr lang="es-ES" dirty="0" err="1"/>
              <a:t>Precision</a:t>
            </a:r>
            <a:r>
              <a:rPr lang="es-ES" dirty="0"/>
              <a:t> debe hacer 0 sus </a:t>
            </a:r>
            <a:r>
              <a:rPr lang="es-ES" b="1" dirty="0"/>
              <a:t>Falsos Positivos. </a:t>
            </a:r>
            <a:r>
              <a:rPr lang="es-ES" dirty="0"/>
              <a:t>Es decir que no debe acudir nunca a la llamada del Pastorcito. Pero, si hace eso, van a aumentar sus </a:t>
            </a:r>
            <a:r>
              <a:rPr lang="es-ES" b="1" dirty="0"/>
              <a:t>Falsos Negativos</a:t>
            </a:r>
            <a:r>
              <a:rPr lang="es-ES" dirty="0"/>
              <a:t>. Para subir la </a:t>
            </a:r>
            <a:r>
              <a:rPr lang="es-ES" dirty="0" err="1"/>
              <a:t>Precision</a:t>
            </a:r>
            <a:r>
              <a:rPr lang="es-ES" dirty="0"/>
              <a:t> tuvo que bajar el </a:t>
            </a:r>
            <a:r>
              <a:rPr lang="es-ES" dirty="0" err="1"/>
              <a:t>Recall</a:t>
            </a:r>
            <a:r>
              <a:rPr lang="es-ES" dirty="0"/>
              <a:t>. </a:t>
            </a:r>
          </a:p>
        </p:txBody>
      </p:sp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70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s-ES" sz="2000" dirty="0"/>
                  <a:t>El F1 implica que el </a:t>
                </a:r>
                <a:r>
                  <a:rPr lang="es-ES" sz="2000" dirty="0" err="1"/>
                  <a:t>Recall</a:t>
                </a:r>
                <a:r>
                  <a:rPr lang="es-ES" sz="2000" dirty="0"/>
                  <a:t> es igual de Importante que el </a:t>
                </a:r>
                <a:r>
                  <a:rPr lang="es-ES" sz="2000" dirty="0" err="1"/>
                  <a:t>Precision</a:t>
                </a:r>
                <a:r>
                  <a:rPr lang="es-ES" sz="2000" dirty="0"/>
                  <a:t>. Pero esto se puede ajustar con el parámetro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000" dirty="0"/>
                  <a:t>. Entre más grande sea, más importante será el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en relación a </a:t>
                </a:r>
                <a:r>
                  <a:rPr lang="es-CO" sz="2000" dirty="0" err="1"/>
                  <a:t>Precision</a:t>
                </a:r>
                <a:r>
                  <a:rPr lang="es-CO" sz="2000" dirty="0"/>
                  <a:t>. Por ejemplo, con F2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es dos veces más importante que </a:t>
                </a:r>
                <a:r>
                  <a:rPr lang="es-CO" sz="2000" dirty="0" err="1"/>
                  <a:t>Precision</a:t>
                </a:r>
                <a:endParaRPr lang="es-CO" sz="2000" dirty="0"/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3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Specificity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𝑝𝑒𝑐𝑖𝑓𝑖𝑐𝑖𝑡𝑦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negativos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3238323" y="3720805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42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Realmente el output de los modelos de clasificación no son 0 o 1. Los modelos de clasificación devuelven una probabilidad y, por defecto, se asigna la clasificación de 1 si la probabilidad es mayor o igual a 0.5. Sin embargo, este umbral de decisión (</a:t>
            </a:r>
            <a:r>
              <a:rPr lang="es-ES" sz="2000" i="1" dirty="0"/>
              <a:t>s</a:t>
            </a:r>
            <a:r>
              <a:rPr lang="es-ES" sz="2000" dirty="0"/>
              <a:t>) se puede calibrar.</a:t>
            </a:r>
          </a:p>
        </p:txBody>
      </p:sp>
      <p:pic>
        <p:nvPicPr>
          <p:cNvPr id="9" name="Picture 5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B9BCA7-4403-4FD6-8645-366E1D27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6759"/>
            <a:ext cx="6263640" cy="132556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AD02721-57A0-452B-B531-A9EC0170710E}"/>
              </a:ext>
            </a:extLst>
          </p:cNvPr>
          <p:cNvSpPr txBox="1">
            <a:spLocks/>
          </p:cNvSpPr>
          <p:nvPr/>
        </p:nvSpPr>
        <p:spPr>
          <a:xfrm>
            <a:off x="7430610" y="3841749"/>
            <a:ext cx="3923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La curva ROC muestra el rendimiento del modelo para cada uno de los umbrales de clasificación. </a:t>
            </a:r>
          </a:p>
        </p:txBody>
      </p:sp>
    </p:spTree>
    <p:extLst>
      <p:ext uri="{BB962C8B-B14F-4D97-AF65-F5344CB8AC3E}">
        <p14:creationId xmlns:p14="http://schemas.microsoft.com/office/powerpoint/2010/main" val="256017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F40EA-D60C-4166-B400-347C6E89B168}"/>
              </a:ext>
            </a:extLst>
          </p:cNvPr>
          <p:cNvSpPr txBox="1"/>
          <p:nvPr/>
        </p:nvSpPr>
        <p:spPr>
          <a:xfrm>
            <a:off x="4554246" y="385956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143855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C644CA-A749-4978-BB21-6CA568761267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91751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40EED-5AD0-4B07-A578-6403AD5C7938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75790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087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A153C9-F72D-4E2F-9986-DF7C9639D215}"/>
              </a:ext>
            </a:extLst>
          </p:cNvPr>
          <p:cNvSpPr/>
          <p:nvPr/>
        </p:nvSpPr>
        <p:spPr>
          <a:xfrm>
            <a:off x="1136342" y="5320643"/>
            <a:ext cx="2920753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8EC166E-4EDC-4E4D-BA92-9FF3E07B816F}"/>
              </a:ext>
            </a:extLst>
          </p:cNvPr>
          <p:cNvSpPr/>
          <p:nvPr/>
        </p:nvSpPr>
        <p:spPr>
          <a:xfrm>
            <a:off x="4063014" y="5304368"/>
            <a:ext cx="19649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4077970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9326489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10441178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9323812" y="56290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10364978" y="5629010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937069-7512-4901-A471-3B0EB948E437}"/>
              </a:ext>
            </a:extLst>
          </p:cNvPr>
          <p:cNvSpPr/>
          <p:nvPr/>
        </p:nvSpPr>
        <p:spPr>
          <a:xfrm>
            <a:off x="8986526" y="45930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63FDC1A-B15F-4887-ADBD-6119A48C9E07}"/>
              </a:ext>
            </a:extLst>
          </p:cNvPr>
          <p:cNvSpPr/>
          <p:nvPr/>
        </p:nvSpPr>
        <p:spPr>
          <a:xfrm>
            <a:off x="8976486" y="536377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53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7+4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1+19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3+16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1CF6CD4E-C891-4127-A08B-E0F9B21D4FC6}"/>
              </a:ext>
            </a:extLst>
          </p:cNvPr>
          <p:cNvSpPr/>
          <p:nvPr/>
        </p:nvSpPr>
        <p:spPr>
          <a:xfrm>
            <a:off x="1431630" y="2198864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6C9E61-13D0-4B9E-A6B0-219711D74758}"/>
              </a:ext>
            </a:extLst>
          </p:cNvPr>
          <p:cNvSpPr/>
          <p:nvPr/>
        </p:nvSpPr>
        <p:spPr>
          <a:xfrm>
            <a:off x="1447238" y="4582542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7DE91A-6023-408B-A616-0D88591F7A5A}"/>
              </a:ext>
            </a:extLst>
          </p:cNvPr>
          <p:cNvSpPr/>
          <p:nvPr/>
        </p:nvSpPr>
        <p:spPr>
          <a:xfrm>
            <a:off x="4018262" y="1869541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C7DAA92-B697-4ABB-9146-9B6C2F9DC2BB}"/>
              </a:ext>
            </a:extLst>
          </p:cNvPr>
          <p:cNvSpPr/>
          <p:nvPr/>
        </p:nvSpPr>
        <p:spPr>
          <a:xfrm>
            <a:off x="4082255" y="4263734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0D6AE3-D3BB-41A9-B924-C6ABBB6C6AA7}"/>
              </a:ext>
            </a:extLst>
          </p:cNvPr>
          <p:cNvSpPr/>
          <p:nvPr/>
        </p:nvSpPr>
        <p:spPr>
          <a:xfrm>
            <a:off x="2543935" y="2200115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0AAE808-B11A-4800-9884-E777B02E5DFF}"/>
              </a:ext>
            </a:extLst>
          </p:cNvPr>
          <p:cNvSpPr/>
          <p:nvPr/>
        </p:nvSpPr>
        <p:spPr>
          <a:xfrm>
            <a:off x="2533577" y="4580242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1EDB9F9-42C0-4471-BF56-19363C5443AB}"/>
              </a:ext>
            </a:extLst>
          </p:cNvPr>
          <p:cNvSpPr/>
          <p:nvPr/>
        </p:nvSpPr>
        <p:spPr>
          <a:xfrm>
            <a:off x="4082255" y="5321825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0FC9C5-93D0-4CC9-9AD6-FB289EB8DAC2}"/>
              </a:ext>
            </a:extLst>
          </p:cNvPr>
          <p:cNvSpPr/>
          <p:nvPr/>
        </p:nvSpPr>
        <p:spPr>
          <a:xfrm>
            <a:off x="4024910" y="2916612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69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9" descr="Diagram&#10;&#10;Description automatically generated">
            <a:extLst>
              <a:ext uri="{FF2B5EF4-FFF2-40B4-BE49-F238E27FC236}">
                <a16:creationId xmlns:a16="http://schemas.microsoft.com/office/drawing/2014/main" id="{4333DC94-D02D-44C6-AA4E-180BA4131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8" y="1693581"/>
            <a:ext cx="5422639" cy="44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17CBF335-77AA-43F6-AAC5-99F2A650B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7"/>
          <a:stretch/>
        </p:blipFill>
        <p:spPr bwMode="auto">
          <a:xfrm>
            <a:off x="8427466" y="532660"/>
            <a:ext cx="1368243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AD7D58D-C283-4955-971A-6467DADB6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3" t="970" r="944" b="-970"/>
          <a:stretch/>
        </p:blipFill>
        <p:spPr bwMode="auto">
          <a:xfrm>
            <a:off x="9795709" y="555801"/>
            <a:ext cx="2325949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0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AUC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5BD524-B348-41E0-94CB-40396ACB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288"/>
            <a:ext cx="517991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FEB3-3AE4-4BD9-AEA6-E5BB2453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04559A-AC84-4931-9B1E-596B5BD94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4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 </a:t>
            </a:r>
            <a:r>
              <a:rPr lang="es-CO" b="1" dirty="0"/>
              <a:t>DEPENDE. </a:t>
            </a:r>
            <a:r>
              <a:rPr lang="es-CO" dirty="0"/>
              <a:t>Nuestra </a:t>
            </a:r>
            <a:r>
              <a:rPr lang="es-CO" u="sng" dirty="0"/>
              <a:t>sugerencia</a:t>
            </a:r>
            <a:r>
              <a:rPr lang="es-CO" dirty="0"/>
              <a:t>:</a:t>
            </a:r>
            <a:endParaRPr lang="es-CO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69C7460-E50B-42C2-8766-52E2B935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06169"/>
              </p:ext>
            </p:extLst>
          </p:nvPr>
        </p:nvGraphicFramePr>
        <p:xfrm>
          <a:off x="2032000" y="1766656"/>
          <a:ext cx="8128000" cy="450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85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4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9C6D9C47-4A6B-409A-BB67-D946B7EF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61" y="4107818"/>
            <a:ext cx="2589509" cy="22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CC2AC7-EF88-4565-9A69-DF0E3CAD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7"/>
          <a:stretch/>
        </p:blipFill>
        <p:spPr bwMode="auto">
          <a:xfrm>
            <a:off x="8427466" y="532660"/>
            <a:ext cx="1368243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9225CEE-73D1-4B4A-B39D-79C09CF7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3" t="970" r="944" b="-970"/>
          <a:stretch/>
        </p:blipFill>
        <p:spPr bwMode="auto">
          <a:xfrm>
            <a:off x="9795709" y="555801"/>
            <a:ext cx="2325949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3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D6BABE8-3AB5-4D6D-A07C-3E2FDD986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667" r="49891" b="667"/>
          <a:stretch/>
        </p:blipFill>
        <p:spPr bwMode="auto">
          <a:xfrm>
            <a:off x="446655" y="228391"/>
            <a:ext cx="2701587" cy="27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9C6D9C47-4A6B-409A-BB67-D946B7EF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61" y="4107818"/>
            <a:ext cx="2589509" cy="22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CC2AC7-EF88-4565-9A69-DF0E3CAD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7"/>
          <a:stretch/>
        </p:blipFill>
        <p:spPr bwMode="auto">
          <a:xfrm>
            <a:off x="8427466" y="532660"/>
            <a:ext cx="1368243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9225CEE-73D1-4B4A-B39D-79C09CF7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3" t="970" r="944" b="-970"/>
          <a:stretch/>
        </p:blipFill>
        <p:spPr bwMode="auto">
          <a:xfrm>
            <a:off x="9795709" y="555801"/>
            <a:ext cx="2325949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7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D6BABE8-3AB5-4D6D-A07C-3E2FDD986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667" r="49891" b="667"/>
          <a:stretch/>
        </p:blipFill>
        <p:spPr bwMode="auto">
          <a:xfrm>
            <a:off x="446655" y="228391"/>
            <a:ext cx="2701587" cy="27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9C6D9C47-4A6B-409A-BB67-D946B7EF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61" y="4107818"/>
            <a:ext cx="2589509" cy="22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CC2AC7-EF88-4565-9A69-DF0E3CAD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7"/>
          <a:stretch/>
        </p:blipFill>
        <p:spPr bwMode="auto">
          <a:xfrm>
            <a:off x="8427466" y="532660"/>
            <a:ext cx="1368243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9225CEE-73D1-4B4A-B39D-79C09CF7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3" t="970" r="944" b="-970"/>
          <a:stretch/>
        </p:blipFill>
        <p:spPr bwMode="auto">
          <a:xfrm>
            <a:off x="9795709" y="555801"/>
            <a:ext cx="2325949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BFEA77-3F7B-440C-8613-8DCAEEF06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8"/>
          <a:stretch/>
        </p:blipFill>
        <p:spPr bwMode="auto">
          <a:xfrm>
            <a:off x="446654" y="3612472"/>
            <a:ext cx="2701587" cy="27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CB03CD-E065-4446-A668-16865CB23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74" y="532660"/>
          <a:ext cx="10515600" cy="56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5851770-88C4-4F1A-9DA9-E8097DEF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8"/>
          <a:stretch/>
        </p:blipFill>
        <p:spPr bwMode="auto">
          <a:xfrm>
            <a:off x="446654" y="3612472"/>
            <a:ext cx="2701587" cy="27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6BABE8-3AB5-4D6D-A07C-3E2FDD986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667" r="49891" b="667"/>
          <a:stretch/>
        </p:blipFill>
        <p:spPr bwMode="auto">
          <a:xfrm>
            <a:off x="446655" y="228391"/>
            <a:ext cx="2701587" cy="27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9C6D9C47-4A6B-409A-BB67-D946B7EFA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r="-331"/>
          <a:stretch/>
        </p:blipFill>
        <p:spPr bwMode="auto">
          <a:xfrm>
            <a:off x="9206144" y="4107818"/>
            <a:ext cx="2427126" cy="22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CC2AC7-EF88-4565-9A69-DF0E3CAD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27"/>
          <a:stretch/>
        </p:blipFill>
        <p:spPr bwMode="auto">
          <a:xfrm>
            <a:off x="8427466" y="532660"/>
            <a:ext cx="1368243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9225CEE-73D1-4B4A-B39D-79C09CF7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3" t="970" r="944" b="-970"/>
          <a:stretch/>
        </p:blipFill>
        <p:spPr bwMode="auto">
          <a:xfrm>
            <a:off x="9795709" y="555801"/>
            <a:ext cx="2325949" cy="2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B3635C-B9C2-4B9A-ADEA-5044E867A81D}"/>
              </a:ext>
            </a:extLst>
          </p:cNvPr>
          <p:cNvSpPr/>
          <p:nvPr/>
        </p:nvSpPr>
        <p:spPr>
          <a:xfrm>
            <a:off x="3355759" y="1944210"/>
            <a:ext cx="3027286" cy="42967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44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BBE0BE0-A472-4D23-9B2E-76BBF069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1127926"/>
            <a:ext cx="6752439" cy="46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7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3376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916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969</Words>
  <Application>Microsoft Office PowerPoint</Application>
  <PresentationFormat>Panorámica</PresentationFormat>
  <Paragraphs>216</Paragraphs>
  <Slides>32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Tema de Office</vt:lpstr>
      <vt:lpstr>Clasificación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Métricas para problemas de clasificación Matriz de confusión</vt:lpstr>
      <vt:lpstr>Métricas para problemas de clasificación Matriz de confusión</vt:lpstr>
      <vt:lpstr>Métricas para problemas de clasificación Accuracy</vt:lpstr>
      <vt:lpstr>Métricas para problemas de clasificación Precision </vt:lpstr>
      <vt:lpstr>Métricas para problemas de clasificación Recall (Sensitivity)</vt:lpstr>
      <vt:lpstr>Presentación de PowerPoint</vt:lpstr>
      <vt:lpstr>Métricas para problemas de clasificación F1 Score</vt:lpstr>
      <vt:lpstr>Métricas para problemas de clasificación Trade-off entre Precision y Recall</vt:lpstr>
      <vt:lpstr>Métricas para problemas de clasificación Trade-off entre Precision y Recall</vt:lpstr>
      <vt:lpstr>Métricas para problemas de clasificación F Score</vt:lpstr>
      <vt:lpstr>Métricas para problemas de clasificación Specificity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AUC</vt:lpstr>
      <vt:lpstr>Muchas métricas ¿Con cuál me quedo?</vt:lpstr>
      <vt:lpstr>Muchas métricas ¿Con cuál me quedo? DEPENDE. Nuestra sugerencia: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4</cp:revision>
  <dcterms:created xsi:type="dcterms:W3CDTF">2021-06-17T16:11:03Z</dcterms:created>
  <dcterms:modified xsi:type="dcterms:W3CDTF">2023-05-04T20:32:26Z</dcterms:modified>
</cp:coreProperties>
</file>