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sldIdLst>
    <p:sldId id="267" r:id="rId5"/>
    <p:sldId id="361" r:id="rId6"/>
    <p:sldId id="362" r:id="rId7"/>
    <p:sldId id="363" r:id="rId8"/>
    <p:sldId id="364" r:id="rId9"/>
    <p:sldId id="390" r:id="rId10"/>
    <p:sldId id="338" r:id="rId11"/>
    <p:sldId id="365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67" r:id="rId21"/>
    <p:sldId id="376" r:id="rId22"/>
    <p:sldId id="377" r:id="rId23"/>
    <p:sldId id="366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6" r:id="rId32"/>
    <p:sldId id="385" r:id="rId33"/>
    <p:sldId id="388" r:id="rId34"/>
    <p:sldId id="389" r:id="rId35"/>
    <p:sldId id="391" r:id="rId36"/>
    <p:sldId id="387" r:id="rId3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855E36-E772-4CE8-9518-B82015628624}" v="678" dt="2023-04-25T22:07:40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57" autoAdjust="0"/>
  </p:normalViewPr>
  <p:slideViewPr>
    <p:cSldViewPr snapToGrid="0">
      <p:cViewPr>
        <p:scale>
          <a:sx n="80" d="100"/>
          <a:sy n="80" d="100"/>
        </p:scale>
        <p:origin x="102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 Gomez Tobon" userId="b8a6d8fe-e4ad-4825-8cc6-ab3fedc37e7a" providerId="ADAL" clId="{F6855E36-E772-4CE8-9518-B82015628624}"/>
    <pc:docChg chg="undo custSel addSld delSld modSld sldOrd">
      <pc:chgData name="Lucas  Gomez Tobon" userId="b8a6d8fe-e4ad-4825-8cc6-ab3fedc37e7a" providerId="ADAL" clId="{F6855E36-E772-4CE8-9518-B82015628624}" dt="2023-04-25T22:07:52.820" v="2767" actId="20577"/>
      <pc:docMkLst>
        <pc:docMk/>
      </pc:docMkLst>
      <pc:sldChg chg="modSp mod">
        <pc:chgData name="Lucas  Gomez Tobon" userId="b8a6d8fe-e4ad-4825-8cc6-ab3fedc37e7a" providerId="ADAL" clId="{F6855E36-E772-4CE8-9518-B82015628624}" dt="2023-04-25T18:33:45.087" v="116" actId="20577"/>
        <pc:sldMkLst>
          <pc:docMk/>
          <pc:sldMk cId="4264763546" sldId="267"/>
        </pc:sldMkLst>
        <pc:spChg chg="mod">
          <ac:chgData name="Lucas  Gomez Tobon" userId="b8a6d8fe-e4ad-4825-8cc6-ab3fedc37e7a" providerId="ADAL" clId="{F6855E36-E772-4CE8-9518-B82015628624}" dt="2023-04-25T18:33:45.087" v="116" actId="20577"/>
          <ac:spMkLst>
            <pc:docMk/>
            <pc:sldMk cId="4264763546" sldId="267"/>
            <ac:spMk id="8" creationId="{00000000-0000-0000-0000-000000000000}"/>
          </ac:spMkLst>
        </pc:spChg>
      </pc:sldChg>
      <pc:sldChg chg="modSp mod">
        <pc:chgData name="Lucas  Gomez Tobon" userId="b8a6d8fe-e4ad-4825-8cc6-ab3fedc37e7a" providerId="ADAL" clId="{F6855E36-E772-4CE8-9518-B82015628624}" dt="2023-04-25T16:18:02.928" v="87" actId="20577"/>
        <pc:sldMkLst>
          <pc:docMk/>
          <pc:sldMk cId="2982454233" sldId="338"/>
        </pc:sldMkLst>
        <pc:spChg chg="mod">
          <ac:chgData name="Lucas  Gomez Tobon" userId="b8a6d8fe-e4ad-4825-8cc6-ab3fedc37e7a" providerId="ADAL" clId="{F6855E36-E772-4CE8-9518-B82015628624}" dt="2023-04-25T16:18:02.928" v="87" actId="20577"/>
          <ac:spMkLst>
            <pc:docMk/>
            <pc:sldMk cId="2982454233" sldId="338"/>
            <ac:spMk id="2" creationId="{E5169303-2DD6-9262-8BC2-D22CC1BFCAB7}"/>
          </ac:spMkLst>
        </pc:spChg>
      </pc:sldChg>
      <pc:sldChg chg="del">
        <pc:chgData name="Lucas  Gomez Tobon" userId="b8a6d8fe-e4ad-4825-8cc6-ab3fedc37e7a" providerId="ADAL" clId="{F6855E36-E772-4CE8-9518-B82015628624}" dt="2023-04-25T16:16:16.939" v="16" actId="47"/>
        <pc:sldMkLst>
          <pc:docMk/>
          <pc:sldMk cId="956687278" sldId="339"/>
        </pc:sldMkLst>
      </pc:sldChg>
      <pc:sldChg chg="del">
        <pc:chgData name="Lucas  Gomez Tobon" userId="b8a6d8fe-e4ad-4825-8cc6-ab3fedc37e7a" providerId="ADAL" clId="{F6855E36-E772-4CE8-9518-B82015628624}" dt="2023-04-25T16:16:17.121" v="17" actId="47"/>
        <pc:sldMkLst>
          <pc:docMk/>
          <pc:sldMk cId="2027071137" sldId="340"/>
        </pc:sldMkLst>
      </pc:sldChg>
      <pc:sldChg chg="del">
        <pc:chgData name="Lucas  Gomez Tobon" userId="b8a6d8fe-e4ad-4825-8cc6-ab3fedc37e7a" providerId="ADAL" clId="{F6855E36-E772-4CE8-9518-B82015628624}" dt="2023-04-25T16:16:17.365" v="18" actId="47"/>
        <pc:sldMkLst>
          <pc:docMk/>
          <pc:sldMk cId="975934196" sldId="341"/>
        </pc:sldMkLst>
      </pc:sldChg>
      <pc:sldChg chg="del">
        <pc:chgData name="Lucas  Gomez Tobon" userId="b8a6d8fe-e4ad-4825-8cc6-ab3fedc37e7a" providerId="ADAL" clId="{F6855E36-E772-4CE8-9518-B82015628624}" dt="2023-04-25T16:16:17.618" v="20" actId="47"/>
        <pc:sldMkLst>
          <pc:docMk/>
          <pc:sldMk cId="3323527611" sldId="342"/>
        </pc:sldMkLst>
      </pc:sldChg>
      <pc:sldChg chg="del">
        <pc:chgData name="Lucas  Gomez Tobon" userId="b8a6d8fe-e4ad-4825-8cc6-ab3fedc37e7a" providerId="ADAL" clId="{F6855E36-E772-4CE8-9518-B82015628624}" dt="2023-04-25T16:16:17.449" v="19" actId="47"/>
        <pc:sldMkLst>
          <pc:docMk/>
          <pc:sldMk cId="2586520569" sldId="343"/>
        </pc:sldMkLst>
      </pc:sldChg>
      <pc:sldChg chg="del">
        <pc:chgData name="Lucas  Gomez Tobon" userId="b8a6d8fe-e4ad-4825-8cc6-ab3fedc37e7a" providerId="ADAL" clId="{F6855E36-E772-4CE8-9518-B82015628624}" dt="2023-04-25T16:16:17.792" v="21" actId="47"/>
        <pc:sldMkLst>
          <pc:docMk/>
          <pc:sldMk cId="3295878759" sldId="344"/>
        </pc:sldMkLst>
      </pc:sldChg>
      <pc:sldChg chg="del">
        <pc:chgData name="Lucas  Gomez Tobon" userId="b8a6d8fe-e4ad-4825-8cc6-ab3fedc37e7a" providerId="ADAL" clId="{F6855E36-E772-4CE8-9518-B82015628624}" dt="2023-04-25T16:16:18.001" v="22" actId="47"/>
        <pc:sldMkLst>
          <pc:docMk/>
          <pc:sldMk cId="3697562794" sldId="345"/>
        </pc:sldMkLst>
      </pc:sldChg>
      <pc:sldChg chg="del">
        <pc:chgData name="Lucas  Gomez Tobon" userId="b8a6d8fe-e4ad-4825-8cc6-ab3fedc37e7a" providerId="ADAL" clId="{F6855E36-E772-4CE8-9518-B82015628624}" dt="2023-04-25T16:16:18.184" v="23" actId="47"/>
        <pc:sldMkLst>
          <pc:docMk/>
          <pc:sldMk cId="1648757740" sldId="346"/>
        </pc:sldMkLst>
      </pc:sldChg>
      <pc:sldChg chg="del">
        <pc:chgData name="Lucas  Gomez Tobon" userId="b8a6d8fe-e4ad-4825-8cc6-ab3fedc37e7a" providerId="ADAL" clId="{F6855E36-E772-4CE8-9518-B82015628624}" dt="2023-04-25T16:16:18.367" v="24" actId="47"/>
        <pc:sldMkLst>
          <pc:docMk/>
          <pc:sldMk cId="1289695610" sldId="347"/>
        </pc:sldMkLst>
      </pc:sldChg>
      <pc:sldChg chg="del">
        <pc:chgData name="Lucas  Gomez Tobon" userId="b8a6d8fe-e4ad-4825-8cc6-ab3fedc37e7a" providerId="ADAL" clId="{F6855E36-E772-4CE8-9518-B82015628624}" dt="2023-04-25T16:16:18.952" v="27" actId="47"/>
        <pc:sldMkLst>
          <pc:docMk/>
          <pc:sldMk cId="2661566462" sldId="348"/>
        </pc:sldMkLst>
      </pc:sldChg>
      <pc:sldChg chg="del">
        <pc:chgData name="Lucas  Gomez Tobon" userId="b8a6d8fe-e4ad-4825-8cc6-ab3fedc37e7a" providerId="ADAL" clId="{F6855E36-E772-4CE8-9518-B82015628624}" dt="2023-04-25T16:16:19.144" v="28" actId="47"/>
        <pc:sldMkLst>
          <pc:docMk/>
          <pc:sldMk cId="2594747473" sldId="349"/>
        </pc:sldMkLst>
      </pc:sldChg>
      <pc:sldChg chg="del">
        <pc:chgData name="Lucas  Gomez Tobon" userId="b8a6d8fe-e4ad-4825-8cc6-ab3fedc37e7a" providerId="ADAL" clId="{F6855E36-E772-4CE8-9518-B82015628624}" dt="2023-04-25T16:16:19.334" v="29" actId="47"/>
        <pc:sldMkLst>
          <pc:docMk/>
          <pc:sldMk cId="1784083348" sldId="350"/>
        </pc:sldMkLst>
      </pc:sldChg>
      <pc:sldChg chg="del">
        <pc:chgData name="Lucas  Gomez Tobon" userId="b8a6d8fe-e4ad-4825-8cc6-ab3fedc37e7a" providerId="ADAL" clId="{F6855E36-E772-4CE8-9518-B82015628624}" dt="2023-04-25T16:16:19.522" v="30" actId="47"/>
        <pc:sldMkLst>
          <pc:docMk/>
          <pc:sldMk cId="2812341239" sldId="351"/>
        </pc:sldMkLst>
      </pc:sldChg>
      <pc:sldChg chg="del">
        <pc:chgData name="Lucas  Gomez Tobon" userId="b8a6d8fe-e4ad-4825-8cc6-ab3fedc37e7a" providerId="ADAL" clId="{F6855E36-E772-4CE8-9518-B82015628624}" dt="2023-04-25T16:16:18.508" v="25" actId="47"/>
        <pc:sldMkLst>
          <pc:docMk/>
          <pc:sldMk cId="1381120188" sldId="352"/>
        </pc:sldMkLst>
      </pc:sldChg>
      <pc:sldChg chg="del">
        <pc:chgData name="Lucas  Gomez Tobon" userId="b8a6d8fe-e4ad-4825-8cc6-ab3fedc37e7a" providerId="ADAL" clId="{F6855E36-E772-4CE8-9518-B82015628624}" dt="2023-04-25T16:16:18.714" v="26" actId="47"/>
        <pc:sldMkLst>
          <pc:docMk/>
          <pc:sldMk cId="1313816337" sldId="353"/>
        </pc:sldMkLst>
      </pc:sldChg>
      <pc:sldChg chg="del">
        <pc:chgData name="Lucas  Gomez Tobon" userId="b8a6d8fe-e4ad-4825-8cc6-ab3fedc37e7a" providerId="ADAL" clId="{F6855E36-E772-4CE8-9518-B82015628624}" dt="2023-04-25T16:16:19.702" v="31" actId="47"/>
        <pc:sldMkLst>
          <pc:docMk/>
          <pc:sldMk cId="2780274726" sldId="354"/>
        </pc:sldMkLst>
      </pc:sldChg>
      <pc:sldChg chg="del">
        <pc:chgData name="Lucas  Gomez Tobon" userId="b8a6d8fe-e4ad-4825-8cc6-ab3fedc37e7a" providerId="ADAL" clId="{F6855E36-E772-4CE8-9518-B82015628624}" dt="2023-04-25T16:16:19.886" v="32" actId="47"/>
        <pc:sldMkLst>
          <pc:docMk/>
          <pc:sldMk cId="3498517881" sldId="355"/>
        </pc:sldMkLst>
      </pc:sldChg>
      <pc:sldChg chg="del">
        <pc:chgData name="Lucas  Gomez Tobon" userId="b8a6d8fe-e4ad-4825-8cc6-ab3fedc37e7a" providerId="ADAL" clId="{F6855E36-E772-4CE8-9518-B82015628624}" dt="2023-04-25T16:16:20.065" v="33" actId="47"/>
        <pc:sldMkLst>
          <pc:docMk/>
          <pc:sldMk cId="143969956" sldId="356"/>
        </pc:sldMkLst>
      </pc:sldChg>
      <pc:sldChg chg="del">
        <pc:chgData name="Lucas  Gomez Tobon" userId="b8a6d8fe-e4ad-4825-8cc6-ab3fedc37e7a" providerId="ADAL" clId="{F6855E36-E772-4CE8-9518-B82015628624}" dt="2023-04-25T16:16:20.276" v="34" actId="47"/>
        <pc:sldMkLst>
          <pc:docMk/>
          <pc:sldMk cId="3305697876" sldId="357"/>
        </pc:sldMkLst>
      </pc:sldChg>
      <pc:sldChg chg="del">
        <pc:chgData name="Lucas  Gomez Tobon" userId="b8a6d8fe-e4ad-4825-8cc6-ab3fedc37e7a" providerId="ADAL" clId="{F6855E36-E772-4CE8-9518-B82015628624}" dt="2023-04-25T16:16:20.480" v="35" actId="47"/>
        <pc:sldMkLst>
          <pc:docMk/>
          <pc:sldMk cId="1828170477" sldId="358"/>
        </pc:sldMkLst>
      </pc:sldChg>
      <pc:sldChg chg="del">
        <pc:chgData name="Lucas  Gomez Tobon" userId="b8a6d8fe-e4ad-4825-8cc6-ab3fedc37e7a" providerId="ADAL" clId="{F6855E36-E772-4CE8-9518-B82015628624}" dt="2023-04-25T16:16:20.676" v="36" actId="47"/>
        <pc:sldMkLst>
          <pc:docMk/>
          <pc:sldMk cId="1690662106" sldId="359"/>
        </pc:sldMkLst>
      </pc:sldChg>
      <pc:sldChg chg="del">
        <pc:chgData name="Lucas  Gomez Tobon" userId="b8a6d8fe-e4ad-4825-8cc6-ab3fedc37e7a" providerId="ADAL" clId="{F6855E36-E772-4CE8-9518-B82015628624}" dt="2023-04-25T16:16:20.895" v="37" actId="47"/>
        <pc:sldMkLst>
          <pc:docMk/>
          <pc:sldMk cId="2606856496" sldId="360"/>
        </pc:sldMkLst>
      </pc:sldChg>
      <pc:sldChg chg="modSp mod ord">
        <pc:chgData name="Lucas  Gomez Tobon" userId="b8a6d8fe-e4ad-4825-8cc6-ab3fedc37e7a" providerId="ADAL" clId="{F6855E36-E772-4CE8-9518-B82015628624}" dt="2023-04-25T16:18:16.316" v="115" actId="20577"/>
        <pc:sldMkLst>
          <pc:docMk/>
          <pc:sldMk cId="1640944719" sldId="361"/>
        </pc:sldMkLst>
        <pc:spChg chg="mod">
          <ac:chgData name="Lucas  Gomez Tobon" userId="b8a6d8fe-e4ad-4825-8cc6-ab3fedc37e7a" providerId="ADAL" clId="{F6855E36-E772-4CE8-9518-B82015628624}" dt="2023-04-25T16:18:16.316" v="115" actId="20577"/>
          <ac:spMkLst>
            <pc:docMk/>
            <pc:sldMk cId="1640944719" sldId="361"/>
            <ac:spMk id="3" creationId="{288305FE-915F-971B-06C8-2F46C9F924D7}"/>
          </ac:spMkLst>
        </pc:spChg>
      </pc:sldChg>
      <pc:sldChg chg="addSp delSp modSp add mod">
        <pc:chgData name="Lucas  Gomez Tobon" userId="b8a6d8fe-e4ad-4825-8cc6-ab3fedc37e7a" providerId="ADAL" clId="{F6855E36-E772-4CE8-9518-B82015628624}" dt="2023-04-25T18:35:36.618" v="164" actId="1076"/>
        <pc:sldMkLst>
          <pc:docMk/>
          <pc:sldMk cId="4059452339" sldId="362"/>
        </pc:sldMkLst>
        <pc:spChg chg="mod">
          <ac:chgData name="Lucas  Gomez Tobon" userId="b8a6d8fe-e4ad-4825-8cc6-ab3fedc37e7a" providerId="ADAL" clId="{F6855E36-E772-4CE8-9518-B82015628624}" dt="2023-04-25T18:35:23.871" v="161" actId="20577"/>
          <ac:spMkLst>
            <pc:docMk/>
            <pc:sldMk cId="4059452339" sldId="362"/>
            <ac:spMk id="3" creationId="{288305FE-915F-971B-06C8-2F46C9F924D7}"/>
          </ac:spMkLst>
        </pc:spChg>
        <pc:picChg chg="add mod">
          <ac:chgData name="Lucas  Gomez Tobon" userId="b8a6d8fe-e4ad-4825-8cc6-ab3fedc37e7a" providerId="ADAL" clId="{F6855E36-E772-4CE8-9518-B82015628624}" dt="2023-04-25T18:35:36.618" v="164" actId="1076"/>
          <ac:picMkLst>
            <pc:docMk/>
            <pc:sldMk cId="4059452339" sldId="362"/>
            <ac:picMk id="2" creationId="{6D6CC128-4BEE-47A8-03A3-A6A832BF8290}"/>
          </ac:picMkLst>
        </pc:picChg>
        <pc:picChg chg="add mod">
          <ac:chgData name="Lucas  Gomez Tobon" userId="b8a6d8fe-e4ad-4825-8cc6-ab3fedc37e7a" providerId="ADAL" clId="{F6855E36-E772-4CE8-9518-B82015628624}" dt="2023-04-25T18:35:36.618" v="164" actId="1076"/>
          <ac:picMkLst>
            <pc:docMk/>
            <pc:sldMk cId="4059452339" sldId="362"/>
            <ac:picMk id="4" creationId="{A1880480-3850-40C9-D90F-4D548E858CF2}"/>
          </ac:picMkLst>
        </pc:picChg>
        <pc:picChg chg="del">
          <ac:chgData name="Lucas  Gomez Tobon" userId="b8a6d8fe-e4ad-4825-8cc6-ab3fedc37e7a" providerId="ADAL" clId="{F6855E36-E772-4CE8-9518-B82015628624}" dt="2023-04-25T18:35:25.206" v="162" actId="478"/>
          <ac:picMkLst>
            <pc:docMk/>
            <pc:sldMk cId="4059452339" sldId="362"/>
            <ac:picMk id="4098" creationId="{3DEFA51D-7133-E90B-4493-AF244B45A0A6}"/>
          </ac:picMkLst>
        </pc:picChg>
      </pc:sldChg>
      <pc:sldChg chg="addSp delSp modSp add">
        <pc:chgData name="Lucas  Gomez Tobon" userId="b8a6d8fe-e4ad-4825-8cc6-ab3fedc37e7a" providerId="ADAL" clId="{F6855E36-E772-4CE8-9518-B82015628624}" dt="2023-04-25T18:35:58.891" v="169" actId="1076"/>
        <pc:sldMkLst>
          <pc:docMk/>
          <pc:sldMk cId="2207171154" sldId="363"/>
        </pc:sldMkLst>
        <pc:picChg chg="del">
          <ac:chgData name="Lucas  Gomez Tobon" userId="b8a6d8fe-e4ad-4825-8cc6-ab3fedc37e7a" providerId="ADAL" clId="{F6855E36-E772-4CE8-9518-B82015628624}" dt="2023-04-25T18:35:54.446" v="166" actId="478"/>
          <ac:picMkLst>
            <pc:docMk/>
            <pc:sldMk cId="2207171154" sldId="363"/>
            <ac:picMk id="2" creationId="{6D6CC128-4BEE-47A8-03A3-A6A832BF8290}"/>
          </ac:picMkLst>
        </pc:picChg>
        <pc:picChg chg="del">
          <ac:chgData name="Lucas  Gomez Tobon" userId="b8a6d8fe-e4ad-4825-8cc6-ab3fedc37e7a" providerId="ADAL" clId="{F6855E36-E772-4CE8-9518-B82015628624}" dt="2023-04-25T18:35:54.737" v="167" actId="478"/>
          <ac:picMkLst>
            <pc:docMk/>
            <pc:sldMk cId="2207171154" sldId="363"/>
            <ac:picMk id="4" creationId="{A1880480-3850-40C9-D90F-4D548E858CF2}"/>
          </ac:picMkLst>
        </pc:picChg>
        <pc:picChg chg="add mod">
          <ac:chgData name="Lucas  Gomez Tobon" userId="b8a6d8fe-e4ad-4825-8cc6-ab3fedc37e7a" providerId="ADAL" clId="{F6855E36-E772-4CE8-9518-B82015628624}" dt="2023-04-25T18:35:58.891" v="169" actId="1076"/>
          <ac:picMkLst>
            <pc:docMk/>
            <pc:sldMk cId="2207171154" sldId="363"/>
            <ac:picMk id="5" creationId="{E793CFA4-0DD3-3949-BAC1-6E3B22E4070E}"/>
          </ac:picMkLst>
        </pc:picChg>
      </pc:sldChg>
      <pc:sldChg chg="addSp delSp modSp add">
        <pc:chgData name="Lucas  Gomez Tobon" userId="b8a6d8fe-e4ad-4825-8cc6-ab3fedc37e7a" providerId="ADAL" clId="{F6855E36-E772-4CE8-9518-B82015628624}" dt="2023-04-25T18:36:18.090" v="176" actId="1076"/>
        <pc:sldMkLst>
          <pc:docMk/>
          <pc:sldMk cId="2458978626" sldId="364"/>
        </pc:sldMkLst>
        <pc:picChg chg="add mod">
          <ac:chgData name="Lucas  Gomez Tobon" userId="b8a6d8fe-e4ad-4825-8cc6-ab3fedc37e7a" providerId="ADAL" clId="{F6855E36-E772-4CE8-9518-B82015628624}" dt="2023-04-25T18:36:18.090" v="176" actId="1076"/>
          <ac:picMkLst>
            <pc:docMk/>
            <pc:sldMk cId="2458978626" sldId="364"/>
            <ac:picMk id="2" creationId="{32E6E53D-D1D0-6D12-264A-A2B9F66BDBD3}"/>
          </ac:picMkLst>
        </pc:picChg>
        <pc:picChg chg="add mod">
          <ac:chgData name="Lucas  Gomez Tobon" userId="b8a6d8fe-e4ad-4825-8cc6-ab3fedc37e7a" providerId="ADAL" clId="{F6855E36-E772-4CE8-9518-B82015628624}" dt="2023-04-25T18:36:18.090" v="176" actId="1076"/>
          <ac:picMkLst>
            <pc:docMk/>
            <pc:sldMk cId="2458978626" sldId="364"/>
            <ac:picMk id="4" creationId="{A3D6FF38-D607-3974-CBEF-41FE6B2CC588}"/>
          </ac:picMkLst>
        </pc:picChg>
        <pc:picChg chg="del">
          <ac:chgData name="Lucas  Gomez Tobon" userId="b8a6d8fe-e4ad-4825-8cc6-ab3fedc37e7a" providerId="ADAL" clId="{F6855E36-E772-4CE8-9518-B82015628624}" dt="2023-04-25T18:36:11.141" v="171" actId="478"/>
          <ac:picMkLst>
            <pc:docMk/>
            <pc:sldMk cId="2458978626" sldId="364"/>
            <ac:picMk id="5" creationId="{E793CFA4-0DD3-3949-BAC1-6E3B22E4070E}"/>
          </ac:picMkLst>
        </pc:picChg>
      </pc:sldChg>
      <pc:sldChg chg="addSp delSp modSp add mod">
        <pc:chgData name="Lucas  Gomez Tobon" userId="b8a6d8fe-e4ad-4825-8cc6-ab3fedc37e7a" providerId="ADAL" clId="{F6855E36-E772-4CE8-9518-B82015628624}" dt="2023-04-25T18:47:17.273" v="430" actId="1076"/>
        <pc:sldMkLst>
          <pc:docMk/>
          <pc:sldMk cId="3397578273" sldId="365"/>
        </pc:sldMkLst>
        <pc:spChg chg="del">
          <ac:chgData name="Lucas  Gomez Tobon" userId="b8a6d8fe-e4ad-4825-8cc6-ab3fedc37e7a" providerId="ADAL" clId="{F6855E36-E772-4CE8-9518-B82015628624}" dt="2023-04-25T18:36:42.857" v="209" actId="478"/>
          <ac:spMkLst>
            <pc:docMk/>
            <pc:sldMk cId="3397578273" sldId="365"/>
            <ac:spMk id="2" creationId="{E5169303-2DD6-9262-8BC2-D22CC1BFCAB7}"/>
          </ac:spMkLst>
        </pc:spChg>
        <pc:spChg chg="mod">
          <ac:chgData name="Lucas  Gomez Tobon" userId="b8a6d8fe-e4ad-4825-8cc6-ab3fedc37e7a" providerId="ADAL" clId="{F6855E36-E772-4CE8-9518-B82015628624}" dt="2023-04-25T18:44:28.575" v="274" actId="20577"/>
          <ac:spMkLst>
            <pc:docMk/>
            <pc:sldMk cId="3397578273" sldId="365"/>
            <ac:spMk id="3" creationId="{288305FE-915F-971B-06C8-2F46C9F924D7}"/>
          </ac:spMkLst>
        </pc:spChg>
        <pc:spChg chg="add del mod">
          <ac:chgData name="Lucas  Gomez Tobon" userId="b8a6d8fe-e4ad-4825-8cc6-ab3fedc37e7a" providerId="ADAL" clId="{F6855E36-E772-4CE8-9518-B82015628624}" dt="2023-04-25T18:36:45.064" v="210" actId="478"/>
          <ac:spMkLst>
            <pc:docMk/>
            <pc:sldMk cId="3397578273" sldId="365"/>
            <ac:spMk id="5" creationId="{96E5B461-71F5-51B7-8D25-B36FF4B8082D}"/>
          </ac:spMkLst>
        </pc:spChg>
        <pc:spChg chg="add mod">
          <ac:chgData name="Lucas  Gomez Tobon" userId="b8a6d8fe-e4ad-4825-8cc6-ab3fedc37e7a" providerId="ADAL" clId="{F6855E36-E772-4CE8-9518-B82015628624}" dt="2023-04-25T18:45:29.090" v="287" actId="1076"/>
          <ac:spMkLst>
            <pc:docMk/>
            <pc:sldMk cId="3397578273" sldId="365"/>
            <ac:spMk id="12" creationId="{4D3A32A8-A84F-6C08-6CF0-FA809986B866}"/>
          </ac:spMkLst>
        </pc:spChg>
        <pc:spChg chg="add mod">
          <ac:chgData name="Lucas  Gomez Tobon" userId="b8a6d8fe-e4ad-4825-8cc6-ab3fedc37e7a" providerId="ADAL" clId="{F6855E36-E772-4CE8-9518-B82015628624}" dt="2023-04-25T18:46:33.841" v="340" actId="1076"/>
          <ac:spMkLst>
            <pc:docMk/>
            <pc:sldMk cId="3397578273" sldId="365"/>
            <ac:spMk id="13" creationId="{B074CE90-EAD8-7F27-1EA0-B8D3F5EC4D20}"/>
          </ac:spMkLst>
        </pc:spChg>
        <pc:spChg chg="add mod">
          <ac:chgData name="Lucas  Gomez Tobon" userId="b8a6d8fe-e4ad-4825-8cc6-ab3fedc37e7a" providerId="ADAL" clId="{F6855E36-E772-4CE8-9518-B82015628624}" dt="2023-04-25T18:46:32.881" v="339" actId="1076"/>
          <ac:spMkLst>
            <pc:docMk/>
            <pc:sldMk cId="3397578273" sldId="365"/>
            <ac:spMk id="14" creationId="{FAC0958D-D906-C1FF-D4C6-0E2C79A76D62}"/>
          </ac:spMkLst>
        </pc:spChg>
        <pc:spChg chg="add mod">
          <ac:chgData name="Lucas  Gomez Tobon" userId="b8a6d8fe-e4ad-4825-8cc6-ab3fedc37e7a" providerId="ADAL" clId="{F6855E36-E772-4CE8-9518-B82015628624}" dt="2023-04-25T18:46:32.090" v="338" actId="1076"/>
          <ac:spMkLst>
            <pc:docMk/>
            <pc:sldMk cId="3397578273" sldId="365"/>
            <ac:spMk id="15" creationId="{789C2907-A7ED-536C-006E-EA15AA5A756B}"/>
          </ac:spMkLst>
        </pc:spChg>
        <pc:spChg chg="add mod">
          <ac:chgData name="Lucas  Gomez Tobon" userId="b8a6d8fe-e4ad-4825-8cc6-ab3fedc37e7a" providerId="ADAL" clId="{F6855E36-E772-4CE8-9518-B82015628624}" dt="2023-04-25T18:45:39.754" v="295" actId="1076"/>
          <ac:spMkLst>
            <pc:docMk/>
            <pc:sldMk cId="3397578273" sldId="365"/>
            <ac:spMk id="16" creationId="{5513DEF7-DDFD-8CC2-229F-B48485FB2D3D}"/>
          </ac:spMkLst>
        </pc:spChg>
        <pc:spChg chg="add mod">
          <ac:chgData name="Lucas  Gomez Tobon" userId="b8a6d8fe-e4ad-4825-8cc6-ab3fedc37e7a" providerId="ADAL" clId="{F6855E36-E772-4CE8-9518-B82015628624}" dt="2023-04-25T18:46:36.130" v="342" actId="1076"/>
          <ac:spMkLst>
            <pc:docMk/>
            <pc:sldMk cId="3397578273" sldId="365"/>
            <ac:spMk id="17" creationId="{36CA9D7B-8815-1EDB-83F2-B32AD272D542}"/>
          </ac:spMkLst>
        </pc:spChg>
        <pc:spChg chg="add mod">
          <ac:chgData name="Lucas  Gomez Tobon" userId="b8a6d8fe-e4ad-4825-8cc6-ab3fedc37e7a" providerId="ADAL" clId="{F6855E36-E772-4CE8-9518-B82015628624}" dt="2023-04-25T18:45:44.027" v="299" actId="1076"/>
          <ac:spMkLst>
            <pc:docMk/>
            <pc:sldMk cId="3397578273" sldId="365"/>
            <ac:spMk id="18" creationId="{48FF8DC1-D7E4-6AC2-6808-FF7F32C6A918}"/>
          </ac:spMkLst>
        </pc:spChg>
        <pc:spChg chg="add mod">
          <ac:chgData name="Lucas  Gomez Tobon" userId="b8a6d8fe-e4ad-4825-8cc6-ab3fedc37e7a" providerId="ADAL" clId="{F6855E36-E772-4CE8-9518-B82015628624}" dt="2023-04-25T18:46:35.082" v="341" actId="1076"/>
          <ac:spMkLst>
            <pc:docMk/>
            <pc:sldMk cId="3397578273" sldId="365"/>
            <ac:spMk id="19" creationId="{241E5A54-08FE-34EE-63A4-292A3663E2E2}"/>
          </ac:spMkLst>
        </pc:spChg>
        <pc:spChg chg="add mod">
          <ac:chgData name="Lucas  Gomez Tobon" userId="b8a6d8fe-e4ad-4825-8cc6-ab3fedc37e7a" providerId="ADAL" clId="{F6855E36-E772-4CE8-9518-B82015628624}" dt="2023-04-25T18:46:41.313" v="346" actId="1076"/>
          <ac:spMkLst>
            <pc:docMk/>
            <pc:sldMk cId="3397578273" sldId="365"/>
            <ac:spMk id="20" creationId="{D80E0F8C-F4BB-ADC8-4FE3-5E1A4A361831}"/>
          </ac:spMkLst>
        </pc:spChg>
        <pc:spChg chg="add mod">
          <ac:chgData name="Lucas  Gomez Tobon" userId="b8a6d8fe-e4ad-4825-8cc6-ab3fedc37e7a" providerId="ADAL" clId="{F6855E36-E772-4CE8-9518-B82015628624}" dt="2023-04-25T18:46:44.274" v="348" actId="1076"/>
          <ac:spMkLst>
            <pc:docMk/>
            <pc:sldMk cId="3397578273" sldId="365"/>
            <ac:spMk id="21" creationId="{CE9B9795-2C39-3E1B-6CC4-C2CA798559AD}"/>
          </ac:spMkLst>
        </pc:spChg>
        <pc:spChg chg="add mod">
          <ac:chgData name="Lucas  Gomez Tobon" userId="b8a6d8fe-e4ad-4825-8cc6-ab3fedc37e7a" providerId="ADAL" clId="{F6855E36-E772-4CE8-9518-B82015628624}" dt="2023-04-25T18:46:38.762" v="345" actId="1076"/>
          <ac:spMkLst>
            <pc:docMk/>
            <pc:sldMk cId="3397578273" sldId="365"/>
            <ac:spMk id="22" creationId="{B8FA6365-15EB-F2A4-B6D2-6710069E0524}"/>
          </ac:spMkLst>
        </pc:spChg>
        <pc:spChg chg="add mod">
          <ac:chgData name="Lucas  Gomez Tobon" userId="b8a6d8fe-e4ad-4825-8cc6-ab3fedc37e7a" providerId="ADAL" clId="{F6855E36-E772-4CE8-9518-B82015628624}" dt="2023-04-25T18:46:43.338" v="347" actId="1076"/>
          <ac:spMkLst>
            <pc:docMk/>
            <pc:sldMk cId="3397578273" sldId="365"/>
            <ac:spMk id="23" creationId="{F0584AED-015D-1A76-EBA4-68E7EB765F78}"/>
          </ac:spMkLst>
        </pc:spChg>
        <pc:spChg chg="add mod">
          <ac:chgData name="Lucas  Gomez Tobon" userId="b8a6d8fe-e4ad-4825-8cc6-ab3fedc37e7a" providerId="ADAL" clId="{F6855E36-E772-4CE8-9518-B82015628624}" dt="2023-04-25T18:46:28.185" v="335" actId="1076"/>
          <ac:spMkLst>
            <pc:docMk/>
            <pc:sldMk cId="3397578273" sldId="365"/>
            <ac:spMk id="24" creationId="{160FCE16-1270-D30B-3D17-4A15A2FB752E}"/>
          </ac:spMkLst>
        </pc:spChg>
        <pc:spChg chg="add mod">
          <ac:chgData name="Lucas  Gomez Tobon" userId="b8a6d8fe-e4ad-4825-8cc6-ab3fedc37e7a" providerId="ADAL" clId="{F6855E36-E772-4CE8-9518-B82015628624}" dt="2023-04-25T18:46:27.081" v="334" actId="1076"/>
          <ac:spMkLst>
            <pc:docMk/>
            <pc:sldMk cId="3397578273" sldId="365"/>
            <ac:spMk id="25" creationId="{68294030-654D-D7B4-EFAF-1B27B9BF51A8}"/>
          </ac:spMkLst>
        </pc:spChg>
        <pc:spChg chg="add mod">
          <ac:chgData name="Lucas  Gomez Tobon" userId="b8a6d8fe-e4ad-4825-8cc6-ab3fedc37e7a" providerId="ADAL" clId="{F6855E36-E772-4CE8-9518-B82015628624}" dt="2023-04-25T18:46:02.283" v="316" actId="1076"/>
          <ac:spMkLst>
            <pc:docMk/>
            <pc:sldMk cId="3397578273" sldId="365"/>
            <ac:spMk id="26" creationId="{5B2503A7-B70C-0998-A29B-F67B5181BAE2}"/>
          </ac:spMkLst>
        </pc:spChg>
        <pc:spChg chg="add mod">
          <ac:chgData name="Lucas  Gomez Tobon" userId="b8a6d8fe-e4ad-4825-8cc6-ab3fedc37e7a" providerId="ADAL" clId="{F6855E36-E772-4CE8-9518-B82015628624}" dt="2023-04-25T18:46:03.803" v="318" actId="1076"/>
          <ac:spMkLst>
            <pc:docMk/>
            <pc:sldMk cId="3397578273" sldId="365"/>
            <ac:spMk id="27" creationId="{72B88114-75A6-9CE6-8A3E-851F85E4B465}"/>
          </ac:spMkLst>
        </pc:spChg>
        <pc:spChg chg="add mod">
          <ac:chgData name="Lucas  Gomez Tobon" userId="b8a6d8fe-e4ad-4825-8cc6-ab3fedc37e7a" providerId="ADAL" clId="{F6855E36-E772-4CE8-9518-B82015628624}" dt="2023-04-25T18:46:05.363" v="320" actId="1076"/>
          <ac:spMkLst>
            <pc:docMk/>
            <pc:sldMk cId="3397578273" sldId="365"/>
            <ac:spMk id="28" creationId="{2A483805-8D40-F6E9-F5F2-445B5C49FBF7}"/>
          </ac:spMkLst>
        </pc:spChg>
        <pc:spChg chg="add mod">
          <ac:chgData name="Lucas  Gomez Tobon" userId="b8a6d8fe-e4ad-4825-8cc6-ab3fedc37e7a" providerId="ADAL" clId="{F6855E36-E772-4CE8-9518-B82015628624}" dt="2023-04-25T18:46:08.067" v="322" actId="1076"/>
          <ac:spMkLst>
            <pc:docMk/>
            <pc:sldMk cId="3397578273" sldId="365"/>
            <ac:spMk id="29" creationId="{E7B6F928-8E0F-EBD3-550C-99A4FD41C301}"/>
          </ac:spMkLst>
        </pc:spChg>
        <pc:spChg chg="add mod">
          <ac:chgData name="Lucas  Gomez Tobon" userId="b8a6d8fe-e4ad-4825-8cc6-ab3fedc37e7a" providerId="ADAL" clId="{F6855E36-E772-4CE8-9518-B82015628624}" dt="2023-04-25T18:46:11.131" v="324" actId="1076"/>
          <ac:spMkLst>
            <pc:docMk/>
            <pc:sldMk cId="3397578273" sldId="365"/>
            <ac:spMk id="30" creationId="{4EA13751-A3B2-D2BF-68D0-7F50EEA19C65}"/>
          </ac:spMkLst>
        </pc:spChg>
        <pc:spChg chg="add mod">
          <ac:chgData name="Lucas  Gomez Tobon" userId="b8a6d8fe-e4ad-4825-8cc6-ab3fedc37e7a" providerId="ADAL" clId="{F6855E36-E772-4CE8-9518-B82015628624}" dt="2023-04-25T18:46:13.762" v="326" actId="1076"/>
          <ac:spMkLst>
            <pc:docMk/>
            <pc:sldMk cId="3397578273" sldId="365"/>
            <ac:spMk id="31" creationId="{150C7899-50EB-A62B-B561-FC7F36FEBBAE}"/>
          </ac:spMkLst>
        </pc:spChg>
        <pc:spChg chg="add mod">
          <ac:chgData name="Lucas  Gomez Tobon" userId="b8a6d8fe-e4ad-4825-8cc6-ab3fedc37e7a" providerId="ADAL" clId="{F6855E36-E772-4CE8-9518-B82015628624}" dt="2023-04-25T18:46:19.266" v="328" actId="1076"/>
          <ac:spMkLst>
            <pc:docMk/>
            <pc:sldMk cId="3397578273" sldId="365"/>
            <ac:spMk id="32" creationId="{7B1A3E57-64DA-A0C1-FCDA-31CE17E0F824}"/>
          </ac:spMkLst>
        </pc:spChg>
        <pc:spChg chg="add mod">
          <ac:chgData name="Lucas  Gomez Tobon" userId="b8a6d8fe-e4ad-4825-8cc6-ab3fedc37e7a" providerId="ADAL" clId="{F6855E36-E772-4CE8-9518-B82015628624}" dt="2023-04-25T18:46:21.675" v="330" actId="1076"/>
          <ac:spMkLst>
            <pc:docMk/>
            <pc:sldMk cId="3397578273" sldId="365"/>
            <ac:spMk id="33" creationId="{2AFBD883-427C-258E-0B7C-C33563FFB844}"/>
          </ac:spMkLst>
        </pc:spChg>
        <pc:spChg chg="add mod">
          <ac:chgData name="Lucas  Gomez Tobon" userId="b8a6d8fe-e4ad-4825-8cc6-ab3fedc37e7a" providerId="ADAL" clId="{F6855E36-E772-4CE8-9518-B82015628624}" dt="2023-04-25T18:47:17.273" v="430" actId="1076"/>
          <ac:spMkLst>
            <pc:docMk/>
            <pc:sldMk cId="3397578273" sldId="365"/>
            <ac:spMk id="35" creationId="{1F74FFE8-F005-4A62-3A0B-0D48B3A6D180}"/>
          </ac:spMkLst>
        </pc:spChg>
        <pc:grpChg chg="add mod">
          <ac:chgData name="Lucas  Gomez Tobon" userId="b8a6d8fe-e4ad-4825-8cc6-ab3fedc37e7a" providerId="ADAL" clId="{F6855E36-E772-4CE8-9518-B82015628624}" dt="2023-04-25T18:44:53.258" v="282" actId="1076"/>
          <ac:grpSpMkLst>
            <pc:docMk/>
            <pc:sldMk cId="3397578273" sldId="365"/>
            <ac:grpSpMk id="11" creationId="{CFEC86A1-57E2-33B8-46BE-77668CE403C3}"/>
          </ac:grpSpMkLst>
        </pc:grpChg>
        <pc:picChg chg="add del mod">
          <ac:chgData name="Lucas  Gomez Tobon" userId="b8a6d8fe-e4ad-4825-8cc6-ab3fedc37e7a" providerId="ADAL" clId="{F6855E36-E772-4CE8-9518-B82015628624}" dt="2023-04-25T18:44:30.678" v="275" actId="478"/>
          <ac:picMkLst>
            <pc:docMk/>
            <pc:sldMk cId="3397578273" sldId="365"/>
            <ac:picMk id="1026" creationId="{0CF7FBC9-8552-9AA5-C342-CFF624A63860}"/>
          </ac:picMkLst>
        </pc:picChg>
        <pc:cxnChg chg="add mod">
          <ac:chgData name="Lucas  Gomez Tobon" userId="b8a6d8fe-e4ad-4825-8cc6-ab3fedc37e7a" providerId="ADAL" clId="{F6855E36-E772-4CE8-9518-B82015628624}" dt="2023-04-25T18:44:58.093" v="283" actId="1582"/>
          <ac:cxnSpMkLst>
            <pc:docMk/>
            <pc:sldMk cId="3397578273" sldId="365"/>
            <ac:cxnSpMk id="7" creationId="{9E92FD4A-1957-7C45-DA76-5E1FD041689E}"/>
          </ac:cxnSpMkLst>
        </pc:cxnChg>
        <pc:cxnChg chg="add mod">
          <ac:chgData name="Lucas  Gomez Tobon" userId="b8a6d8fe-e4ad-4825-8cc6-ab3fedc37e7a" providerId="ADAL" clId="{F6855E36-E772-4CE8-9518-B82015628624}" dt="2023-04-25T18:44:58.093" v="283" actId="1582"/>
          <ac:cxnSpMkLst>
            <pc:docMk/>
            <pc:sldMk cId="3397578273" sldId="365"/>
            <ac:cxnSpMk id="8" creationId="{2301008C-A6FB-571E-1019-08311D6DAB42}"/>
          </ac:cxnSpMkLst>
        </pc:cxnChg>
      </pc:sldChg>
      <pc:sldChg chg="addSp delSp modSp add mod">
        <pc:chgData name="Lucas  Gomez Tobon" userId="b8a6d8fe-e4ad-4825-8cc6-ab3fedc37e7a" providerId="ADAL" clId="{F6855E36-E772-4CE8-9518-B82015628624}" dt="2023-04-25T20:12:45.773" v="1722" actId="1076"/>
        <pc:sldMkLst>
          <pc:docMk/>
          <pc:sldMk cId="776084039" sldId="366"/>
        </pc:sldMkLst>
        <pc:spChg chg="add mod">
          <ac:chgData name="Lucas  Gomez Tobon" userId="b8a6d8fe-e4ad-4825-8cc6-ab3fedc37e7a" providerId="ADAL" clId="{F6855E36-E772-4CE8-9518-B82015628624}" dt="2023-04-25T20:12:45.773" v="1722" actId="1076"/>
          <ac:spMkLst>
            <pc:docMk/>
            <pc:sldMk cId="776084039" sldId="366"/>
            <ac:spMk id="2" creationId="{84EC2566-4FDD-F3CF-9C2B-61C775C6F746}"/>
          </ac:spMkLst>
        </pc:spChg>
        <pc:spChg chg="mod">
          <ac:chgData name="Lucas  Gomez Tobon" userId="b8a6d8fe-e4ad-4825-8cc6-ab3fedc37e7a" providerId="ADAL" clId="{F6855E36-E772-4CE8-9518-B82015628624}" dt="2023-04-25T18:37:50.954" v="240" actId="20577"/>
          <ac:spMkLst>
            <pc:docMk/>
            <pc:sldMk cId="776084039" sldId="366"/>
            <ac:spMk id="3" creationId="{288305FE-915F-971B-06C8-2F46C9F924D7}"/>
          </ac:spMkLst>
        </pc:spChg>
        <pc:picChg chg="del">
          <ac:chgData name="Lucas  Gomez Tobon" userId="b8a6d8fe-e4ad-4825-8cc6-ab3fedc37e7a" providerId="ADAL" clId="{F6855E36-E772-4CE8-9518-B82015628624}" dt="2023-04-25T18:43:02.498" v="241" actId="478"/>
          <ac:picMkLst>
            <pc:docMk/>
            <pc:sldMk cId="776084039" sldId="366"/>
            <ac:picMk id="1026" creationId="{0CF7FBC9-8552-9AA5-C342-CFF624A63860}"/>
          </ac:picMkLst>
        </pc:picChg>
        <pc:picChg chg="add mod">
          <ac:chgData name="Lucas  Gomez Tobon" userId="b8a6d8fe-e4ad-4825-8cc6-ab3fedc37e7a" providerId="ADAL" clId="{F6855E36-E772-4CE8-9518-B82015628624}" dt="2023-04-25T20:11:53.581" v="1568" actId="1076"/>
          <ac:picMkLst>
            <pc:docMk/>
            <pc:sldMk cId="776084039" sldId="366"/>
            <ac:picMk id="2050" creationId="{282594F1-8B95-5BFD-9A47-49D34C8F3395}"/>
          </ac:picMkLst>
        </pc:picChg>
      </pc:sldChg>
      <pc:sldChg chg="addSp delSp modSp add mod">
        <pc:chgData name="Lucas  Gomez Tobon" userId="b8a6d8fe-e4ad-4825-8cc6-ab3fedc37e7a" providerId="ADAL" clId="{F6855E36-E772-4CE8-9518-B82015628624}" dt="2023-04-25T19:37:45.484" v="1369"/>
        <pc:sldMkLst>
          <pc:docMk/>
          <pc:sldMk cId="2611765790" sldId="367"/>
        </pc:sldMkLst>
        <pc:spChg chg="del mod">
          <ac:chgData name="Lucas  Gomez Tobon" userId="b8a6d8fe-e4ad-4825-8cc6-ab3fedc37e7a" providerId="ADAL" clId="{F6855E36-E772-4CE8-9518-B82015628624}" dt="2023-04-25T19:03:01.802" v="1250" actId="478"/>
          <ac:spMkLst>
            <pc:docMk/>
            <pc:sldMk cId="2611765790" sldId="367"/>
            <ac:spMk id="4" creationId="{991AFD30-A2B9-89D6-574C-81272BF0DD09}"/>
          </ac:spMkLst>
        </pc:spChg>
        <pc:spChg chg="mod">
          <ac:chgData name="Lucas  Gomez Tobon" userId="b8a6d8fe-e4ad-4825-8cc6-ab3fedc37e7a" providerId="ADAL" clId="{F6855E36-E772-4CE8-9518-B82015628624}" dt="2023-04-25T19:02:59.406" v="1249"/>
          <ac:spMkLst>
            <pc:docMk/>
            <pc:sldMk cId="2611765790" sldId="367"/>
            <ac:spMk id="5" creationId="{94857AFC-F7A3-D09A-15B5-2CCA1BD206CB}"/>
          </ac:spMkLst>
        </pc:spChg>
        <pc:spChg chg="mod ord">
          <ac:chgData name="Lucas  Gomez Tobon" userId="b8a6d8fe-e4ad-4825-8cc6-ab3fedc37e7a" providerId="ADAL" clId="{F6855E36-E772-4CE8-9518-B82015628624}" dt="2023-04-25T19:27:31.416" v="1301" actId="166"/>
          <ac:spMkLst>
            <pc:docMk/>
            <pc:sldMk cId="2611765790" sldId="367"/>
            <ac:spMk id="7" creationId="{3681D5DE-2CA5-11DF-00B7-B955CC7E472A}"/>
          </ac:spMkLst>
        </pc:spChg>
        <pc:spChg chg="mod ord">
          <ac:chgData name="Lucas  Gomez Tobon" userId="b8a6d8fe-e4ad-4825-8cc6-ab3fedc37e7a" providerId="ADAL" clId="{F6855E36-E772-4CE8-9518-B82015628624}" dt="2023-04-25T19:36:55.658" v="1343" actId="166"/>
          <ac:spMkLst>
            <pc:docMk/>
            <pc:sldMk cId="2611765790" sldId="367"/>
            <ac:spMk id="8" creationId="{5DDE4A11-54AF-3BCE-A622-3C7B9F287E0F}"/>
          </ac:spMkLst>
        </pc:spChg>
        <pc:spChg chg="mod ord">
          <ac:chgData name="Lucas  Gomez Tobon" userId="b8a6d8fe-e4ad-4825-8cc6-ab3fedc37e7a" providerId="ADAL" clId="{F6855E36-E772-4CE8-9518-B82015628624}" dt="2023-04-25T19:27:31.416" v="1301" actId="166"/>
          <ac:spMkLst>
            <pc:docMk/>
            <pc:sldMk cId="2611765790" sldId="367"/>
            <ac:spMk id="9" creationId="{DED0FE1E-A6C1-819D-226E-82101F5F9FB5}"/>
          </ac:spMkLst>
        </pc:spChg>
        <pc:spChg chg="mod ord">
          <ac:chgData name="Lucas  Gomez Tobon" userId="b8a6d8fe-e4ad-4825-8cc6-ab3fedc37e7a" providerId="ADAL" clId="{F6855E36-E772-4CE8-9518-B82015628624}" dt="2023-04-25T19:27:31.416" v="1301" actId="166"/>
          <ac:spMkLst>
            <pc:docMk/>
            <pc:sldMk cId="2611765790" sldId="367"/>
            <ac:spMk id="10" creationId="{6DD0FD5C-AC86-5E1D-86A9-A994CD5CC646}"/>
          </ac:spMkLst>
        </pc:spChg>
        <pc:spChg chg="mod ord">
          <ac:chgData name="Lucas  Gomez Tobon" userId="b8a6d8fe-e4ad-4825-8cc6-ab3fedc37e7a" providerId="ADAL" clId="{F6855E36-E772-4CE8-9518-B82015628624}" dt="2023-04-25T19:27:31.416" v="1301" actId="166"/>
          <ac:spMkLst>
            <pc:docMk/>
            <pc:sldMk cId="2611765790" sldId="367"/>
            <ac:spMk id="11" creationId="{89D4FD4F-6993-61B3-68B1-6D0CB81D3334}"/>
          </ac:spMkLst>
        </pc:spChg>
        <pc:spChg chg="mod ord">
          <ac:chgData name="Lucas  Gomez Tobon" userId="b8a6d8fe-e4ad-4825-8cc6-ab3fedc37e7a" providerId="ADAL" clId="{F6855E36-E772-4CE8-9518-B82015628624}" dt="2023-04-25T19:27:31.416" v="1301" actId="166"/>
          <ac:spMkLst>
            <pc:docMk/>
            <pc:sldMk cId="2611765790" sldId="367"/>
            <ac:spMk id="12" creationId="{27447F73-7B95-9144-F613-FB3B8839E749}"/>
          </ac:spMkLst>
        </pc:spChg>
        <pc:spChg chg="mod ord">
          <ac:chgData name="Lucas  Gomez Tobon" userId="b8a6d8fe-e4ad-4825-8cc6-ab3fedc37e7a" providerId="ADAL" clId="{F6855E36-E772-4CE8-9518-B82015628624}" dt="2023-04-25T19:27:31.416" v="1301" actId="166"/>
          <ac:spMkLst>
            <pc:docMk/>
            <pc:sldMk cId="2611765790" sldId="367"/>
            <ac:spMk id="13" creationId="{D411176A-DD5B-9401-BA11-E6C2C405C487}"/>
          </ac:spMkLst>
        </pc:spChg>
        <pc:spChg chg="mod ord">
          <ac:chgData name="Lucas  Gomez Tobon" userId="b8a6d8fe-e4ad-4825-8cc6-ab3fedc37e7a" providerId="ADAL" clId="{F6855E36-E772-4CE8-9518-B82015628624}" dt="2023-04-25T19:27:31.416" v="1301" actId="166"/>
          <ac:spMkLst>
            <pc:docMk/>
            <pc:sldMk cId="2611765790" sldId="367"/>
            <ac:spMk id="14" creationId="{4CB4ED11-3E22-A700-F731-6970176A2D3D}"/>
          </ac:spMkLst>
        </pc:spChg>
        <pc:spChg chg="mod ord">
          <ac:chgData name="Lucas  Gomez Tobon" userId="b8a6d8fe-e4ad-4825-8cc6-ab3fedc37e7a" providerId="ADAL" clId="{F6855E36-E772-4CE8-9518-B82015628624}" dt="2023-04-25T19:27:31.416" v="1301" actId="166"/>
          <ac:spMkLst>
            <pc:docMk/>
            <pc:sldMk cId="2611765790" sldId="367"/>
            <ac:spMk id="15" creationId="{D6812941-A6E2-7A28-3900-A3299344B41F}"/>
          </ac:spMkLst>
        </pc:spChg>
        <pc:spChg chg="mod ord">
          <ac:chgData name="Lucas  Gomez Tobon" userId="b8a6d8fe-e4ad-4825-8cc6-ab3fedc37e7a" providerId="ADAL" clId="{F6855E36-E772-4CE8-9518-B82015628624}" dt="2023-04-25T19:27:31.416" v="1301" actId="166"/>
          <ac:spMkLst>
            <pc:docMk/>
            <pc:sldMk cId="2611765790" sldId="367"/>
            <ac:spMk id="16" creationId="{2B7A13AF-2F05-137C-C949-1AB970FFBFE2}"/>
          </ac:spMkLst>
        </pc:spChg>
        <pc:spChg chg="mod ord">
          <ac:chgData name="Lucas  Gomez Tobon" userId="b8a6d8fe-e4ad-4825-8cc6-ab3fedc37e7a" providerId="ADAL" clId="{F6855E36-E772-4CE8-9518-B82015628624}" dt="2023-04-25T19:27:31.416" v="1301" actId="166"/>
          <ac:spMkLst>
            <pc:docMk/>
            <pc:sldMk cId="2611765790" sldId="367"/>
            <ac:spMk id="17" creationId="{D98400EE-03BC-2354-BEE4-9FD7C8A9AC8D}"/>
          </ac:spMkLst>
        </pc:spChg>
        <pc:spChg chg="mod ord">
          <ac:chgData name="Lucas  Gomez Tobon" userId="b8a6d8fe-e4ad-4825-8cc6-ab3fedc37e7a" providerId="ADAL" clId="{F6855E36-E772-4CE8-9518-B82015628624}" dt="2023-04-25T19:27:31.416" v="1301" actId="166"/>
          <ac:spMkLst>
            <pc:docMk/>
            <pc:sldMk cId="2611765790" sldId="367"/>
            <ac:spMk id="18" creationId="{07A6C137-1FA3-F6EE-C6FB-4D5442AC5BAA}"/>
          </ac:spMkLst>
        </pc:spChg>
        <pc:spChg chg="mod ord">
          <ac:chgData name="Lucas  Gomez Tobon" userId="b8a6d8fe-e4ad-4825-8cc6-ab3fedc37e7a" providerId="ADAL" clId="{F6855E36-E772-4CE8-9518-B82015628624}" dt="2023-04-25T19:27:31.416" v="1301" actId="166"/>
          <ac:spMkLst>
            <pc:docMk/>
            <pc:sldMk cId="2611765790" sldId="367"/>
            <ac:spMk id="19" creationId="{8AAD0E98-5146-D0DE-F91F-37321707E709}"/>
          </ac:spMkLst>
        </pc:spChg>
        <pc:spChg chg="mod ord">
          <ac:chgData name="Lucas  Gomez Tobon" userId="b8a6d8fe-e4ad-4825-8cc6-ab3fedc37e7a" providerId="ADAL" clId="{F6855E36-E772-4CE8-9518-B82015628624}" dt="2023-04-25T19:27:31.416" v="1301" actId="166"/>
          <ac:spMkLst>
            <pc:docMk/>
            <pc:sldMk cId="2611765790" sldId="367"/>
            <ac:spMk id="20" creationId="{18FC90BE-50D3-C694-2E37-B852F4D7C0DE}"/>
          </ac:spMkLst>
        </pc:spChg>
        <pc:spChg chg="mod ord">
          <ac:chgData name="Lucas  Gomez Tobon" userId="b8a6d8fe-e4ad-4825-8cc6-ab3fedc37e7a" providerId="ADAL" clId="{F6855E36-E772-4CE8-9518-B82015628624}" dt="2023-04-25T19:27:31.416" v="1301" actId="166"/>
          <ac:spMkLst>
            <pc:docMk/>
            <pc:sldMk cId="2611765790" sldId="367"/>
            <ac:spMk id="21" creationId="{444FD689-8C17-1D73-53C9-A38863FB2C9E}"/>
          </ac:spMkLst>
        </pc:spChg>
        <pc:spChg chg="mod ord">
          <ac:chgData name="Lucas  Gomez Tobon" userId="b8a6d8fe-e4ad-4825-8cc6-ab3fedc37e7a" providerId="ADAL" clId="{F6855E36-E772-4CE8-9518-B82015628624}" dt="2023-04-25T19:27:31.416" v="1301" actId="166"/>
          <ac:spMkLst>
            <pc:docMk/>
            <pc:sldMk cId="2611765790" sldId="367"/>
            <ac:spMk id="22" creationId="{87DE9783-211E-E233-D93A-3893A36CE398}"/>
          </ac:spMkLst>
        </pc:spChg>
        <pc:spChg chg="mod ord">
          <ac:chgData name="Lucas  Gomez Tobon" userId="b8a6d8fe-e4ad-4825-8cc6-ab3fedc37e7a" providerId="ADAL" clId="{F6855E36-E772-4CE8-9518-B82015628624}" dt="2023-04-25T19:27:31.416" v="1301" actId="166"/>
          <ac:spMkLst>
            <pc:docMk/>
            <pc:sldMk cId="2611765790" sldId="367"/>
            <ac:spMk id="23" creationId="{9A40C7EC-3B68-349B-122A-6E5BC6A13A94}"/>
          </ac:spMkLst>
        </pc:spChg>
        <pc:spChg chg="mod ord">
          <ac:chgData name="Lucas  Gomez Tobon" userId="b8a6d8fe-e4ad-4825-8cc6-ab3fedc37e7a" providerId="ADAL" clId="{F6855E36-E772-4CE8-9518-B82015628624}" dt="2023-04-25T19:27:31.416" v="1301" actId="166"/>
          <ac:spMkLst>
            <pc:docMk/>
            <pc:sldMk cId="2611765790" sldId="367"/>
            <ac:spMk id="24" creationId="{B4240789-0232-6695-6F10-D6A24A79A3D0}"/>
          </ac:spMkLst>
        </pc:spChg>
        <pc:spChg chg="mod ord">
          <ac:chgData name="Lucas  Gomez Tobon" userId="b8a6d8fe-e4ad-4825-8cc6-ab3fedc37e7a" providerId="ADAL" clId="{F6855E36-E772-4CE8-9518-B82015628624}" dt="2023-04-25T19:27:31.416" v="1301" actId="166"/>
          <ac:spMkLst>
            <pc:docMk/>
            <pc:sldMk cId="2611765790" sldId="367"/>
            <ac:spMk id="25" creationId="{D85B1D38-1ACF-28C5-3DE7-E1166420E57F}"/>
          </ac:spMkLst>
        </pc:spChg>
        <pc:spChg chg="mod ord">
          <ac:chgData name="Lucas  Gomez Tobon" userId="b8a6d8fe-e4ad-4825-8cc6-ab3fedc37e7a" providerId="ADAL" clId="{F6855E36-E772-4CE8-9518-B82015628624}" dt="2023-04-25T19:27:31.416" v="1301" actId="166"/>
          <ac:spMkLst>
            <pc:docMk/>
            <pc:sldMk cId="2611765790" sldId="367"/>
            <ac:spMk id="26" creationId="{C0BFD90A-1F14-6F2F-8718-5E73D0F3ACB2}"/>
          </ac:spMkLst>
        </pc:spChg>
        <pc:spChg chg="mod ord">
          <ac:chgData name="Lucas  Gomez Tobon" userId="b8a6d8fe-e4ad-4825-8cc6-ab3fedc37e7a" providerId="ADAL" clId="{F6855E36-E772-4CE8-9518-B82015628624}" dt="2023-04-25T19:29:23.750" v="1342" actId="1035"/>
          <ac:spMkLst>
            <pc:docMk/>
            <pc:sldMk cId="2611765790" sldId="367"/>
            <ac:spMk id="27" creationId="{ACDC5FED-3B18-A6D1-DFDB-AAAC31EC61C9}"/>
          </ac:spMkLst>
        </pc:spChg>
        <pc:spChg chg="mod">
          <ac:chgData name="Lucas  Gomez Tobon" userId="b8a6d8fe-e4ad-4825-8cc6-ab3fedc37e7a" providerId="ADAL" clId="{F6855E36-E772-4CE8-9518-B82015628624}" dt="2023-04-25T19:02:59.406" v="1249"/>
          <ac:spMkLst>
            <pc:docMk/>
            <pc:sldMk cId="2611765790" sldId="367"/>
            <ac:spMk id="28" creationId="{62464F5F-4C0A-54E0-FC96-53C07A66249F}"/>
          </ac:spMkLst>
        </pc:spChg>
        <pc:spChg chg="del mod">
          <ac:chgData name="Lucas  Gomez Tobon" userId="b8a6d8fe-e4ad-4825-8cc6-ab3fedc37e7a" providerId="ADAL" clId="{F6855E36-E772-4CE8-9518-B82015628624}" dt="2023-04-25T19:03:05.079" v="1253" actId="478"/>
          <ac:spMkLst>
            <pc:docMk/>
            <pc:sldMk cId="2611765790" sldId="367"/>
            <ac:spMk id="29" creationId="{C3A29378-3EA0-B029-27AC-666BE243736E}"/>
          </ac:spMkLst>
        </pc:spChg>
        <pc:spChg chg="del mod">
          <ac:chgData name="Lucas  Gomez Tobon" userId="b8a6d8fe-e4ad-4825-8cc6-ab3fedc37e7a" providerId="ADAL" clId="{F6855E36-E772-4CE8-9518-B82015628624}" dt="2023-04-25T19:03:03.717" v="1252" actId="478"/>
          <ac:spMkLst>
            <pc:docMk/>
            <pc:sldMk cId="2611765790" sldId="367"/>
            <ac:spMk id="31" creationId="{BD5A455C-7111-BB45-385B-236D07673F78}"/>
          </ac:spMkLst>
        </pc:spChg>
        <pc:spChg chg="add mod">
          <ac:chgData name="Lucas  Gomez Tobon" userId="b8a6d8fe-e4ad-4825-8cc6-ab3fedc37e7a" providerId="ADAL" clId="{F6855E36-E772-4CE8-9518-B82015628624}" dt="2023-04-25T19:37:42.468" v="1367" actId="1076"/>
          <ac:spMkLst>
            <pc:docMk/>
            <pc:sldMk cId="2611765790" sldId="367"/>
            <ac:spMk id="1034" creationId="{6A628014-75DF-1C78-D938-8799A8244224}"/>
          </ac:spMkLst>
        </pc:spChg>
        <pc:spChg chg="add del mod">
          <ac:chgData name="Lucas  Gomez Tobon" userId="b8a6d8fe-e4ad-4825-8cc6-ab3fedc37e7a" providerId="ADAL" clId="{F6855E36-E772-4CE8-9518-B82015628624}" dt="2023-04-25T19:37:45.484" v="1369"/>
          <ac:spMkLst>
            <pc:docMk/>
            <pc:sldMk cId="2611765790" sldId="367"/>
            <ac:spMk id="1035" creationId="{DD0E2349-394A-E657-7015-3EFA1CF621FE}"/>
          </ac:spMkLst>
        </pc:spChg>
        <pc:grpChg chg="add mod">
          <ac:chgData name="Lucas  Gomez Tobon" userId="b8a6d8fe-e4ad-4825-8cc6-ab3fedc37e7a" providerId="ADAL" clId="{F6855E36-E772-4CE8-9518-B82015628624}" dt="2023-04-25T19:02:59.406" v="1249"/>
          <ac:grpSpMkLst>
            <pc:docMk/>
            <pc:sldMk cId="2611765790" sldId="367"/>
            <ac:grpSpMk id="2" creationId="{E5C2A7C8-B32B-7224-0693-1702816F2BB3}"/>
          </ac:grpSpMkLst>
        </pc:grpChg>
        <pc:grpChg chg="mod">
          <ac:chgData name="Lucas  Gomez Tobon" userId="b8a6d8fe-e4ad-4825-8cc6-ab3fedc37e7a" providerId="ADAL" clId="{F6855E36-E772-4CE8-9518-B82015628624}" dt="2023-04-25T19:02:59.406" v="1249"/>
          <ac:grpSpMkLst>
            <pc:docMk/>
            <pc:sldMk cId="2611765790" sldId="367"/>
            <ac:grpSpMk id="6" creationId="{127EBB6F-1302-E562-BCC5-714F06226B3B}"/>
          </ac:grpSpMkLst>
        </pc:grpChg>
        <pc:picChg chg="del">
          <ac:chgData name="Lucas  Gomez Tobon" userId="b8a6d8fe-e4ad-4825-8cc6-ab3fedc37e7a" providerId="ADAL" clId="{F6855E36-E772-4CE8-9518-B82015628624}" dt="2023-04-25T19:02:42.582" v="1247" actId="478"/>
          <ac:picMkLst>
            <pc:docMk/>
            <pc:sldMk cId="2611765790" sldId="367"/>
            <ac:picMk id="1026" creationId="{0CF7FBC9-8552-9AA5-C342-CFF624A63860}"/>
          </ac:picMkLst>
        </pc:picChg>
        <pc:cxnChg chg="mod ord">
          <ac:chgData name="Lucas  Gomez Tobon" userId="b8a6d8fe-e4ad-4825-8cc6-ab3fedc37e7a" providerId="ADAL" clId="{F6855E36-E772-4CE8-9518-B82015628624}" dt="2023-04-25T19:27:31.416" v="1301" actId="166"/>
          <ac:cxnSpMkLst>
            <pc:docMk/>
            <pc:sldMk cId="2611765790" sldId="367"/>
            <ac:cxnSpMk id="30" creationId="{720D1BE8-F64F-8FD6-C0F6-04DEFB600412}"/>
          </ac:cxnSpMkLst>
        </pc:cxnChg>
        <pc:cxnChg chg="mod">
          <ac:chgData name="Lucas  Gomez Tobon" userId="b8a6d8fe-e4ad-4825-8cc6-ab3fedc37e7a" providerId="ADAL" clId="{F6855E36-E772-4CE8-9518-B82015628624}" dt="2023-04-25T19:02:59.406" v="1249"/>
          <ac:cxnSpMkLst>
            <pc:docMk/>
            <pc:sldMk cId="2611765790" sldId="367"/>
            <ac:cxnSpMk id="32" creationId="{6E8FE4DC-ECD3-3570-B3FE-D80A694893EC}"/>
          </ac:cxnSpMkLst>
        </pc:cxnChg>
        <pc:cxnChg chg="mod">
          <ac:chgData name="Lucas  Gomez Tobon" userId="b8a6d8fe-e4ad-4825-8cc6-ab3fedc37e7a" providerId="ADAL" clId="{F6855E36-E772-4CE8-9518-B82015628624}" dt="2023-04-25T19:02:59.406" v="1249"/>
          <ac:cxnSpMkLst>
            <pc:docMk/>
            <pc:sldMk cId="2611765790" sldId="367"/>
            <ac:cxnSpMk id="33" creationId="{6FAD7198-F8DB-EAA0-B8B1-34D6A4BF20F5}"/>
          </ac:cxnSpMkLst>
        </pc:cxnChg>
        <pc:cxnChg chg="add mod ord">
          <ac:chgData name="Lucas  Gomez Tobon" userId="b8a6d8fe-e4ad-4825-8cc6-ab3fedc37e7a" providerId="ADAL" clId="{F6855E36-E772-4CE8-9518-B82015628624}" dt="2023-04-25T19:37:16.258" v="1345" actId="167"/>
          <ac:cxnSpMkLst>
            <pc:docMk/>
            <pc:sldMk cId="2611765790" sldId="367"/>
            <ac:cxnSpMk id="35" creationId="{C9781B12-381C-828F-D8DF-DCC5EC925794}"/>
          </ac:cxnSpMkLst>
        </pc:cxnChg>
        <pc:cxnChg chg="add mod ord">
          <ac:chgData name="Lucas  Gomez Tobon" userId="b8a6d8fe-e4ad-4825-8cc6-ab3fedc37e7a" providerId="ADAL" clId="{F6855E36-E772-4CE8-9518-B82015628624}" dt="2023-04-25T19:37:16.258" v="1345" actId="167"/>
          <ac:cxnSpMkLst>
            <pc:docMk/>
            <pc:sldMk cId="2611765790" sldId="367"/>
            <ac:cxnSpMk id="36" creationId="{97D0131D-3675-BEF0-8EC5-8C69314A4208}"/>
          </ac:cxnSpMkLst>
        </pc:cxnChg>
        <pc:cxnChg chg="add mod ord">
          <ac:chgData name="Lucas  Gomez Tobon" userId="b8a6d8fe-e4ad-4825-8cc6-ab3fedc37e7a" providerId="ADAL" clId="{F6855E36-E772-4CE8-9518-B82015628624}" dt="2023-04-25T19:37:16.258" v="1345" actId="167"/>
          <ac:cxnSpMkLst>
            <pc:docMk/>
            <pc:sldMk cId="2611765790" sldId="367"/>
            <ac:cxnSpMk id="38" creationId="{BA19580A-9405-4D00-A1A3-E97BD0EFB00F}"/>
          </ac:cxnSpMkLst>
        </pc:cxnChg>
        <pc:cxnChg chg="add mod ord">
          <ac:chgData name="Lucas  Gomez Tobon" userId="b8a6d8fe-e4ad-4825-8cc6-ab3fedc37e7a" providerId="ADAL" clId="{F6855E36-E772-4CE8-9518-B82015628624}" dt="2023-04-25T19:37:16.258" v="1345" actId="167"/>
          <ac:cxnSpMkLst>
            <pc:docMk/>
            <pc:sldMk cId="2611765790" sldId="367"/>
            <ac:cxnSpMk id="40" creationId="{7391865E-65ED-7F88-65FE-A5E3EEE00C53}"/>
          </ac:cxnSpMkLst>
        </pc:cxnChg>
        <pc:cxnChg chg="add mod ord">
          <ac:chgData name="Lucas  Gomez Tobon" userId="b8a6d8fe-e4ad-4825-8cc6-ab3fedc37e7a" providerId="ADAL" clId="{F6855E36-E772-4CE8-9518-B82015628624}" dt="2023-04-25T19:37:16.258" v="1345" actId="167"/>
          <ac:cxnSpMkLst>
            <pc:docMk/>
            <pc:sldMk cId="2611765790" sldId="367"/>
            <ac:cxnSpMk id="42" creationId="{024E7FFF-79B3-57A3-3BE8-1801FC1EEC42}"/>
          </ac:cxnSpMkLst>
        </pc:cxnChg>
        <pc:cxnChg chg="add mod ord">
          <ac:chgData name="Lucas  Gomez Tobon" userId="b8a6d8fe-e4ad-4825-8cc6-ab3fedc37e7a" providerId="ADAL" clId="{F6855E36-E772-4CE8-9518-B82015628624}" dt="2023-04-25T19:37:16.258" v="1345" actId="167"/>
          <ac:cxnSpMkLst>
            <pc:docMk/>
            <pc:sldMk cId="2611765790" sldId="367"/>
            <ac:cxnSpMk id="46" creationId="{4808F2BB-55A0-8648-9BF4-FCE9D1A9C373}"/>
          </ac:cxnSpMkLst>
        </pc:cxnChg>
        <pc:cxnChg chg="add mod">
          <ac:chgData name="Lucas  Gomez Tobon" userId="b8a6d8fe-e4ad-4825-8cc6-ab3fedc37e7a" providerId="ADAL" clId="{F6855E36-E772-4CE8-9518-B82015628624}" dt="2023-04-25T19:26:41.488" v="1290" actId="14100"/>
          <ac:cxnSpMkLst>
            <pc:docMk/>
            <pc:sldMk cId="2611765790" sldId="367"/>
            <ac:cxnSpMk id="48" creationId="{1B7C9528-1E6A-D532-8799-EBF0FFB1F11C}"/>
          </ac:cxnSpMkLst>
        </pc:cxnChg>
        <pc:cxnChg chg="add mod ord">
          <ac:chgData name="Lucas  Gomez Tobon" userId="b8a6d8fe-e4ad-4825-8cc6-ab3fedc37e7a" providerId="ADAL" clId="{F6855E36-E772-4CE8-9518-B82015628624}" dt="2023-04-25T19:37:16.258" v="1345" actId="167"/>
          <ac:cxnSpMkLst>
            <pc:docMk/>
            <pc:sldMk cId="2611765790" sldId="367"/>
            <ac:cxnSpMk id="50" creationId="{8F523A6B-BE8C-415E-267E-63913A745C63}"/>
          </ac:cxnSpMkLst>
        </pc:cxnChg>
        <pc:cxnChg chg="add mod ord">
          <ac:chgData name="Lucas  Gomez Tobon" userId="b8a6d8fe-e4ad-4825-8cc6-ab3fedc37e7a" providerId="ADAL" clId="{F6855E36-E772-4CE8-9518-B82015628624}" dt="2023-04-25T19:37:16.258" v="1345" actId="167"/>
          <ac:cxnSpMkLst>
            <pc:docMk/>
            <pc:sldMk cId="2611765790" sldId="367"/>
            <ac:cxnSpMk id="52" creationId="{D9E7DE51-AB9E-53F2-CF12-0CDBF2EC4595}"/>
          </ac:cxnSpMkLst>
        </pc:cxnChg>
        <pc:cxnChg chg="add mod ord">
          <ac:chgData name="Lucas  Gomez Tobon" userId="b8a6d8fe-e4ad-4825-8cc6-ab3fedc37e7a" providerId="ADAL" clId="{F6855E36-E772-4CE8-9518-B82015628624}" dt="2023-04-25T19:37:16.258" v="1345" actId="167"/>
          <ac:cxnSpMkLst>
            <pc:docMk/>
            <pc:sldMk cId="2611765790" sldId="367"/>
            <ac:cxnSpMk id="54" creationId="{1B02466F-1B65-AB1C-2A5A-711345A12C4A}"/>
          </ac:cxnSpMkLst>
        </pc:cxnChg>
        <pc:cxnChg chg="add mod ord">
          <ac:chgData name="Lucas  Gomez Tobon" userId="b8a6d8fe-e4ad-4825-8cc6-ab3fedc37e7a" providerId="ADAL" clId="{F6855E36-E772-4CE8-9518-B82015628624}" dt="2023-04-25T19:37:16.258" v="1345" actId="167"/>
          <ac:cxnSpMkLst>
            <pc:docMk/>
            <pc:sldMk cId="2611765790" sldId="367"/>
            <ac:cxnSpMk id="55" creationId="{4BFEB938-C66C-A9DF-D0AF-9BB2EF1A4711}"/>
          </ac:cxnSpMkLst>
        </pc:cxnChg>
        <pc:cxnChg chg="add mod ord">
          <ac:chgData name="Lucas  Gomez Tobon" userId="b8a6d8fe-e4ad-4825-8cc6-ab3fedc37e7a" providerId="ADAL" clId="{F6855E36-E772-4CE8-9518-B82015628624}" dt="2023-04-25T19:37:16.258" v="1345" actId="167"/>
          <ac:cxnSpMkLst>
            <pc:docMk/>
            <pc:sldMk cId="2611765790" sldId="367"/>
            <ac:cxnSpMk id="57" creationId="{7683BAB7-B60B-3E0E-76C0-FE94555E1975}"/>
          </ac:cxnSpMkLst>
        </pc:cxnChg>
        <pc:cxnChg chg="add mod ord">
          <ac:chgData name="Lucas  Gomez Tobon" userId="b8a6d8fe-e4ad-4825-8cc6-ab3fedc37e7a" providerId="ADAL" clId="{F6855E36-E772-4CE8-9518-B82015628624}" dt="2023-04-25T19:37:16.258" v="1345" actId="167"/>
          <ac:cxnSpMkLst>
            <pc:docMk/>
            <pc:sldMk cId="2611765790" sldId="367"/>
            <ac:cxnSpMk id="58" creationId="{8CB27388-16A4-92B9-C980-13C2F0ABE985}"/>
          </ac:cxnSpMkLst>
        </pc:cxnChg>
        <pc:cxnChg chg="add mod ord">
          <ac:chgData name="Lucas  Gomez Tobon" userId="b8a6d8fe-e4ad-4825-8cc6-ab3fedc37e7a" providerId="ADAL" clId="{F6855E36-E772-4CE8-9518-B82015628624}" dt="2023-04-25T19:37:16.258" v="1345" actId="167"/>
          <ac:cxnSpMkLst>
            <pc:docMk/>
            <pc:sldMk cId="2611765790" sldId="367"/>
            <ac:cxnSpMk id="59" creationId="{9EB25D7F-8A24-6B20-524B-EC95B9731AEB}"/>
          </ac:cxnSpMkLst>
        </pc:cxnChg>
        <pc:cxnChg chg="add mod ord">
          <ac:chgData name="Lucas  Gomez Tobon" userId="b8a6d8fe-e4ad-4825-8cc6-ab3fedc37e7a" providerId="ADAL" clId="{F6855E36-E772-4CE8-9518-B82015628624}" dt="2023-04-25T19:37:16.258" v="1345" actId="167"/>
          <ac:cxnSpMkLst>
            <pc:docMk/>
            <pc:sldMk cId="2611765790" sldId="367"/>
            <ac:cxnSpMk id="61" creationId="{5D1989F0-741C-3514-0352-F5E4A21FDBB4}"/>
          </ac:cxnSpMkLst>
        </pc:cxnChg>
        <pc:cxnChg chg="add mod ord">
          <ac:chgData name="Lucas  Gomez Tobon" userId="b8a6d8fe-e4ad-4825-8cc6-ab3fedc37e7a" providerId="ADAL" clId="{F6855E36-E772-4CE8-9518-B82015628624}" dt="2023-04-25T19:37:16.258" v="1345" actId="167"/>
          <ac:cxnSpMkLst>
            <pc:docMk/>
            <pc:sldMk cId="2611765790" sldId="367"/>
            <ac:cxnSpMk id="62" creationId="{6574AE5B-1BD9-4505-46E6-115CAD296F20}"/>
          </ac:cxnSpMkLst>
        </pc:cxnChg>
        <pc:cxnChg chg="add mod ord">
          <ac:chgData name="Lucas  Gomez Tobon" userId="b8a6d8fe-e4ad-4825-8cc6-ab3fedc37e7a" providerId="ADAL" clId="{F6855E36-E772-4CE8-9518-B82015628624}" dt="2023-04-25T19:37:16.258" v="1345" actId="167"/>
          <ac:cxnSpMkLst>
            <pc:docMk/>
            <pc:sldMk cId="2611765790" sldId="367"/>
            <ac:cxnSpMk id="1025" creationId="{7697EFE2-6697-2912-BCB0-4CFFC561DF31}"/>
          </ac:cxnSpMkLst>
        </pc:cxnChg>
        <pc:cxnChg chg="add mod ord">
          <ac:chgData name="Lucas  Gomez Tobon" userId="b8a6d8fe-e4ad-4825-8cc6-ab3fedc37e7a" providerId="ADAL" clId="{F6855E36-E772-4CE8-9518-B82015628624}" dt="2023-04-25T19:37:16.258" v="1345" actId="167"/>
          <ac:cxnSpMkLst>
            <pc:docMk/>
            <pc:sldMk cId="2611765790" sldId="367"/>
            <ac:cxnSpMk id="1031" creationId="{D3576FC8-F57E-4D8A-2DF1-4A7EB1A3EBC0}"/>
          </ac:cxnSpMkLst>
        </pc:cxnChg>
      </pc:sldChg>
      <pc:sldChg chg="addSp modSp add mod">
        <pc:chgData name="Lucas  Gomez Tobon" userId="b8a6d8fe-e4ad-4825-8cc6-ab3fedc37e7a" providerId="ADAL" clId="{F6855E36-E772-4CE8-9518-B82015628624}" dt="2023-04-25T18:50:49.553" v="547" actId="1076"/>
        <pc:sldMkLst>
          <pc:docMk/>
          <pc:sldMk cId="1803888893" sldId="368"/>
        </pc:sldMkLst>
        <pc:spChg chg="add mod">
          <ac:chgData name="Lucas  Gomez Tobon" userId="b8a6d8fe-e4ad-4825-8cc6-ab3fedc37e7a" providerId="ADAL" clId="{F6855E36-E772-4CE8-9518-B82015628624}" dt="2023-04-25T18:50:20.280" v="475" actId="1076"/>
          <ac:spMkLst>
            <pc:docMk/>
            <pc:sldMk cId="1803888893" sldId="368"/>
            <ac:spMk id="2" creationId="{07791603-57B5-3877-87D5-18932671D76B}"/>
          </ac:spMkLst>
        </pc:spChg>
        <pc:spChg chg="add mod">
          <ac:chgData name="Lucas  Gomez Tobon" userId="b8a6d8fe-e4ad-4825-8cc6-ab3fedc37e7a" providerId="ADAL" clId="{F6855E36-E772-4CE8-9518-B82015628624}" dt="2023-04-25T18:50:33.137" v="493" actId="1036"/>
          <ac:spMkLst>
            <pc:docMk/>
            <pc:sldMk cId="1803888893" sldId="368"/>
            <ac:spMk id="4" creationId="{8279073B-0C0A-0F14-9B11-2F79E0B6DB1D}"/>
          </ac:spMkLst>
        </pc:spChg>
        <pc:spChg chg="mod">
          <ac:chgData name="Lucas  Gomez Tobon" userId="b8a6d8fe-e4ad-4825-8cc6-ab3fedc37e7a" providerId="ADAL" clId="{F6855E36-E772-4CE8-9518-B82015628624}" dt="2023-04-25T18:50:49.553" v="547" actId="1076"/>
          <ac:spMkLst>
            <pc:docMk/>
            <pc:sldMk cId="1803888893" sldId="368"/>
            <ac:spMk id="35" creationId="{1F74FFE8-F005-4A62-3A0B-0D48B3A6D180}"/>
          </ac:spMkLst>
        </pc:spChg>
      </pc:sldChg>
      <pc:sldChg chg="addSp modSp add mod">
        <pc:chgData name="Lucas  Gomez Tobon" userId="b8a6d8fe-e4ad-4825-8cc6-ab3fedc37e7a" providerId="ADAL" clId="{F6855E36-E772-4CE8-9518-B82015628624}" dt="2023-04-25T18:51:17.219" v="555" actId="167"/>
        <pc:sldMkLst>
          <pc:docMk/>
          <pc:sldMk cId="4200558132" sldId="369"/>
        </pc:sldMkLst>
        <pc:cxnChg chg="add mod ord">
          <ac:chgData name="Lucas  Gomez Tobon" userId="b8a6d8fe-e4ad-4825-8cc6-ab3fedc37e7a" providerId="ADAL" clId="{F6855E36-E772-4CE8-9518-B82015628624}" dt="2023-04-25T18:51:17.219" v="555" actId="167"/>
          <ac:cxnSpMkLst>
            <pc:docMk/>
            <pc:sldMk cId="4200558132" sldId="369"/>
            <ac:cxnSpMk id="6" creationId="{436F6415-F8EC-4681-B0A1-8AB6BDBE3940}"/>
          </ac:cxnSpMkLst>
        </pc:cxnChg>
      </pc:sldChg>
      <pc:sldChg chg="addSp modSp add mod">
        <pc:chgData name="Lucas  Gomez Tobon" userId="b8a6d8fe-e4ad-4825-8cc6-ab3fedc37e7a" providerId="ADAL" clId="{F6855E36-E772-4CE8-9518-B82015628624}" dt="2023-04-25T18:52:25.440" v="626" actId="1076"/>
        <pc:sldMkLst>
          <pc:docMk/>
          <pc:sldMk cId="2863665689" sldId="370"/>
        </pc:sldMkLst>
        <pc:spChg chg="add mod">
          <ac:chgData name="Lucas  Gomez Tobon" userId="b8a6d8fe-e4ad-4825-8cc6-ab3fedc37e7a" providerId="ADAL" clId="{F6855E36-E772-4CE8-9518-B82015628624}" dt="2023-04-25T18:52:25.440" v="626" actId="1076"/>
          <ac:spMkLst>
            <pc:docMk/>
            <pc:sldMk cId="2863665689" sldId="370"/>
            <ac:spMk id="5" creationId="{E8E78AE8-7F04-65AA-7A35-7B6475602845}"/>
          </ac:spMkLst>
        </pc:spChg>
        <pc:spChg chg="mod">
          <ac:chgData name="Lucas  Gomez Tobon" userId="b8a6d8fe-e4ad-4825-8cc6-ab3fedc37e7a" providerId="ADAL" clId="{F6855E36-E772-4CE8-9518-B82015628624}" dt="2023-04-25T18:51:29.793" v="557" actId="1076"/>
          <ac:spMkLst>
            <pc:docMk/>
            <pc:sldMk cId="2863665689" sldId="370"/>
            <ac:spMk id="35" creationId="{1F74FFE8-F005-4A62-3A0B-0D48B3A6D180}"/>
          </ac:spMkLst>
        </pc:spChg>
      </pc:sldChg>
      <pc:sldChg chg="addSp modSp add mod">
        <pc:chgData name="Lucas  Gomez Tobon" userId="b8a6d8fe-e4ad-4825-8cc6-ab3fedc37e7a" providerId="ADAL" clId="{F6855E36-E772-4CE8-9518-B82015628624}" dt="2023-04-25T18:53:40.679" v="720" actId="1076"/>
        <pc:sldMkLst>
          <pc:docMk/>
          <pc:sldMk cId="2643621307" sldId="371"/>
        </pc:sldMkLst>
        <pc:spChg chg="mod">
          <ac:chgData name="Lucas  Gomez Tobon" userId="b8a6d8fe-e4ad-4825-8cc6-ab3fedc37e7a" providerId="ADAL" clId="{F6855E36-E772-4CE8-9518-B82015628624}" dt="2023-04-25T18:52:52.406" v="633" actId="113"/>
          <ac:spMkLst>
            <pc:docMk/>
            <pc:sldMk cId="2643621307" sldId="371"/>
            <ac:spMk id="5" creationId="{E8E78AE8-7F04-65AA-7A35-7B6475602845}"/>
          </ac:spMkLst>
        </pc:spChg>
        <pc:spChg chg="add mod">
          <ac:chgData name="Lucas  Gomez Tobon" userId="b8a6d8fe-e4ad-4825-8cc6-ab3fedc37e7a" providerId="ADAL" clId="{F6855E36-E772-4CE8-9518-B82015628624}" dt="2023-04-25T18:52:43.912" v="631" actId="1076"/>
          <ac:spMkLst>
            <pc:docMk/>
            <pc:sldMk cId="2643621307" sldId="371"/>
            <ac:spMk id="10" creationId="{EA554D91-7ADD-E27D-E58A-FCFEA90EF064}"/>
          </ac:spMkLst>
        </pc:spChg>
        <pc:spChg chg="add mod">
          <ac:chgData name="Lucas  Gomez Tobon" userId="b8a6d8fe-e4ad-4825-8cc6-ab3fedc37e7a" providerId="ADAL" clId="{F6855E36-E772-4CE8-9518-B82015628624}" dt="2023-04-25T18:53:40.679" v="720" actId="1076"/>
          <ac:spMkLst>
            <pc:docMk/>
            <pc:sldMk cId="2643621307" sldId="371"/>
            <ac:spMk id="38" creationId="{F8197697-A104-FB72-99F7-2AA9FF1A880C}"/>
          </ac:spMkLst>
        </pc:spChg>
        <pc:cxnChg chg="add mod">
          <ac:chgData name="Lucas  Gomez Tobon" userId="b8a6d8fe-e4ad-4825-8cc6-ab3fedc37e7a" providerId="ADAL" clId="{F6855E36-E772-4CE8-9518-B82015628624}" dt="2023-04-25T18:52:58.629" v="634" actId="208"/>
          <ac:cxnSpMkLst>
            <pc:docMk/>
            <pc:sldMk cId="2643621307" sldId="371"/>
            <ac:cxnSpMk id="36" creationId="{317B4031-F5B1-F0FB-A1F7-7BF38BF39D81}"/>
          </ac:cxnSpMkLst>
        </pc:cxnChg>
      </pc:sldChg>
      <pc:sldChg chg="addSp modSp add mod">
        <pc:chgData name="Lucas  Gomez Tobon" userId="b8a6d8fe-e4ad-4825-8cc6-ab3fedc37e7a" providerId="ADAL" clId="{F6855E36-E772-4CE8-9518-B82015628624}" dt="2023-04-25T18:55:10.368" v="857" actId="1076"/>
        <pc:sldMkLst>
          <pc:docMk/>
          <pc:sldMk cId="2599559782" sldId="372"/>
        </pc:sldMkLst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2" creationId="{07791603-57B5-3877-87D5-18932671D76B}"/>
          </ac:spMkLst>
        </pc:spChg>
        <pc:spChg chg="mod">
          <ac:chgData name="Lucas  Gomez Tobon" userId="b8a6d8fe-e4ad-4825-8cc6-ab3fedc37e7a" providerId="ADAL" clId="{F6855E36-E772-4CE8-9518-B82015628624}" dt="2023-04-25T18:55:10.368" v="857" actId="1076"/>
          <ac:spMkLst>
            <pc:docMk/>
            <pc:sldMk cId="2599559782" sldId="372"/>
            <ac:spMk id="4" creationId="{8279073B-0C0A-0F14-9B11-2F79E0B6DB1D}"/>
          </ac:spMkLst>
        </pc:spChg>
        <pc:spChg chg="mod">
          <ac:chgData name="Lucas  Gomez Tobon" userId="b8a6d8fe-e4ad-4825-8cc6-ab3fedc37e7a" providerId="ADAL" clId="{F6855E36-E772-4CE8-9518-B82015628624}" dt="2023-04-25T18:54:36.464" v="778" actId="1076"/>
          <ac:spMkLst>
            <pc:docMk/>
            <pc:sldMk cId="2599559782" sldId="372"/>
            <ac:spMk id="5" creationId="{E8E78AE8-7F04-65AA-7A35-7B6475602845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10" creationId="{EA554D91-7ADD-E27D-E58A-FCFEA90EF064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12" creationId="{4D3A32A8-A84F-6C08-6CF0-FA809986B866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13" creationId="{B074CE90-EAD8-7F27-1EA0-B8D3F5EC4D20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14" creationId="{FAC0958D-D906-C1FF-D4C6-0E2C79A76D62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15" creationId="{789C2907-A7ED-536C-006E-EA15AA5A756B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16" creationId="{5513DEF7-DDFD-8CC2-229F-B48485FB2D3D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17" creationId="{36CA9D7B-8815-1EDB-83F2-B32AD272D542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18" creationId="{48FF8DC1-D7E4-6AC2-6808-FF7F32C6A918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19" creationId="{241E5A54-08FE-34EE-63A4-292A3663E2E2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20" creationId="{D80E0F8C-F4BB-ADC8-4FE3-5E1A4A361831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21" creationId="{CE9B9795-2C39-3E1B-6CC4-C2CA798559AD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22" creationId="{B8FA6365-15EB-F2A4-B6D2-6710069E0524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23" creationId="{F0584AED-015D-1A76-EBA4-68E7EB765F78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24" creationId="{160FCE16-1270-D30B-3D17-4A15A2FB752E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25" creationId="{68294030-654D-D7B4-EFAF-1B27B9BF51A8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26" creationId="{5B2503A7-B70C-0998-A29B-F67B5181BAE2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27" creationId="{72B88114-75A6-9CE6-8A3E-851F85E4B465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28" creationId="{2A483805-8D40-F6E9-F5F2-445B5C49FBF7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29" creationId="{E7B6F928-8E0F-EBD3-550C-99A4FD41C301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30" creationId="{4EA13751-A3B2-D2BF-68D0-7F50EEA19C65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31" creationId="{150C7899-50EB-A62B-B561-FC7F36FEBBAE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32" creationId="{7B1A3E57-64DA-A0C1-FCDA-31CE17E0F824}"/>
          </ac:spMkLst>
        </pc:spChg>
        <pc:spChg chg="mod">
          <ac:chgData name="Lucas  Gomez Tobon" userId="b8a6d8fe-e4ad-4825-8cc6-ab3fedc37e7a" providerId="ADAL" clId="{F6855E36-E772-4CE8-9518-B82015628624}" dt="2023-04-25T18:54:19.477" v="773" actId="164"/>
          <ac:spMkLst>
            <pc:docMk/>
            <pc:sldMk cId="2599559782" sldId="372"/>
            <ac:spMk id="33" creationId="{2AFBD883-427C-258E-0B7C-C33563FFB844}"/>
          </ac:spMkLst>
        </pc:spChg>
        <pc:spChg chg="mod">
          <ac:chgData name="Lucas  Gomez Tobon" userId="b8a6d8fe-e4ad-4825-8cc6-ab3fedc37e7a" providerId="ADAL" clId="{F6855E36-E772-4CE8-9518-B82015628624}" dt="2023-04-25T18:55:05.977" v="856" actId="113"/>
          <ac:spMkLst>
            <pc:docMk/>
            <pc:sldMk cId="2599559782" sldId="372"/>
            <ac:spMk id="38" creationId="{F8197697-A104-FB72-99F7-2AA9FF1A880C}"/>
          </ac:spMkLst>
        </pc:spChg>
        <pc:grpChg chg="add mod">
          <ac:chgData name="Lucas  Gomez Tobon" userId="b8a6d8fe-e4ad-4825-8cc6-ab3fedc37e7a" providerId="ADAL" clId="{F6855E36-E772-4CE8-9518-B82015628624}" dt="2023-04-25T18:54:27.052" v="776" actId="164"/>
          <ac:grpSpMkLst>
            <pc:docMk/>
            <pc:sldMk cId="2599559782" sldId="372"/>
            <ac:grpSpMk id="9" creationId="{6B287EA2-03E4-2E53-A364-C76094164825}"/>
          </ac:grpSpMkLst>
        </pc:grpChg>
        <pc:grpChg chg="mod">
          <ac:chgData name="Lucas  Gomez Tobon" userId="b8a6d8fe-e4ad-4825-8cc6-ab3fedc37e7a" providerId="ADAL" clId="{F6855E36-E772-4CE8-9518-B82015628624}" dt="2023-04-25T18:54:19.477" v="773" actId="164"/>
          <ac:grpSpMkLst>
            <pc:docMk/>
            <pc:sldMk cId="2599559782" sldId="372"/>
            <ac:grpSpMk id="11" creationId="{CFEC86A1-57E2-33B8-46BE-77668CE403C3}"/>
          </ac:grpSpMkLst>
        </pc:grpChg>
        <pc:grpChg chg="add mod">
          <ac:chgData name="Lucas  Gomez Tobon" userId="b8a6d8fe-e4ad-4825-8cc6-ab3fedc37e7a" providerId="ADAL" clId="{F6855E36-E772-4CE8-9518-B82015628624}" dt="2023-04-25T18:54:27.052" v="776" actId="164"/>
          <ac:grpSpMkLst>
            <pc:docMk/>
            <pc:sldMk cId="2599559782" sldId="372"/>
            <ac:grpSpMk id="34" creationId="{259188FC-154B-7877-FC82-74DB55B39F79}"/>
          </ac:grpSpMkLst>
        </pc:grpChg>
        <pc:cxnChg chg="mod">
          <ac:chgData name="Lucas  Gomez Tobon" userId="b8a6d8fe-e4ad-4825-8cc6-ab3fedc37e7a" providerId="ADAL" clId="{F6855E36-E772-4CE8-9518-B82015628624}" dt="2023-04-25T18:54:19.477" v="773" actId="164"/>
          <ac:cxnSpMkLst>
            <pc:docMk/>
            <pc:sldMk cId="2599559782" sldId="372"/>
            <ac:cxnSpMk id="6" creationId="{436F6415-F8EC-4681-B0A1-8AB6BDBE3940}"/>
          </ac:cxnSpMkLst>
        </pc:cxnChg>
        <pc:cxnChg chg="mod">
          <ac:chgData name="Lucas  Gomez Tobon" userId="b8a6d8fe-e4ad-4825-8cc6-ab3fedc37e7a" providerId="ADAL" clId="{F6855E36-E772-4CE8-9518-B82015628624}" dt="2023-04-25T18:54:38.288" v="779" actId="1076"/>
          <ac:cxnSpMkLst>
            <pc:docMk/>
            <pc:sldMk cId="2599559782" sldId="372"/>
            <ac:cxnSpMk id="36" creationId="{317B4031-F5B1-F0FB-A1F7-7BF38BF39D81}"/>
          </ac:cxnSpMkLst>
        </pc:cxnChg>
      </pc:sldChg>
      <pc:sldChg chg="addSp delSp modSp add mod">
        <pc:chgData name="Lucas  Gomez Tobon" userId="b8a6d8fe-e4ad-4825-8cc6-ab3fedc37e7a" providerId="ADAL" clId="{F6855E36-E772-4CE8-9518-B82015628624}" dt="2023-04-25T18:58:00.813" v="1013" actId="20577"/>
        <pc:sldMkLst>
          <pc:docMk/>
          <pc:sldMk cId="700871019" sldId="373"/>
        </pc:sldMkLst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2" creationId="{07791603-57B5-3877-87D5-18932671D76B}"/>
          </ac:spMkLst>
        </pc:spChg>
        <pc:spChg chg="mod topLvl">
          <ac:chgData name="Lucas  Gomez Tobon" userId="b8a6d8fe-e4ad-4825-8cc6-ab3fedc37e7a" providerId="ADAL" clId="{F6855E36-E772-4CE8-9518-B82015628624}" dt="2023-04-25T18:56:54.556" v="889" actId="165"/>
          <ac:spMkLst>
            <pc:docMk/>
            <pc:sldMk cId="700871019" sldId="373"/>
            <ac:spMk id="4" creationId="{8279073B-0C0A-0F14-9B11-2F79E0B6DB1D}"/>
          </ac:spMkLst>
        </pc:spChg>
        <pc:spChg chg="mod">
          <ac:chgData name="Lucas  Gomez Tobon" userId="b8a6d8fe-e4ad-4825-8cc6-ab3fedc37e7a" providerId="ADAL" clId="{F6855E36-E772-4CE8-9518-B82015628624}" dt="2023-04-25T18:57:27.958" v="895" actId="113"/>
          <ac:spMkLst>
            <pc:docMk/>
            <pc:sldMk cId="700871019" sldId="373"/>
            <ac:spMk id="5" creationId="{E8E78AE8-7F04-65AA-7A35-7B6475602845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10" creationId="{EA554D91-7ADD-E27D-E58A-FCFEA90EF064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12" creationId="{4D3A32A8-A84F-6C08-6CF0-FA809986B866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13" creationId="{B074CE90-EAD8-7F27-1EA0-B8D3F5EC4D20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14" creationId="{FAC0958D-D906-C1FF-D4C6-0E2C79A76D62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15" creationId="{789C2907-A7ED-536C-006E-EA15AA5A756B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16" creationId="{5513DEF7-DDFD-8CC2-229F-B48485FB2D3D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17" creationId="{36CA9D7B-8815-1EDB-83F2-B32AD272D542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18" creationId="{48FF8DC1-D7E4-6AC2-6808-FF7F32C6A918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19" creationId="{241E5A54-08FE-34EE-63A4-292A3663E2E2}"/>
          </ac:spMkLst>
        </pc:spChg>
        <pc:spChg chg="del mod topLvl">
          <ac:chgData name="Lucas  Gomez Tobon" userId="b8a6d8fe-e4ad-4825-8cc6-ab3fedc37e7a" providerId="ADAL" clId="{F6855E36-E772-4CE8-9518-B82015628624}" dt="2023-04-25T18:57:10.639" v="891" actId="478"/>
          <ac:spMkLst>
            <pc:docMk/>
            <pc:sldMk cId="700871019" sldId="373"/>
            <ac:spMk id="20" creationId="{D80E0F8C-F4BB-ADC8-4FE3-5E1A4A361831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21" creationId="{CE9B9795-2C39-3E1B-6CC4-C2CA798559AD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22" creationId="{B8FA6365-15EB-F2A4-B6D2-6710069E0524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23" creationId="{F0584AED-015D-1A76-EBA4-68E7EB765F78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24" creationId="{160FCE16-1270-D30B-3D17-4A15A2FB752E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25" creationId="{68294030-654D-D7B4-EFAF-1B27B9BF51A8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26" creationId="{5B2503A7-B70C-0998-A29B-F67B5181BAE2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27" creationId="{72B88114-75A6-9CE6-8A3E-851F85E4B465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28" creationId="{2A483805-8D40-F6E9-F5F2-445B5C49FBF7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29" creationId="{E7B6F928-8E0F-EBD3-550C-99A4FD41C301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30" creationId="{4EA13751-A3B2-D2BF-68D0-7F50EEA19C65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31" creationId="{150C7899-50EB-A62B-B561-FC7F36FEBBAE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32" creationId="{7B1A3E57-64DA-A0C1-FCDA-31CE17E0F824}"/>
          </ac:spMkLst>
        </pc:spChg>
        <pc:spChg chg="mod topLvl">
          <ac:chgData name="Lucas  Gomez Tobon" userId="b8a6d8fe-e4ad-4825-8cc6-ab3fedc37e7a" providerId="ADAL" clId="{F6855E36-E772-4CE8-9518-B82015628624}" dt="2023-04-25T18:56:59.069" v="890" actId="165"/>
          <ac:spMkLst>
            <pc:docMk/>
            <pc:sldMk cId="700871019" sldId="373"/>
            <ac:spMk id="33" creationId="{2AFBD883-427C-258E-0B7C-C33563FFB844}"/>
          </ac:spMkLst>
        </pc:spChg>
        <pc:spChg chg="add mod">
          <ac:chgData name="Lucas  Gomez Tobon" userId="b8a6d8fe-e4ad-4825-8cc6-ab3fedc37e7a" providerId="ADAL" clId="{F6855E36-E772-4CE8-9518-B82015628624}" dt="2023-04-25T18:57:20.385" v="893" actId="113"/>
          <ac:spMkLst>
            <pc:docMk/>
            <pc:sldMk cId="700871019" sldId="373"/>
            <ac:spMk id="37" creationId="{81F30306-F4AA-C031-1BA9-D26BEB73195C}"/>
          </ac:spMkLst>
        </pc:spChg>
        <pc:spChg chg="mod">
          <ac:chgData name="Lucas  Gomez Tobon" userId="b8a6d8fe-e4ad-4825-8cc6-ab3fedc37e7a" providerId="ADAL" clId="{F6855E36-E772-4CE8-9518-B82015628624}" dt="2023-04-25T18:58:00.813" v="1013" actId="20577"/>
          <ac:spMkLst>
            <pc:docMk/>
            <pc:sldMk cId="700871019" sldId="373"/>
            <ac:spMk id="38" creationId="{F8197697-A104-FB72-99F7-2AA9FF1A880C}"/>
          </ac:spMkLst>
        </pc:spChg>
        <pc:spChg chg="add mod ord">
          <ac:chgData name="Lucas  Gomez Tobon" userId="b8a6d8fe-e4ad-4825-8cc6-ab3fedc37e7a" providerId="ADAL" clId="{F6855E36-E772-4CE8-9518-B82015628624}" dt="2023-04-25T18:56:47.626" v="888" actId="167"/>
          <ac:spMkLst>
            <pc:docMk/>
            <pc:sldMk cId="700871019" sldId="373"/>
            <ac:spMk id="39" creationId="{FBB53BC1-03CD-2750-4C93-32923AD9FB19}"/>
          </ac:spMkLst>
        </pc:spChg>
        <pc:grpChg chg="del mod topLvl">
          <ac:chgData name="Lucas  Gomez Tobon" userId="b8a6d8fe-e4ad-4825-8cc6-ab3fedc37e7a" providerId="ADAL" clId="{F6855E36-E772-4CE8-9518-B82015628624}" dt="2023-04-25T18:56:59.069" v="890" actId="165"/>
          <ac:grpSpMkLst>
            <pc:docMk/>
            <pc:sldMk cId="700871019" sldId="373"/>
            <ac:grpSpMk id="9" creationId="{6B287EA2-03E4-2E53-A364-C76094164825}"/>
          </ac:grpSpMkLst>
        </pc:grpChg>
        <pc:grpChg chg="mod topLvl">
          <ac:chgData name="Lucas  Gomez Tobon" userId="b8a6d8fe-e4ad-4825-8cc6-ab3fedc37e7a" providerId="ADAL" clId="{F6855E36-E772-4CE8-9518-B82015628624}" dt="2023-04-25T18:56:59.069" v="890" actId="165"/>
          <ac:grpSpMkLst>
            <pc:docMk/>
            <pc:sldMk cId="700871019" sldId="373"/>
            <ac:grpSpMk id="11" creationId="{CFEC86A1-57E2-33B8-46BE-77668CE403C3}"/>
          </ac:grpSpMkLst>
        </pc:grpChg>
        <pc:grpChg chg="del">
          <ac:chgData name="Lucas  Gomez Tobon" userId="b8a6d8fe-e4ad-4825-8cc6-ab3fedc37e7a" providerId="ADAL" clId="{F6855E36-E772-4CE8-9518-B82015628624}" dt="2023-04-25T18:56:54.556" v="889" actId="165"/>
          <ac:grpSpMkLst>
            <pc:docMk/>
            <pc:sldMk cId="700871019" sldId="373"/>
            <ac:grpSpMk id="34" creationId="{259188FC-154B-7877-FC82-74DB55B39F79}"/>
          </ac:grpSpMkLst>
        </pc:grpChg>
        <pc:cxnChg chg="mod ord topLvl">
          <ac:chgData name="Lucas  Gomez Tobon" userId="b8a6d8fe-e4ad-4825-8cc6-ab3fedc37e7a" providerId="ADAL" clId="{F6855E36-E772-4CE8-9518-B82015628624}" dt="2023-04-25T18:56:59.069" v="890" actId="165"/>
          <ac:cxnSpMkLst>
            <pc:docMk/>
            <pc:sldMk cId="700871019" sldId="373"/>
            <ac:cxnSpMk id="6" creationId="{436F6415-F8EC-4681-B0A1-8AB6BDBE3940}"/>
          </ac:cxnSpMkLst>
        </pc:cxnChg>
        <pc:cxnChg chg="mod">
          <ac:chgData name="Lucas  Gomez Tobon" userId="b8a6d8fe-e4ad-4825-8cc6-ab3fedc37e7a" providerId="ADAL" clId="{F6855E36-E772-4CE8-9518-B82015628624}" dt="2023-04-25T18:56:59.069" v="890" actId="165"/>
          <ac:cxnSpMkLst>
            <pc:docMk/>
            <pc:sldMk cId="700871019" sldId="373"/>
            <ac:cxnSpMk id="7" creationId="{9E92FD4A-1957-7C45-DA76-5E1FD041689E}"/>
          </ac:cxnSpMkLst>
        </pc:cxnChg>
        <pc:cxnChg chg="mod">
          <ac:chgData name="Lucas  Gomez Tobon" userId="b8a6d8fe-e4ad-4825-8cc6-ab3fedc37e7a" providerId="ADAL" clId="{F6855E36-E772-4CE8-9518-B82015628624}" dt="2023-04-25T18:56:59.069" v="890" actId="165"/>
          <ac:cxnSpMkLst>
            <pc:docMk/>
            <pc:sldMk cId="700871019" sldId="373"/>
            <ac:cxnSpMk id="8" creationId="{2301008C-A6FB-571E-1019-08311D6DAB42}"/>
          </ac:cxnSpMkLst>
        </pc:cxnChg>
        <pc:cxnChg chg="mod">
          <ac:chgData name="Lucas  Gomez Tobon" userId="b8a6d8fe-e4ad-4825-8cc6-ab3fedc37e7a" providerId="ADAL" clId="{F6855E36-E772-4CE8-9518-B82015628624}" dt="2023-04-25T18:57:31.726" v="896" actId="1076"/>
          <ac:cxnSpMkLst>
            <pc:docMk/>
            <pc:sldMk cId="700871019" sldId="373"/>
            <ac:cxnSpMk id="36" creationId="{317B4031-F5B1-F0FB-A1F7-7BF38BF39D81}"/>
          </ac:cxnSpMkLst>
        </pc:cxnChg>
      </pc:sldChg>
      <pc:sldChg chg="addSp delSp modSp add mod">
        <pc:chgData name="Lucas  Gomez Tobon" userId="b8a6d8fe-e4ad-4825-8cc6-ab3fedc37e7a" providerId="ADAL" clId="{F6855E36-E772-4CE8-9518-B82015628624}" dt="2023-04-25T18:59:20.810" v="1138" actId="20577"/>
        <pc:sldMkLst>
          <pc:docMk/>
          <pc:sldMk cId="3048820659" sldId="374"/>
        </pc:sldMkLst>
        <pc:spChg chg="del">
          <ac:chgData name="Lucas  Gomez Tobon" userId="b8a6d8fe-e4ad-4825-8cc6-ab3fedc37e7a" providerId="ADAL" clId="{F6855E36-E772-4CE8-9518-B82015628624}" dt="2023-04-25T18:58:24.125" v="1016" actId="478"/>
          <ac:spMkLst>
            <pc:docMk/>
            <pc:sldMk cId="3048820659" sldId="374"/>
            <ac:spMk id="5" creationId="{E8E78AE8-7F04-65AA-7A35-7B6475602845}"/>
          </ac:spMkLst>
        </pc:spChg>
        <pc:spChg chg="mod">
          <ac:chgData name="Lucas  Gomez Tobon" userId="b8a6d8fe-e4ad-4825-8cc6-ab3fedc37e7a" providerId="ADAL" clId="{F6855E36-E772-4CE8-9518-B82015628624}" dt="2023-04-25T18:59:20.810" v="1138" actId="20577"/>
          <ac:spMkLst>
            <pc:docMk/>
            <pc:sldMk cId="3048820659" sldId="374"/>
            <ac:spMk id="35" creationId="{1F74FFE8-F005-4A62-3A0B-0D48B3A6D180}"/>
          </ac:spMkLst>
        </pc:spChg>
        <pc:spChg chg="mod">
          <ac:chgData name="Lucas  Gomez Tobon" userId="b8a6d8fe-e4ad-4825-8cc6-ab3fedc37e7a" providerId="ADAL" clId="{F6855E36-E772-4CE8-9518-B82015628624}" dt="2023-04-25T18:58:41.505" v="1028" actId="113"/>
          <ac:spMkLst>
            <pc:docMk/>
            <pc:sldMk cId="3048820659" sldId="374"/>
            <ac:spMk id="37" creationId="{81F30306-F4AA-C031-1BA9-D26BEB73195C}"/>
          </ac:spMkLst>
        </pc:spChg>
        <pc:spChg chg="add del mod">
          <ac:chgData name="Lucas  Gomez Tobon" userId="b8a6d8fe-e4ad-4825-8cc6-ab3fedc37e7a" providerId="ADAL" clId="{F6855E36-E772-4CE8-9518-B82015628624}" dt="2023-04-25T18:58:35" v="1026" actId="478"/>
          <ac:spMkLst>
            <pc:docMk/>
            <pc:sldMk cId="3048820659" sldId="374"/>
            <ac:spMk id="38" creationId="{F8197697-A104-FB72-99F7-2AA9FF1A880C}"/>
          </ac:spMkLst>
        </pc:spChg>
        <pc:spChg chg="add del">
          <ac:chgData name="Lucas  Gomez Tobon" userId="b8a6d8fe-e4ad-4825-8cc6-ab3fedc37e7a" providerId="ADAL" clId="{F6855E36-E772-4CE8-9518-B82015628624}" dt="2023-04-25T18:58:31.532" v="1025" actId="478"/>
          <ac:spMkLst>
            <pc:docMk/>
            <pc:sldMk cId="3048820659" sldId="374"/>
            <ac:spMk id="39" creationId="{FBB53BC1-03CD-2750-4C93-32923AD9FB19}"/>
          </ac:spMkLst>
        </pc:spChg>
        <pc:cxnChg chg="add del">
          <ac:chgData name="Lucas  Gomez Tobon" userId="b8a6d8fe-e4ad-4825-8cc6-ab3fedc37e7a" providerId="ADAL" clId="{F6855E36-E772-4CE8-9518-B82015628624}" dt="2023-04-25T18:58:35.606" v="1027" actId="478"/>
          <ac:cxnSpMkLst>
            <pc:docMk/>
            <pc:sldMk cId="3048820659" sldId="374"/>
            <ac:cxnSpMk id="36" creationId="{317B4031-F5B1-F0FB-A1F7-7BF38BF39D81}"/>
          </ac:cxnSpMkLst>
        </pc:cxnChg>
      </pc:sldChg>
      <pc:sldChg chg="addSp delSp modSp add mod">
        <pc:chgData name="Lucas  Gomez Tobon" userId="b8a6d8fe-e4ad-4825-8cc6-ab3fedc37e7a" providerId="ADAL" clId="{F6855E36-E772-4CE8-9518-B82015628624}" dt="2023-04-25T19:02:58.115" v="1248" actId="164"/>
        <pc:sldMkLst>
          <pc:docMk/>
          <pc:sldMk cId="2633059444" sldId="375"/>
        </pc:sldMkLst>
        <pc:spChg chg="add del 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2" creationId="{07791603-57B5-3877-87D5-18932671D76B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4" creationId="{8279073B-0C0A-0F14-9B11-2F79E0B6DB1D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10" creationId="{EA554D91-7ADD-E27D-E58A-FCFEA90EF064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12" creationId="{4D3A32A8-A84F-6C08-6CF0-FA809986B866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13" creationId="{B074CE90-EAD8-7F27-1EA0-B8D3F5EC4D20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14" creationId="{FAC0958D-D906-C1FF-D4C6-0E2C79A76D62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15" creationId="{789C2907-A7ED-536C-006E-EA15AA5A756B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16" creationId="{5513DEF7-DDFD-8CC2-229F-B48485FB2D3D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17" creationId="{36CA9D7B-8815-1EDB-83F2-B32AD272D542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18" creationId="{48FF8DC1-D7E4-6AC2-6808-FF7F32C6A918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19" creationId="{241E5A54-08FE-34EE-63A4-292A3663E2E2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21" creationId="{CE9B9795-2C39-3E1B-6CC4-C2CA798559AD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22" creationId="{B8FA6365-15EB-F2A4-B6D2-6710069E0524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23" creationId="{F0584AED-015D-1A76-EBA4-68E7EB765F78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24" creationId="{160FCE16-1270-D30B-3D17-4A15A2FB752E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25" creationId="{68294030-654D-D7B4-EFAF-1B27B9BF51A8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26" creationId="{5B2503A7-B70C-0998-A29B-F67B5181BAE2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27" creationId="{72B88114-75A6-9CE6-8A3E-851F85E4B465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28" creationId="{2A483805-8D40-F6E9-F5F2-445B5C49FBF7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29" creationId="{E7B6F928-8E0F-EBD3-550C-99A4FD41C301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30" creationId="{4EA13751-A3B2-D2BF-68D0-7F50EEA19C65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31" creationId="{150C7899-50EB-A62B-B561-FC7F36FEBBAE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32" creationId="{7B1A3E57-64DA-A0C1-FCDA-31CE17E0F824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33" creationId="{2AFBD883-427C-258E-0B7C-C33563FFB844}"/>
          </ac:spMkLst>
        </pc:spChg>
        <pc:spChg chg="mod">
          <ac:chgData name="Lucas  Gomez Tobon" userId="b8a6d8fe-e4ad-4825-8cc6-ab3fedc37e7a" providerId="ADAL" clId="{F6855E36-E772-4CE8-9518-B82015628624}" dt="2023-04-25T19:00:07.654" v="1246" actId="1076"/>
          <ac:spMkLst>
            <pc:docMk/>
            <pc:sldMk cId="2633059444" sldId="375"/>
            <ac:spMk id="35" creationId="{1F74FFE8-F005-4A62-3A0B-0D48B3A6D180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37" creationId="{81F30306-F4AA-C031-1BA9-D26BEB73195C}"/>
          </ac:spMkLst>
        </pc:spChg>
        <pc:spChg chg="mod">
          <ac:chgData name="Lucas  Gomez Tobon" userId="b8a6d8fe-e4ad-4825-8cc6-ab3fedc37e7a" providerId="ADAL" clId="{F6855E36-E772-4CE8-9518-B82015628624}" dt="2023-04-25T19:02:58.115" v="1248" actId="164"/>
          <ac:spMkLst>
            <pc:docMk/>
            <pc:sldMk cId="2633059444" sldId="375"/>
            <ac:spMk id="39" creationId="{FBB53BC1-03CD-2750-4C93-32923AD9FB19}"/>
          </ac:spMkLst>
        </pc:spChg>
        <pc:grpChg chg="add mod">
          <ac:chgData name="Lucas  Gomez Tobon" userId="b8a6d8fe-e4ad-4825-8cc6-ab3fedc37e7a" providerId="ADAL" clId="{F6855E36-E772-4CE8-9518-B82015628624}" dt="2023-04-25T19:02:58.115" v="1248" actId="164"/>
          <ac:grpSpMkLst>
            <pc:docMk/>
            <pc:sldMk cId="2633059444" sldId="375"/>
            <ac:grpSpMk id="5" creationId="{C8ABAC4A-321C-6988-597F-77730D4B055B}"/>
          </ac:grpSpMkLst>
        </pc:grpChg>
        <pc:grpChg chg="mod">
          <ac:chgData name="Lucas  Gomez Tobon" userId="b8a6d8fe-e4ad-4825-8cc6-ab3fedc37e7a" providerId="ADAL" clId="{F6855E36-E772-4CE8-9518-B82015628624}" dt="2023-04-25T19:02:58.115" v="1248" actId="164"/>
          <ac:grpSpMkLst>
            <pc:docMk/>
            <pc:sldMk cId="2633059444" sldId="375"/>
            <ac:grpSpMk id="11" creationId="{CFEC86A1-57E2-33B8-46BE-77668CE403C3}"/>
          </ac:grpSpMkLst>
        </pc:grpChg>
        <pc:cxnChg chg="mod">
          <ac:chgData name="Lucas  Gomez Tobon" userId="b8a6d8fe-e4ad-4825-8cc6-ab3fedc37e7a" providerId="ADAL" clId="{F6855E36-E772-4CE8-9518-B82015628624}" dt="2023-04-25T19:02:58.115" v="1248" actId="164"/>
          <ac:cxnSpMkLst>
            <pc:docMk/>
            <pc:sldMk cId="2633059444" sldId="375"/>
            <ac:cxnSpMk id="6" creationId="{436F6415-F8EC-4681-B0A1-8AB6BDBE3940}"/>
          </ac:cxnSpMkLst>
        </pc:cxnChg>
      </pc:sldChg>
      <pc:sldChg chg="addSp delSp modSp add mod">
        <pc:chgData name="Lucas  Gomez Tobon" userId="b8a6d8fe-e4ad-4825-8cc6-ab3fedc37e7a" providerId="ADAL" clId="{F6855E36-E772-4CE8-9518-B82015628624}" dt="2023-04-25T19:38:54.749" v="1414" actId="207"/>
        <pc:sldMkLst>
          <pc:docMk/>
          <pc:sldMk cId="1106115196" sldId="376"/>
        </pc:sldMkLst>
        <pc:spChg chg="add mod">
          <ac:chgData name="Lucas  Gomez Tobon" userId="b8a6d8fe-e4ad-4825-8cc6-ab3fedc37e7a" providerId="ADAL" clId="{F6855E36-E772-4CE8-9518-B82015628624}" dt="2023-04-25T19:38:54.749" v="1414" actId="207"/>
          <ac:spMkLst>
            <pc:docMk/>
            <pc:sldMk cId="1106115196" sldId="376"/>
            <ac:spMk id="4" creationId="{A3DB6397-2F1E-8A70-B67F-0508E567DE30}"/>
          </ac:spMkLst>
        </pc:spChg>
        <pc:spChg chg="del">
          <ac:chgData name="Lucas  Gomez Tobon" userId="b8a6d8fe-e4ad-4825-8cc6-ab3fedc37e7a" providerId="ADAL" clId="{F6855E36-E772-4CE8-9518-B82015628624}" dt="2023-04-25T19:38:27.855" v="1409" actId="478"/>
          <ac:spMkLst>
            <pc:docMk/>
            <pc:sldMk cId="1106115196" sldId="376"/>
            <ac:spMk id="1034" creationId="{6A628014-75DF-1C78-D938-8799A8244224}"/>
          </ac:spMkLst>
        </pc:spChg>
      </pc:sldChg>
      <pc:sldChg chg="addSp modSp add mod">
        <pc:chgData name="Lucas  Gomez Tobon" userId="b8a6d8fe-e4ad-4825-8cc6-ab3fedc37e7a" providerId="ADAL" clId="{F6855E36-E772-4CE8-9518-B82015628624}" dt="2023-04-25T19:41:34.174" v="1560" actId="167"/>
        <pc:sldMkLst>
          <pc:docMk/>
          <pc:sldMk cId="526069816" sldId="377"/>
        </pc:sldMkLst>
        <pc:spChg chg="add mod">
          <ac:chgData name="Lucas  Gomez Tobon" userId="b8a6d8fe-e4ad-4825-8cc6-ab3fedc37e7a" providerId="ADAL" clId="{F6855E36-E772-4CE8-9518-B82015628624}" dt="2023-04-25T19:40:21.773" v="1559" actId="1076"/>
          <ac:spMkLst>
            <pc:docMk/>
            <pc:sldMk cId="526069816" sldId="377"/>
            <ac:spMk id="31" creationId="{C5BB510F-7F3C-19A2-3C90-F27A0DAB18E5}"/>
          </ac:spMkLst>
        </pc:spChg>
        <pc:cxnChg chg="ord">
          <ac:chgData name="Lucas  Gomez Tobon" userId="b8a6d8fe-e4ad-4825-8cc6-ab3fedc37e7a" providerId="ADAL" clId="{F6855E36-E772-4CE8-9518-B82015628624}" dt="2023-04-25T19:41:34.174" v="1560" actId="167"/>
          <ac:cxnSpMkLst>
            <pc:docMk/>
            <pc:sldMk cId="526069816" sldId="377"/>
            <ac:cxnSpMk id="30" creationId="{720D1BE8-F64F-8FD6-C0F6-04DEFB600412}"/>
          </ac:cxnSpMkLst>
        </pc:cxnChg>
      </pc:sldChg>
      <pc:sldChg chg="addSp delSp modSp add mod">
        <pc:chgData name="Lucas  Gomez Tobon" userId="b8a6d8fe-e4ad-4825-8cc6-ab3fedc37e7a" providerId="ADAL" clId="{F6855E36-E772-4CE8-9518-B82015628624}" dt="2023-04-25T20:16:14.508" v="2049" actId="1076"/>
        <pc:sldMkLst>
          <pc:docMk/>
          <pc:sldMk cId="1669999296" sldId="378"/>
        </pc:sldMkLst>
        <pc:spChg chg="del">
          <ac:chgData name="Lucas  Gomez Tobon" userId="b8a6d8fe-e4ad-4825-8cc6-ab3fedc37e7a" providerId="ADAL" clId="{F6855E36-E772-4CE8-9518-B82015628624}" dt="2023-04-25T20:12:55.676" v="1725" actId="478"/>
          <ac:spMkLst>
            <pc:docMk/>
            <pc:sldMk cId="1669999296" sldId="378"/>
            <ac:spMk id="2" creationId="{84EC2566-4FDD-F3CF-9C2B-61C775C6F746}"/>
          </ac:spMkLst>
        </pc:spChg>
        <pc:spChg chg="add mod">
          <ac:chgData name="Lucas  Gomez Tobon" userId="b8a6d8fe-e4ad-4825-8cc6-ab3fedc37e7a" providerId="ADAL" clId="{F6855E36-E772-4CE8-9518-B82015628624}" dt="2023-04-25T20:15:57.177" v="2023" actId="113"/>
          <ac:spMkLst>
            <pc:docMk/>
            <pc:sldMk cId="1669999296" sldId="378"/>
            <ac:spMk id="9" creationId="{B3801615-221A-B55E-AD2F-2F251A589B0F}"/>
          </ac:spMkLst>
        </pc:spChg>
        <pc:spChg chg="add mod">
          <ac:chgData name="Lucas  Gomez Tobon" userId="b8a6d8fe-e4ad-4825-8cc6-ab3fedc37e7a" providerId="ADAL" clId="{F6855E36-E772-4CE8-9518-B82015628624}" dt="2023-04-25T20:14:24.198" v="1751" actId="1076"/>
          <ac:spMkLst>
            <pc:docMk/>
            <pc:sldMk cId="1669999296" sldId="378"/>
            <ac:spMk id="10" creationId="{8BCCDECB-A7AA-0823-EC1D-696ACCA9824C}"/>
          </ac:spMkLst>
        </pc:spChg>
        <pc:spChg chg="add mod">
          <ac:chgData name="Lucas  Gomez Tobon" userId="b8a6d8fe-e4ad-4825-8cc6-ab3fedc37e7a" providerId="ADAL" clId="{F6855E36-E772-4CE8-9518-B82015628624}" dt="2023-04-25T20:14:29.430" v="1753" actId="1076"/>
          <ac:spMkLst>
            <pc:docMk/>
            <pc:sldMk cId="1669999296" sldId="378"/>
            <ac:spMk id="13" creationId="{809DFE76-CE35-76EC-D264-504675D308B3}"/>
          </ac:spMkLst>
        </pc:spChg>
        <pc:spChg chg="add mod">
          <ac:chgData name="Lucas  Gomez Tobon" userId="b8a6d8fe-e4ad-4825-8cc6-ab3fedc37e7a" providerId="ADAL" clId="{F6855E36-E772-4CE8-9518-B82015628624}" dt="2023-04-25T20:14:34.885" v="1759" actId="1037"/>
          <ac:spMkLst>
            <pc:docMk/>
            <pc:sldMk cId="1669999296" sldId="378"/>
            <ac:spMk id="14" creationId="{3370DE4A-C941-7032-2789-F91515F32EC5}"/>
          </ac:spMkLst>
        </pc:spChg>
        <pc:spChg chg="add mod">
          <ac:chgData name="Lucas  Gomez Tobon" userId="b8a6d8fe-e4ad-4825-8cc6-ab3fedc37e7a" providerId="ADAL" clId="{F6855E36-E772-4CE8-9518-B82015628624}" dt="2023-04-25T20:14:42.692" v="1764" actId="1036"/>
          <ac:spMkLst>
            <pc:docMk/>
            <pc:sldMk cId="1669999296" sldId="378"/>
            <ac:spMk id="15" creationId="{6AE1BA8E-A78F-D149-9E5C-B7400DFA0783}"/>
          </ac:spMkLst>
        </pc:spChg>
        <pc:spChg chg="add mod">
          <ac:chgData name="Lucas  Gomez Tobon" userId="b8a6d8fe-e4ad-4825-8cc6-ab3fedc37e7a" providerId="ADAL" clId="{F6855E36-E772-4CE8-9518-B82015628624}" dt="2023-04-25T20:14:49.136" v="1791" actId="1036"/>
          <ac:spMkLst>
            <pc:docMk/>
            <pc:sldMk cId="1669999296" sldId="378"/>
            <ac:spMk id="16" creationId="{8769C751-CB15-38B7-700E-8BCA8C30BBA7}"/>
          </ac:spMkLst>
        </pc:spChg>
        <pc:spChg chg="add mod">
          <ac:chgData name="Lucas  Gomez Tobon" userId="b8a6d8fe-e4ad-4825-8cc6-ab3fedc37e7a" providerId="ADAL" clId="{F6855E36-E772-4CE8-9518-B82015628624}" dt="2023-04-25T20:14:56.163" v="1818" actId="1038"/>
          <ac:spMkLst>
            <pc:docMk/>
            <pc:sldMk cId="1669999296" sldId="378"/>
            <ac:spMk id="17" creationId="{9B7D2F91-95C1-8F60-3DCB-979FD251A6A4}"/>
          </ac:spMkLst>
        </pc:spChg>
        <pc:spChg chg="add mod">
          <ac:chgData name="Lucas  Gomez Tobon" userId="b8a6d8fe-e4ad-4825-8cc6-ab3fedc37e7a" providerId="ADAL" clId="{F6855E36-E772-4CE8-9518-B82015628624}" dt="2023-04-25T20:15:40.480" v="2020" actId="1036"/>
          <ac:spMkLst>
            <pc:docMk/>
            <pc:sldMk cId="1669999296" sldId="378"/>
            <ac:spMk id="18" creationId="{39A6D5B9-52C0-3D6A-18EB-DD49794B5599}"/>
          </ac:spMkLst>
        </pc:spChg>
        <pc:spChg chg="add mod">
          <ac:chgData name="Lucas  Gomez Tobon" userId="b8a6d8fe-e4ad-4825-8cc6-ab3fedc37e7a" providerId="ADAL" clId="{F6855E36-E772-4CE8-9518-B82015628624}" dt="2023-04-25T20:15:06.514" v="1864" actId="1035"/>
          <ac:spMkLst>
            <pc:docMk/>
            <pc:sldMk cId="1669999296" sldId="378"/>
            <ac:spMk id="19" creationId="{0A30F84B-B2F4-7279-B69F-DE99BD0DB7A5}"/>
          </ac:spMkLst>
        </pc:spChg>
        <pc:spChg chg="add mod">
          <ac:chgData name="Lucas  Gomez Tobon" userId="b8a6d8fe-e4ad-4825-8cc6-ab3fedc37e7a" providerId="ADAL" clId="{F6855E36-E772-4CE8-9518-B82015628624}" dt="2023-04-25T20:15:11.875" v="1889" actId="1035"/>
          <ac:spMkLst>
            <pc:docMk/>
            <pc:sldMk cId="1669999296" sldId="378"/>
            <ac:spMk id="20" creationId="{FBF3E452-128A-E3EF-1C79-D8BB0C205F39}"/>
          </ac:spMkLst>
        </pc:spChg>
        <pc:spChg chg="add mod">
          <ac:chgData name="Lucas  Gomez Tobon" userId="b8a6d8fe-e4ad-4825-8cc6-ab3fedc37e7a" providerId="ADAL" clId="{F6855E36-E772-4CE8-9518-B82015628624}" dt="2023-04-25T20:15:18.097" v="1918" actId="1037"/>
          <ac:spMkLst>
            <pc:docMk/>
            <pc:sldMk cId="1669999296" sldId="378"/>
            <ac:spMk id="21" creationId="{4A976A25-2EAA-30D2-95B9-72A788AF8DCE}"/>
          </ac:spMkLst>
        </pc:spChg>
        <pc:spChg chg="add mod">
          <ac:chgData name="Lucas  Gomez Tobon" userId="b8a6d8fe-e4ad-4825-8cc6-ab3fedc37e7a" providerId="ADAL" clId="{F6855E36-E772-4CE8-9518-B82015628624}" dt="2023-04-25T20:15:22.552" v="1945" actId="1037"/>
          <ac:spMkLst>
            <pc:docMk/>
            <pc:sldMk cId="1669999296" sldId="378"/>
            <ac:spMk id="22" creationId="{A8685745-51D1-1F32-E52D-F486452C17FD}"/>
          </ac:spMkLst>
        </pc:spChg>
        <pc:spChg chg="add mod">
          <ac:chgData name="Lucas  Gomez Tobon" userId="b8a6d8fe-e4ad-4825-8cc6-ab3fedc37e7a" providerId="ADAL" clId="{F6855E36-E772-4CE8-9518-B82015628624}" dt="2023-04-25T20:15:28.881" v="1987" actId="1035"/>
          <ac:spMkLst>
            <pc:docMk/>
            <pc:sldMk cId="1669999296" sldId="378"/>
            <ac:spMk id="23" creationId="{89AF0268-070E-DCCC-1382-738BB0AC01C6}"/>
          </ac:spMkLst>
        </pc:spChg>
        <pc:spChg chg="add mod">
          <ac:chgData name="Lucas  Gomez Tobon" userId="b8a6d8fe-e4ad-4825-8cc6-ab3fedc37e7a" providerId="ADAL" clId="{F6855E36-E772-4CE8-9518-B82015628624}" dt="2023-04-25T20:15:32.946" v="2014" actId="1037"/>
          <ac:spMkLst>
            <pc:docMk/>
            <pc:sldMk cId="1669999296" sldId="378"/>
            <ac:spMk id="24" creationId="{01A3261E-EBE2-F42A-C1AA-008DA5C4D0CE}"/>
          </ac:spMkLst>
        </pc:spChg>
        <pc:spChg chg="add mod">
          <ac:chgData name="Lucas  Gomez Tobon" userId="b8a6d8fe-e4ad-4825-8cc6-ab3fedc37e7a" providerId="ADAL" clId="{F6855E36-E772-4CE8-9518-B82015628624}" dt="2023-04-25T20:16:04.685" v="2027" actId="1076"/>
          <ac:spMkLst>
            <pc:docMk/>
            <pc:sldMk cId="1669999296" sldId="378"/>
            <ac:spMk id="25" creationId="{ACA96851-480E-C72F-259B-B5729A7F3521}"/>
          </ac:spMkLst>
        </pc:spChg>
        <pc:spChg chg="add mod">
          <ac:chgData name="Lucas  Gomez Tobon" userId="b8a6d8fe-e4ad-4825-8cc6-ab3fedc37e7a" providerId="ADAL" clId="{F6855E36-E772-4CE8-9518-B82015628624}" dt="2023-04-25T20:16:14.508" v="2049" actId="1076"/>
          <ac:spMkLst>
            <pc:docMk/>
            <pc:sldMk cId="1669999296" sldId="378"/>
            <ac:spMk id="26" creationId="{4F46BDFB-4B4D-2092-AB17-27B5BBACD181}"/>
          </ac:spMkLst>
        </pc:spChg>
        <pc:grpChg chg="add del mod">
          <ac:chgData name="Lucas  Gomez Tobon" userId="b8a6d8fe-e4ad-4825-8cc6-ab3fedc37e7a" providerId="ADAL" clId="{F6855E36-E772-4CE8-9518-B82015628624}" dt="2023-04-25T20:13:21.739" v="1727" actId="165"/>
          <ac:grpSpMkLst>
            <pc:docMk/>
            <pc:sldMk cId="1669999296" sldId="378"/>
            <ac:grpSpMk id="4" creationId="{695CA3B9-2FBA-CED6-387E-8D64988E83DD}"/>
          </ac:grpSpMkLst>
        </pc:grpChg>
        <pc:picChg chg="add del mod ord">
          <ac:chgData name="Lucas  Gomez Tobon" userId="b8a6d8fe-e4ad-4825-8cc6-ab3fedc37e7a" providerId="ADAL" clId="{F6855E36-E772-4CE8-9518-B82015628624}" dt="2023-04-25T20:15:35.185" v="2015" actId="478"/>
          <ac:picMkLst>
            <pc:docMk/>
            <pc:sldMk cId="1669999296" sldId="378"/>
            <ac:picMk id="12" creationId="{A640322B-24DD-0A61-AF56-FD3BBF73E506}"/>
          </ac:picMkLst>
        </pc:picChg>
        <pc:picChg chg="del">
          <ac:chgData name="Lucas  Gomez Tobon" userId="b8a6d8fe-e4ad-4825-8cc6-ab3fedc37e7a" providerId="ADAL" clId="{F6855E36-E772-4CE8-9518-B82015628624}" dt="2023-04-25T20:12:54.745" v="1724" actId="478"/>
          <ac:picMkLst>
            <pc:docMk/>
            <pc:sldMk cId="1669999296" sldId="378"/>
            <ac:picMk id="2050" creationId="{282594F1-8B95-5BFD-9A47-49D34C8F3395}"/>
          </ac:picMkLst>
        </pc:picChg>
        <pc:cxnChg chg="del mod topLvl">
          <ac:chgData name="Lucas  Gomez Tobon" userId="b8a6d8fe-e4ad-4825-8cc6-ab3fedc37e7a" providerId="ADAL" clId="{F6855E36-E772-4CE8-9518-B82015628624}" dt="2023-04-25T20:13:23.534" v="1728" actId="478"/>
          <ac:cxnSpMkLst>
            <pc:docMk/>
            <pc:sldMk cId="1669999296" sldId="378"/>
            <ac:cxnSpMk id="5" creationId="{91D65E7E-1BE9-9786-FC6B-8F9AE7A49E06}"/>
          </ac:cxnSpMkLst>
        </pc:cxnChg>
        <pc:cxnChg chg="mod topLvl">
          <ac:chgData name="Lucas  Gomez Tobon" userId="b8a6d8fe-e4ad-4825-8cc6-ab3fedc37e7a" providerId="ADAL" clId="{F6855E36-E772-4CE8-9518-B82015628624}" dt="2023-04-25T20:13:30.837" v="1731" actId="14100"/>
          <ac:cxnSpMkLst>
            <pc:docMk/>
            <pc:sldMk cId="1669999296" sldId="378"/>
            <ac:cxnSpMk id="6" creationId="{16563342-82E7-1FB2-276A-ED56B92B5965}"/>
          </ac:cxnSpMkLst>
        </pc:cxnChg>
      </pc:sldChg>
      <pc:sldChg chg="modSp add del mod">
        <pc:chgData name="Lucas  Gomez Tobon" userId="b8a6d8fe-e4ad-4825-8cc6-ab3fedc37e7a" providerId="ADAL" clId="{F6855E36-E772-4CE8-9518-B82015628624}" dt="2023-04-25T19:43:18.295" v="1565" actId="2696"/>
        <pc:sldMkLst>
          <pc:docMk/>
          <pc:sldMk cId="3075736443" sldId="378"/>
        </pc:sldMkLst>
        <pc:spChg chg="mod">
          <ac:chgData name="Lucas  Gomez Tobon" userId="b8a6d8fe-e4ad-4825-8cc6-ab3fedc37e7a" providerId="ADAL" clId="{F6855E36-E772-4CE8-9518-B82015628624}" dt="2023-04-25T19:43:14.248" v="1564"/>
          <ac:spMkLst>
            <pc:docMk/>
            <pc:sldMk cId="3075736443" sldId="378"/>
            <ac:spMk id="31" creationId="{C5BB510F-7F3C-19A2-3C90-F27A0DAB18E5}"/>
          </ac:spMkLst>
        </pc:spChg>
      </pc:sldChg>
      <pc:sldChg chg="addSp modSp add mod">
        <pc:chgData name="Lucas  Gomez Tobon" userId="b8a6d8fe-e4ad-4825-8cc6-ab3fedc37e7a" providerId="ADAL" clId="{F6855E36-E772-4CE8-9518-B82015628624}" dt="2023-04-25T20:17:13.428" v="2134" actId="1076"/>
        <pc:sldMkLst>
          <pc:docMk/>
          <pc:sldMk cId="2133439554" sldId="379"/>
        </pc:sldMkLst>
        <pc:spChg chg="add mod">
          <ac:chgData name="Lucas  Gomez Tobon" userId="b8a6d8fe-e4ad-4825-8cc6-ab3fedc37e7a" providerId="ADAL" clId="{F6855E36-E772-4CE8-9518-B82015628624}" dt="2023-04-25T20:17:13.428" v="2134" actId="1076"/>
          <ac:spMkLst>
            <pc:docMk/>
            <pc:sldMk cId="2133439554" sldId="379"/>
            <ac:spMk id="5" creationId="{5FD19125-C2D2-53CC-EC12-D5A38A3B5471}"/>
          </ac:spMkLst>
        </pc:spChg>
        <pc:picChg chg="add mod modCrop">
          <ac:chgData name="Lucas  Gomez Tobon" userId="b8a6d8fe-e4ad-4825-8cc6-ab3fedc37e7a" providerId="ADAL" clId="{F6855E36-E772-4CE8-9518-B82015628624}" dt="2023-04-25T20:16:48.852" v="2054" actId="1076"/>
          <ac:picMkLst>
            <pc:docMk/>
            <pc:sldMk cId="2133439554" sldId="379"/>
            <ac:picMk id="4" creationId="{1D9EC0A6-AF50-7C51-4178-16D1C6EF4BCD}"/>
          </ac:picMkLst>
        </pc:picChg>
      </pc:sldChg>
      <pc:sldChg chg="modSp add mod">
        <pc:chgData name="Lucas  Gomez Tobon" userId="b8a6d8fe-e4ad-4825-8cc6-ab3fedc37e7a" providerId="ADAL" clId="{F6855E36-E772-4CE8-9518-B82015628624}" dt="2023-04-25T20:18:25.019" v="2179" actId="1076"/>
        <pc:sldMkLst>
          <pc:docMk/>
          <pc:sldMk cId="1769165771" sldId="380"/>
        </pc:sldMkLst>
        <pc:spChg chg="mod">
          <ac:chgData name="Lucas  Gomez Tobon" userId="b8a6d8fe-e4ad-4825-8cc6-ab3fedc37e7a" providerId="ADAL" clId="{F6855E36-E772-4CE8-9518-B82015628624}" dt="2023-04-25T20:17:52.124" v="2175" actId="1076"/>
          <ac:spMkLst>
            <pc:docMk/>
            <pc:sldMk cId="1769165771" sldId="380"/>
            <ac:spMk id="5" creationId="{5FD19125-C2D2-53CC-EC12-D5A38A3B5471}"/>
          </ac:spMkLst>
        </pc:spChg>
        <pc:picChg chg="mod modCrop">
          <ac:chgData name="Lucas  Gomez Tobon" userId="b8a6d8fe-e4ad-4825-8cc6-ab3fedc37e7a" providerId="ADAL" clId="{F6855E36-E772-4CE8-9518-B82015628624}" dt="2023-04-25T20:18:25.019" v="2179" actId="1076"/>
          <ac:picMkLst>
            <pc:docMk/>
            <pc:sldMk cId="1769165771" sldId="380"/>
            <ac:picMk id="4" creationId="{1D9EC0A6-AF50-7C51-4178-16D1C6EF4BCD}"/>
          </ac:picMkLst>
        </pc:picChg>
      </pc:sldChg>
      <pc:sldChg chg="addSp modSp add mod">
        <pc:chgData name="Lucas  Gomez Tobon" userId="b8a6d8fe-e4ad-4825-8cc6-ab3fedc37e7a" providerId="ADAL" clId="{F6855E36-E772-4CE8-9518-B82015628624}" dt="2023-04-25T20:20:12.122" v="2291" actId="1076"/>
        <pc:sldMkLst>
          <pc:docMk/>
          <pc:sldMk cId="4238681828" sldId="381"/>
        </pc:sldMkLst>
        <pc:spChg chg="ord">
          <ac:chgData name="Lucas  Gomez Tobon" userId="b8a6d8fe-e4ad-4825-8cc6-ab3fedc37e7a" providerId="ADAL" clId="{F6855E36-E772-4CE8-9518-B82015628624}" dt="2023-04-25T20:19:20.223" v="2202" actId="166"/>
          <ac:spMkLst>
            <pc:docMk/>
            <pc:sldMk cId="4238681828" sldId="381"/>
            <ac:spMk id="9" creationId="{B3801615-221A-B55E-AD2F-2F251A589B0F}"/>
          </ac:spMkLst>
        </pc:spChg>
        <pc:spChg chg="ord">
          <ac:chgData name="Lucas  Gomez Tobon" userId="b8a6d8fe-e4ad-4825-8cc6-ab3fedc37e7a" providerId="ADAL" clId="{F6855E36-E772-4CE8-9518-B82015628624}" dt="2023-04-25T20:19:20.223" v="2202" actId="166"/>
          <ac:spMkLst>
            <pc:docMk/>
            <pc:sldMk cId="4238681828" sldId="381"/>
            <ac:spMk id="10" creationId="{8BCCDECB-A7AA-0823-EC1D-696ACCA9824C}"/>
          </ac:spMkLst>
        </pc:spChg>
        <pc:spChg chg="ord">
          <ac:chgData name="Lucas  Gomez Tobon" userId="b8a6d8fe-e4ad-4825-8cc6-ab3fedc37e7a" providerId="ADAL" clId="{F6855E36-E772-4CE8-9518-B82015628624}" dt="2023-04-25T20:19:20.223" v="2202" actId="166"/>
          <ac:spMkLst>
            <pc:docMk/>
            <pc:sldMk cId="4238681828" sldId="381"/>
            <ac:spMk id="13" creationId="{809DFE76-CE35-76EC-D264-504675D308B3}"/>
          </ac:spMkLst>
        </pc:spChg>
        <pc:spChg chg="ord">
          <ac:chgData name="Lucas  Gomez Tobon" userId="b8a6d8fe-e4ad-4825-8cc6-ab3fedc37e7a" providerId="ADAL" clId="{F6855E36-E772-4CE8-9518-B82015628624}" dt="2023-04-25T20:19:20.223" v="2202" actId="166"/>
          <ac:spMkLst>
            <pc:docMk/>
            <pc:sldMk cId="4238681828" sldId="381"/>
            <ac:spMk id="14" creationId="{3370DE4A-C941-7032-2789-F91515F32EC5}"/>
          </ac:spMkLst>
        </pc:spChg>
        <pc:spChg chg="ord">
          <ac:chgData name="Lucas  Gomez Tobon" userId="b8a6d8fe-e4ad-4825-8cc6-ab3fedc37e7a" providerId="ADAL" clId="{F6855E36-E772-4CE8-9518-B82015628624}" dt="2023-04-25T20:19:20.223" v="2202" actId="166"/>
          <ac:spMkLst>
            <pc:docMk/>
            <pc:sldMk cId="4238681828" sldId="381"/>
            <ac:spMk id="15" creationId="{6AE1BA8E-A78F-D149-9E5C-B7400DFA0783}"/>
          </ac:spMkLst>
        </pc:spChg>
        <pc:spChg chg="ord">
          <ac:chgData name="Lucas  Gomez Tobon" userId="b8a6d8fe-e4ad-4825-8cc6-ab3fedc37e7a" providerId="ADAL" clId="{F6855E36-E772-4CE8-9518-B82015628624}" dt="2023-04-25T20:19:20.223" v="2202" actId="166"/>
          <ac:spMkLst>
            <pc:docMk/>
            <pc:sldMk cId="4238681828" sldId="381"/>
            <ac:spMk id="16" creationId="{8769C751-CB15-38B7-700E-8BCA8C30BBA7}"/>
          </ac:spMkLst>
        </pc:spChg>
        <pc:spChg chg="ord">
          <ac:chgData name="Lucas  Gomez Tobon" userId="b8a6d8fe-e4ad-4825-8cc6-ab3fedc37e7a" providerId="ADAL" clId="{F6855E36-E772-4CE8-9518-B82015628624}" dt="2023-04-25T20:19:20.223" v="2202" actId="166"/>
          <ac:spMkLst>
            <pc:docMk/>
            <pc:sldMk cId="4238681828" sldId="381"/>
            <ac:spMk id="17" creationId="{9B7D2F91-95C1-8F60-3DCB-979FD251A6A4}"/>
          </ac:spMkLst>
        </pc:spChg>
        <pc:spChg chg="ord">
          <ac:chgData name="Lucas  Gomez Tobon" userId="b8a6d8fe-e4ad-4825-8cc6-ab3fedc37e7a" providerId="ADAL" clId="{F6855E36-E772-4CE8-9518-B82015628624}" dt="2023-04-25T20:19:20.223" v="2202" actId="166"/>
          <ac:spMkLst>
            <pc:docMk/>
            <pc:sldMk cId="4238681828" sldId="381"/>
            <ac:spMk id="18" creationId="{39A6D5B9-52C0-3D6A-18EB-DD49794B5599}"/>
          </ac:spMkLst>
        </pc:spChg>
        <pc:spChg chg="ord">
          <ac:chgData name="Lucas  Gomez Tobon" userId="b8a6d8fe-e4ad-4825-8cc6-ab3fedc37e7a" providerId="ADAL" clId="{F6855E36-E772-4CE8-9518-B82015628624}" dt="2023-04-25T20:19:20.223" v="2202" actId="166"/>
          <ac:spMkLst>
            <pc:docMk/>
            <pc:sldMk cId="4238681828" sldId="381"/>
            <ac:spMk id="19" creationId="{0A30F84B-B2F4-7279-B69F-DE99BD0DB7A5}"/>
          </ac:spMkLst>
        </pc:spChg>
        <pc:spChg chg="ord">
          <ac:chgData name="Lucas  Gomez Tobon" userId="b8a6d8fe-e4ad-4825-8cc6-ab3fedc37e7a" providerId="ADAL" clId="{F6855E36-E772-4CE8-9518-B82015628624}" dt="2023-04-25T20:19:20.223" v="2202" actId="166"/>
          <ac:spMkLst>
            <pc:docMk/>
            <pc:sldMk cId="4238681828" sldId="381"/>
            <ac:spMk id="20" creationId="{FBF3E452-128A-E3EF-1C79-D8BB0C205F39}"/>
          </ac:spMkLst>
        </pc:spChg>
        <pc:spChg chg="ord">
          <ac:chgData name="Lucas  Gomez Tobon" userId="b8a6d8fe-e4ad-4825-8cc6-ab3fedc37e7a" providerId="ADAL" clId="{F6855E36-E772-4CE8-9518-B82015628624}" dt="2023-04-25T20:19:20.223" v="2202" actId="166"/>
          <ac:spMkLst>
            <pc:docMk/>
            <pc:sldMk cId="4238681828" sldId="381"/>
            <ac:spMk id="21" creationId="{4A976A25-2EAA-30D2-95B9-72A788AF8DCE}"/>
          </ac:spMkLst>
        </pc:spChg>
        <pc:spChg chg="ord">
          <ac:chgData name="Lucas  Gomez Tobon" userId="b8a6d8fe-e4ad-4825-8cc6-ab3fedc37e7a" providerId="ADAL" clId="{F6855E36-E772-4CE8-9518-B82015628624}" dt="2023-04-25T20:19:20.223" v="2202" actId="166"/>
          <ac:spMkLst>
            <pc:docMk/>
            <pc:sldMk cId="4238681828" sldId="381"/>
            <ac:spMk id="22" creationId="{A8685745-51D1-1F32-E52D-F486452C17FD}"/>
          </ac:spMkLst>
        </pc:spChg>
        <pc:spChg chg="ord">
          <ac:chgData name="Lucas  Gomez Tobon" userId="b8a6d8fe-e4ad-4825-8cc6-ab3fedc37e7a" providerId="ADAL" clId="{F6855E36-E772-4CE8-9518-B82015628624}" dt="2023-04-25T20:19:20.223" v="2202" actId="166"/>
          <ac:spMkLst>
            <pc:docMk/>
            <pc:sldMk cId="4238681828" sldId="381"/>
            <ac:spMk id="23" creationId="{89AF0268-070E-DCCC-1382-738BB0AC01C6}"/>
          </ac:spMkLst>
        </pc:spChg>
        <pc:spChg chg="ord">
          <ac:chgData name="Lucas  Gomez Tobon" userId="b8a6d8fe-e4ad-4825-8cc6-ab3fedc37e7a" providerId="ADAL" clId="{F6855E36-E772-4CE8-9518-B82015628624}" dt="2023-04-25T20:19:20.223" v="2202" actId="166"/>
          <ac:spMkLst>
            <pc:docMk/>
            <pc:sldMk cId="4238681828" sldId="381"/>
            <ac:spMk id="24" creationId="{01A3261E-EBE2-F42A-C1AA-008DA5C4D0CE}"/>
          </ac:spMkLst>
        </pc:spChg>
        <pc:spChg chg="ord">
          <ac:chgData name="Lucas  Gomez Tobon" userId="b8a6d8fe-e4ad-4825-8cc6-ab3fedc37e7a" providerId="ADAL" clId="{F6855E36-E772-4CE8-9518-B82015628624}" dt="2023-04-25T20:19:20.223" v="2202" actId="166"/>
          <ac:spMkLst>
            <pc:docMk/>
            <pc:sldMk cId="4238681828" sldId="381"/>
            <ac:spMk id="25" creationId="{ACA96851-480E-C72F-259B-B5729A7F3521}"/>
          </ac:spMkLst>
        </pc:spChg>
        <pc:spChg chg="ord">
          <ac:chgData name="Lucas  Gomez Tobon" userId="b8a6d8fe-e4ad-4825-8cc6-ab3fedc37e7a" providerId="ADAL" clId="{F6855E36-E772-4CE8-9518-B82015628624}" dt="2023-04-25T20:19:20.223" v="2202" actId="166"/>
          <ac:spMkLst>
            <pc:docMk/>
            <pc:sldMk cId="4238681828" sldId="381"/>
            <ac:spMk id="26" creationId="{4F46BDFB-4B4D-2092-AB17-27B5BBACD181}"/>
          </ac:spMkLst>
        </pc:spChg>
        <pc:spChg chg="add mod">
          <ac:chgData name="Lucas  Gomez Tobon" userId="b8a6d8fe-e4ad-4825-8cc6-ab3fedc37e7a" providerId="ADAL" clId="{F6855E36-E772-4CE8-9518-B82015628624}" dt="2023-04-25T20:20:12.122" v="2291" actId="1076"/>
          <ac:spMkLst>
            <pc:docMk/>
            <pc:sldMk cId="4238681828" sldId="381"/>
            <ac:spMk id="27" creationId="{2B185309-3D89-B4FB-EC35-62ECAC5B0DDD}"/>
          </ac:spMkLst>
        </pc:spChg>
        <pc:picChg chg="mod modCrop">
          <ac:chgData name="Lucas  Gomez Tobon" userId="b8a6d8fe-e4ad-4825-8cc6-ab3fedc37e7a" providerId="ADAL" clId="{F6855E36-E772-4CE8-9518-B82015628624}" dt="2023-04-25T20:18:51.364" v="2187" actId="732"/>
          <ac:picMkLst>
            <pc:docMk/>
            <pc:sldMk cId="4238681828" sldId="381"/>
            <ac:picMk id="4" creationId="{1D9EC0A6-AF50-7C51-4178-16D1C6EF4BCD}"/>
          </ac:picMkLst>
        </pc:picChg>
        <pc:cxnChg chg="ord">
          <ac:chgData name="Lucas  Gomez Tobon" userId="b8a6d8fe-e4ad-4825-8cc6-ab3fedc37e7a" providerId="ADAL" clId="{F6855E36-E772-4CE8-9518-B82015628624}" dt="2023-04-25T20:19:20.223" v="2202" actId="166"/>
          <ac:cxnSpMkLst>
            <pc:docMk/>
            <pc:sldMk cId="4238681828" sldId="381"/>
            <ac:cxnSpMk id="6" creationId="{16563342-82E7-1FB2-276A-ED56B92B5965}"/>
          </ac:cxnSpMkLst>
        </pc:cxnChg>
        <pc:cxnChg chg="add mod ord">
          <ac:chgData name="Lucas  Gomez Tobon" userId="b8a6d8fe-e4ad-4825-8cc6-ab3fedc37e7a" providerId="ADAL" clId="{F6855E36-E772-4CE8-9518-B82015628624}" dt="2023-04-25T20:19:30.619" v="2204" actId="14100"/>
          <ac:cxnSpMkLst>
            <pc:docMk/>
            <pc:sldMk cId="4238681828" sldId="381"/>
            <ac:cxnSpMk id="7" creationId="{9C912CE3-EFBF-B19D-52C7-C0852C4C8152}"/>
          </ac:cxnSpMkLst>
        </pc:cxnChg>
      </pc:sldChg>
      <pc:sldChg chg="addSp modSp add mod">
        <pc:chgData name="Lucas  Gomez Tobon" userId="b8a6d8fe-e4ad-4825-8cc6-ab3fedc37e7a" providerId="ADAL" clId="{F6855E36-E772-4CE8-9518-B82015628624}" dt="2023-04-25T20:20:52.803" v="2299" actId="14100"/>
        <pc:sldMkLst>
          <pc:docMk/>
          <pc:sldMk cId="587138772" sldId="382"/>
        </pc:sldMkLst>
        <pc:spChg chg="add mod">
          <ac:chgData name="Lucas  Gomez Tobon" userId="b8a6d8fe-e4ad-4825-8cc6-ab3fedc37e7a" providerId="ADAL" clId="{F6855E36-E772-4CE8-9518-B82015628624}" dt="2023-04-25T20:20:52.803" v="2299" actId="14100"/>
          <ac:spMkLst>
            <pc:docMk/>
            <pc:sldMk cId="587138772" sldId="382"/>
            <ac:spMk id="2" creationId="{17A8133F-F025-B46E-41DD-5324A433C704}"/>
          </ac:spMkLst>
        </pc:spChg>
      </pc:sldChg>
      <pc:sldChg chg="addSp delSp modSp add mod">
        <pc:chgData name="Lucas  Gomez Tobon" userId="b8a6d8fe-e4ad-4825-8cc6-ab3fedc37e7a" providerId="ADAL" clId="{F6855E36-E772-4CE8-9518-B82015628624}" dt="2023-04-25T20:23:11.022" v="2393" actId="20577"/>
        <pc:sldMkLst>
          <pc:docMk/>
          <pc:sldMk cId="2232359155" sldId="383"/>
        </pc:sldMkLst>
        <pc:spChg chg="del">
          <ac:chgData name="Lucas  Gomez Tobon" userId="b8a6d8fe-e4ad-4825-8cc6-ab3fedc37e7a" providerId="ADAL" clId="{F6855E36-E772-4CE8-9518-B82015628624}" dt="2023-04-25T20:21:45.682" v="2352" actId="478"/>
          <ac:spMkLst>
            <pc:docMk/>
            <pc:sldMk cId="2232359155" sldId="383"/>
            <ac:spMk id="2" creationId="{17A8133F-F025-B46E-41DD-5324A433C704}"/>
          </ac:spMkLst>
        </pc:spChg>
        <pc:spChg chg="mod">
          <ac:chgData name="Lucas  Gomez Tobon" userId="b8a6d8fe-e4ad-4825-8cc6-ab3fedc37e7a" providerId="ADAL" clId="{F6855E36-E772-4CE8-9518-B82015628624}" dt="2023-04-25T20:23:11.022" v="2393" actId="20577"/>
          <ac:spMkLst>
            <pc:docMk/>
            <pc:sldMk cId="2232359155" sldId="383"/>
            <ac:spMk id="3" creationId="{288305FE-915F-971B-06C8-2F46C9F924D7}"/>
          </ac:spMkLst>
        </pc:spChg>
        <pc:spChg chg="del">
          <ac:chgData name="Lucas  Gomez Tobon" userId="b8a6d8fe-e4ad-4825-8cc6-ab3fedc37e7a" providerId="ADAL" clId="{F6855E36-E772-4CE8-9518-B82015628624}" dt="2023-04-25T20:21:43.331" v="2349" actId="478"/>
          <ac:spMkLst>
            <pc:docMk/>
            <pc:sldMk cId="2232359155" sldId="383"/>
            <ac:spMk id="5" creationId="{5FD19125-C2D2-53CC-EC12-D5A38A3B5471}"/>
          </ac:spMkLst>
        </pc:spChg>
        <pc:spChg chg="del">
          <ac:chgData name="Lucas  Gomez Tobon" userId="b8a6d8fe-e4ad-4825-8cc6-ab3fedc37e7a" providerId="ADAL" clId="{F6855E36-E772-4CE8-9518-B82015628624}" dt="2023-04-25T20:21:45.682" v="2352" actId="478"/>
          <ac:spMkLst>
            <pc:docMk/>
            <pc:sldMk cId="2232359155" sldId="383"/>
            <ac:spMk id="9" creationId="{B3801615-221A-B55E-AD2F-2F251A589B0F}"/>
          </ac:spMkLst>
        </pc:spChg>
        <pc:spChg chg="del">
          <ac:chgData name="Lucas  Gomez Tobon" userId="b8a6d8fe-e4ad-4825-8cc6-ab3fedc37e7a" providerId="ADAL" clId="{F6855E36-E772-4CE8-9518-B82015628624}" dt="2023-04-25T20:21:45.682" v="2352" actId="478"/>
          <ac:spMkLst>
            <pc:docMk/>
            <pc:sldMk cId="2232359155" sldId="383"/>
            <ac:spMk id="10" creationId="{8BCCDECB-A7AA-0823-EC1D-696ACCA9824C}"/>
          </ac:spMkLst>
        </pc:spChg>
        <pc:spChg chg="del">
          <ac:chgData name="Lucas  Gomez Tobon" userId="b8a6d8fe-e4ad-4825-8cc6-ab3fedc37e7a" providerId="ADAL" clId="{F6855E36-E772-4CE8-9518-B82015628624}" dt="2023-04-25T20:21:45.682" v="2352" actId="478"/>
          <ac:spMkLst>
            <pc:docMk/>
            <pc:sldMk cId="2232359155" sldId="383"/>
            <ac:spMk id="13" creationId="{809DFE76-CE35-76EC-D264-504675D308B3}"/>
          </ac:spMkLst>
        </pc:spChg>
        <pc:spChg chg="del">
          <ac:chgData name="Lucas  Gomez Tobon" userId="b8a6d8fe-e4ad-4825-8cc6-ab3fedc37e7a" providerId="ADAL" clId="{F6855E36-E772-4CE8-9518-B82015628624}" dt="2023-04-25T20:21:45.682" v="2352" actId="478"/>
          <ac:spMkLst>
            <pc:docMk/>
            <pc:sldMk cId="2232359155" sldId="383"/>
            <ac:spMk id="14" creationId="{3370DE4A-C941-7032-2789-F91515F32EC5}"/>
          </ac:spMkLst>
        </pc:spChg>
        <pc:spChg chg="del">
          <ac:chgData name="Lucas  Gomez Tobon" userId="b8a6d8fe-e4ad-4825-8cc6-ab3fedc37e7a" providerId="ADAL" clId="{F6855E36-E772-4CE8-9518-B82015628624}" dt="2023-04-25T20:21:45.682" v="2352" actId="478"/>
          <ac:spMkLst>
            <pc:docMk/>
            <pc:sldMk cId="2232359155" sldId="383"/>
            <ac:spMk id="15" creationId="{6AE1BA8E-A78F-D149-9E5C-B7400DFA0783}"/>
          </ac:spMkLst>
        </pc:spChg>
        <pc:spChg chg="del">
          <ac:chgData name="Lucas  Gomez Tobon" userId="b8a6d8fe-e4ad-4825-8cc6-ab3fedc37e7a" providerId="ADAL" clId="{F6855E36-E772-4CE8-9518-B82015628624}" dt="2023-04-25T20:21:45.682" v="2352" actId="478"/>
          <ac:spMkLst>
            <pc:docMk/>
            <pc:sldMk cId="2232359155" sldId="383"/>
            <ac:spMk id="16" creationId="{8769C751-CB15-38B7-700E-8BCA8C30BBA7}"/>
          </ac:spMkLst>
        </pc:spChg>
        <pc:spChg chg="del">
          <ac:chgData name="Lucas  Gomez Tobon" userId="b8a6d8fe-e4ad-4825-8cc6-ab3fedc37e7a" providerId="ADAL" clId="{F6855E36-E772-4CE8-9518-B82015628624}" dt="2023-04-25T20:21:45.682" v="2352" actId="478"/>
          <ac:spMkLst>
            <pc:docMk/>
            <pc:sldMk cId="2232359155" sldId="383"/>
            <ac:spMk id="17" creationId="{9B7D2F91-95C1-8F60-3DCB-979FD251A6A4}"/>
          </ac:spMkLst>
        </pc:spChg>
        <pc:spChg chg="del">
          <ac:chgData name="Lucas  Gomez Tobon" userId="b8a6d8fe-e4ad-4825-8cc6-ab3fedc37e7a" providerId="ADAL" clId="{F6855E36-E772-4CE8-9518-B82015628624}" dt="2023-04-25T20:21:45.682" v="2352" actId="478"/>
          <ac:spMkLst>
            <pc:docMk/>
            <pc:sldMk cId="2232359155" sldId="383"/>
            <ac:spMk id="18" creationId="{39A6D5B9-52C0-3D6A-18EB-DD49794B5599}"/>
          </ac:spMkLst>
        </pc:spChg>
        <pc:spChg chg="del">
          <ac:chgData name="Lucas  Gomez Tobon" userId="b8a6d8fe-e4ad-4825-8cc6-ab3fedc37e7a" providerId="ADAL" clId="{F6855E36-E772-4CE8-9518-B82015628624}" dt="2023-04-25T20:21:45.682" v="2352" actId="478"/>
          <ac:spMkLst>
            <pc:docMk/>
            <pc:sldMk cId="2232359155" sldId="383"/>
            <ac:spMk id="19" creationId="{0A30F84B-B2F4-7279-B69F-DE99BD0DB7A5}"/>
          </ac:spMkLst>
        </pc:spChg>
        <pc:spChg chg="del">
          <ac:chgData name="Lucas  Gomez Tobon" userId="b8a6d8fe-e4ad-4825-8cc6-ab3fedc37e7a" providerId="ADAL" clId="{F6855E36-E772-4CE8-9518-B82015628624}" dt="2023-04-25T20:21:45.682" v="2352" actId="478"/>
          <ac:spMkLst>
            <pc:docMk/>
            <pc:sldMk cId="2232359155" sldId="383"/>
            <ac:spMk id="20" creationId="{FBF3E452-128A-E3EF-1C79-D8BB0C205F39}"/>
          </ac:spMkLst>
        </pc:spChg>
        <pc:spChg chg="del">
          <ac:chgData name="Lucas  Gomez Tobon" userId="b8a6d8fe-e4ad-4825-8cc6-ab3fedc37e7a" providerId="ADAL" clId="{F6855E36-E772-4CE8-9518-B82015628624}" dt="2023-04-25T20:21:45.682" v="2352" actId="478"/>
          <ac:spMkLst>
            <pc:docMk/>
            <pc:sldMk cId="2232359155" sldId="383"/>
            <ac:spMk id="21" creationId="{4A976A25-2EAA-30D2-95B9-72A788AF8DCE}"/>
          </ac:spMkLst>
        </pc:spChg>
        <pc:spChg chg="del">
          <ac:chgData name="Lucas  Gomez Tobon" userId="b8a6d8fe-e4ad-4825-8cc6-ab3fedc37e7a" providerId="ADAL" clId="{F6855E36-E772-4CE8-9518-B82015628624}" dt="2023-04-25T20:21:45.682" v="2352" actId="478"/>
          <ac:spMkLst>
            <pc:docMk/>
            <pc:sldMk cId="2232359155" sldId="383"/>
            <ac:spMk id="22" creationId="{A8685745-51D1-1F32-E52D-F486452C17FD}"/>
          </ac:spMkLst>
        </pc:spChg>
        <pc:spChg chg="del">
          <ac:chgData name="Lucas  Gomez Tobon" userId="b8a6d8fe-e4ad-4825-8cc6-ab3fedc37e7a" providerId="ADAL" clId="{F6855E36-E772-4CE8-9518-B82015628624}" dt="2023-04-25T20:21:45.682" v="2352" actId="478"/>
          <ac:spMkLst>
            <pc:docMk/>
            <pc:sldMk cId="2232359155" sldId="383"/>
            <ac:spMk id="23" creationId="{89AF0268-070E-DCCC-1382-738BB0AC01C6}"/>
          </ac:spMkLst>
        </pc:spChg>
        <pc:spChg chg="del">
          <ac:chgData name="Lucas  Gomez Tobon" userId="b8a6d8fe-e4ad-4825-8cc6-ab3fedc37e7a" providerId="ADAL" clId="{F6855E36-E772-4CE8-9518-B82015628624}" dt="2023-04-25T20:21:45.682" v="2352" actId="478"/>
          <ac:spMkLst>
            <pc:docMk/>
            <pc:sldMk cId="2232359155" sldId="383"/>
            <ac:spMk id="24" creationId="{01A3261E-EBE2-F42A-C1AA-008DA5C4D0CE}"/>
          </ac:spMkLst>
        </pc:spChg>
        <pc:spChg chg="del">
          <ac:chgData name="Lucas  Gomez Tobon" userId="b8a6d8fe-e4ad-4825-8cc6-ab3fedc37e7a" providerId="ADAL" clId="{F6855E36-E772-4CE8-9518-B82015628624}" dt="2023-04-25T20:21:45.682" v="2352" actId="478"/>
          <ac:spMkLst>
            <pc:docMk/>
            <pc:sldMk cId="2232359155" sldId="383"/>
            <ac:spMk id="25" creationId="{ACA96851-480E-C72F-259B-B5729A7F3521}"/>
          </ac:spMkLst>
        </pc:spChg>
        <pc:spChg chg="del">
          <ac:chgData name="Lucas  Gomez Tobon" userId="b8a6d8fe-e4ad-4825-8cc6-ab3fedc37e7a" providerId="ADAL" clId="{F6855E36-E772-4CE8-9518-B82015628624}" dt="2023-04-25T20:21:45.682" v="2352" actId="478"/>
          <ac:spMkLst>
            <pc:docMk/>
            <pc:sldMk cId="2232359155" sldId="383"/>
            <ac:spMk id="26" creationId="{4F46BDFB-4B4D-2092-AB17-27B5BBACD181}"/>
          </ac:spMkLst>
        </pc:spChg>
        <pc:spChg chg="del">
          <ac:chgData name="Lucas  Gomez Tobon" userId="b8a6d8fe-e4ad-4825-8cc6-ab3fedc37e7a" providerId="ADAL" clId="{F6855E36-E772-4CE8-9518-B82015628624}" dt="2023-04-25T20:21:45.682" v="2352" actId="478"/>
          <ac:spMkLst>
            <pc:docMk/>
            <pc:sldMk cId="2232359155" sldId="383"/>
            <ac:spMk id="27" creationId="{2B185309-3D89-B4FB-EC35-62ECAC5B0DDD}"/>
          </ac:spMkLst>
        </pc:spChg>
        <pc:picChg chg="del">
          <ac:chgData name="Lucas  Gomez Tobon" userId="b8a6d8fe-e4ad-4825-8cc6-ab3fedc37e7a" providerId="ADAL" clId="{F6855E36-E772-4CE8-9518-B82015628624}" dt="2023-04-25T20:21:43.747" v="2350" actId="478"/>
          <ac:picMkLst>
            <pc:docMk/>
            <pc:sldMk cId="2232359155" sldId="383"/>
            <ac:picMk id="4" creationId="{1D9EC0A6-AF50-7C51-4178-16D1C6EF4BCD}"/>
          </ac:picMkLst>
        </pc:picChg>
        <pc:picChg chg="add del">
          <ac:chgData name="Lucas  Gomez Tobon" userId="b8a6d8fe-e4ad-4825-8cc6-ab3fedc37e7a" providerId="ADAL" clId="{F6855E36-E772-4CE8-9518-B82015628624}" dt="2023-04-25T20:22:09.741" v="2354"/>
          <ac:picMkLst>
            <pc:docMk/>
            <pc:sldMk cId="2232359155" sldId="383"/>
            <ac:picMk id="3074" creationId="{CC0598C8-DA2A-DE69-1F9D-BD8D80A32B9D}"/>
          </ac:picMkLst>
        </pc:picChg>
        <pc:picChg chg="add del mod">
          <ac:chgData name="Lucas  Gomez Tobon" userId="b8a6d8fe-e4ad-4825-8cc6-ab3fedc37e7a" providerId="ADAL" clId="{F6855E36-E772-4CE8-9518-B82015628624}" dt="2023-04-25T20:22:55.068" v="2362" actId="478"/>
          <ac:picMkLst>
            <pc:docMk/>
            <pc:sldMk cId="2232359155" sldId="383"/>
            <ac:picMk id="3076" creationId="{F1EC5ED1-AC37-0D81-5ACD-4823F0BDCB2B}"/>
          </ac:picMkLst>
        </pc:picChg>
        <pc:picChg chg="add mod">
          <ac:chgData name="Lucas  Gomez Tobon" userId="b8a6d8fe-e4ad-4825-8cc6-ab3fedc37e7a" providerId="ADAL" clId="{F6855E36-E772-4CE8-9518-B82015628624}" dt="2023-04-25T20:23:03.370" v="2367" actId="1076"/>
          <ac:picMkLst>
            <pc:docMk/>
            <pc:sldMk cId="2232359155" sldId="383"/>
            <ac:picMk id="3078" creationId="{86B48AEC-817F-7426-7832-A11C9219591A}"/>
          </ac:picMkLst>
        </pc:picChg>
        <pc:cxnChg chg="del">
          <ac:chgData name="Lucas  Gomez Tobon" userId="b8a6d8fe-e4ad-4825-8cc6-ab3fedc37e7a" providerId="ADAL" clId="{F6855E36-E772-4CE8-9518-B82015628624}" dt="2023-04-25T20:21:45.682" v="2352" actId="478"/>
          <ac:cxnSpMkLst>
            <pc:docMk/>
            <pc:sldMk cId="2232359155" sldId="383"/>
            <ac:cxnSpMk id="6" creationId="{16563342-82E7-1FB2-276A-ED56B92B5965}"/>
          </ac:cxnSpMkLst>
        </pc:cxnChg>
        <pc:cxnChg chg="del">
          <ac:chgData name="Lucas  Gomez Tobon" userId="b8a6d8fe-e4ad-4825-8cc6-ab3fedc37e7a" providerId="ADAL" clId="{F6855E36-E772-4CE8-9518-B82015628624}" dt="2023-04-25T20:21:44.562" v="2351" actId="478"/>
          <ac:cxnSpMkLst>
            <pc:docMk/>
            <pc:sldMk cId="2232359155" sldId="383"/>
            <ac:cxnSpMk id="7" creationId="{9C912CE3-EFBF-B19D-52C7-C0852C4C8152}"/>
          </ac:cxnSpMkLst>
        </pc:cxnChg>
      </pc:sldChg>
      <pc:sldChg chg="addSp delSp modSp add mod ord">
        <pc:chgData name="Lucas  Gomez Tobon" userId="b8a6d8fe-e4ad-4825-8cc6-ab3fedc37e7a" providerId="ADAL" clId="{F6855E36-E772-4CE8-9518-B82015628624}" dt="2023-04-25T20:25:07.339" v="2409" actId="478"/>
        <pc:sldMkLst>
          <pc:docMk/>
          <pc:sldMk cId="3648572468" sldId="384"/>
        </pc:sldMkLst>
        <pc:spChg chg="del">
          <ac:chgData name="Lucas  Gomez Tobon" userId="b8a6d8fe-e4ad-4825-8cc6-ab3fedc37e7a" providerId="ADAL" clId="{F6855E36-E772-4CE8-9518-B82015628624}" dt="2023-04-25T20:23:50.453" v="2398" actId="478"/>
          <ac:spMkLst>
            <pc:docMk/>
            <pc:sldMk cId="3648572468" sldId="384"/>
            <ac:spMk id="2" creationId="{17A8133F-F025-B46E-41DD-5324A433C704}"/>
          </ac:spMkLst>
        </pc:spChg>
        <pc:spChg chg="del">
          <ac:chgData name="Lucas  Gomez Tobon" userId="b8a6d8fe-e4ad-4825-8cc6-ab3fedc37e7a" providerId="ADAL" clId="{F6855E36-E772-4CE8-9518-B82015628624}" dt="2023-04-25T20:23:48.943" v="2397" actId="478"/>
          <ac:spMkLst>
            <pc:docMk/>
            <pc:sldMk cId="3648572468" sldId="384"/>
            <ac:spMk id="5" creationId="{5FD19125-C2D2-53CC-EC12-D5A38A3B5471}"/>
          </ac:spMkLst>
        </pc:spChg>
        <pc:spChg chg="del">
          <ac:chgData name="Lucas  Gomez Tobon" userId="b8a6d8fe-e4ad-4825-8cc6-ab3fedc37e7a" providerId="ADAL" clId="{F6855E36-E772-4CE8-9518-B82015628624}" dt="2023-04-25T20:23:50.453" v="2398" actId="478"/>
          <ac:spMkLst>
            <pc:docMk/>
            <pc:sldMk cId="3648572468" sldId="384"/>
            <ac:spMk id="9" creationId="{B3801615-221A-B55E-AD2F-2F251A589B0F}"/>
          </ac:spMkLst>
        </pc:spChg>
        <pc:spChg chg="del">
          <ac:chgData name="Lucas  Gomez Tobon" userId="b8a6d8fe-e4ad-4825-8cc6-ab3fedc37e7a" providerId="ADAL" clId="{F6855E36-E772-4CE8-9518-B82015628624}" dt="2023-04-25T20:23:50.453" v="2398" actId="478"/>
          <ac:spMkLst>
            <pc:docMk/>
            <pc:sldMk cId="3648572468" sldId="384"/>
            <ac:spMk id="10" creationId="{8BCCDECB-A7AA-0823-EC1D-696ACCA9824C}"/>
          </ac:spMkLst>
        </pc:spChg>
        <pc:spChg chg="del">
          <ac:chgData name="Lucas  Gomez Tobon" userId="b8a6d8fe-e4ad-4825-8cc6-ab3fedc37e7a" providerId="ADAL" clId="{F6855E36-E772-4CE8-9518-B82015628624}" dt="2023-04-25T20:23:50.453" v="2398" actId="478"/>
          <ac:spMkLst>
            <pc:docMk/>
            <pc:sldMk cId="3648572468" sldId="384"/>
            <ac:spMk id="13" creationId="{809DFE76-CE35-76EC-D264-504675D308B3}"/>
          </ac:spMkLst>
        </pc:spChg>
        <pc:spChg chg="del">
          <ac:chgData name="Lucas  Gomez Tobon" userId="b8a6d8fe-e4ad-4825-8cc6-ab3fedc37e7a" providerId="ADAL" clId="{F6855E36-E772-4CE8-9518-B82015628624}" dt="2023-04-25T20:23:50.453" v="2398" actId="478"/>
          <ac:spMkLst>
            <pc:docMk/>
            <pc:sldMk cId="3648572468" sldId="384"/>
            <ac:spMk id="14" creationId="{3370DE4A-C941-7032-2789-F91515F32EC5}"/>
          </ac:spMkLst>
        </pc:spChg>
        <pc:spChg chg="del">
          <ac:chgData name="Lucas  Gomez Tobon" userId="b8a6d8fe-e4ad-4825-8cc6-ab3fedc37e7a" providerId="ADAL" clId="{F6855E36-E772-4CE8-9518-B82015628624}" dt="2023-04-25T20:23:50.453" v="2398" actId="478"/>
          <ac:spMkLst>
            <pc:docMk/>
            <pc:sldMk cId="3648572468" sldId="384"/>
            <ac:spMk id="15" creationId="{6AE1BA8E-A78F-D149-9E5C-B7400DFA0783}"/>
          </ac:spMkLst>
        </pc:spChg>
        <pc:spChg chg="del">
          <ac:chgData name="Lucas  Gomez Tobon" userId="b8a6d8fe-e4ad-4825-8cc6-ab3fedc37e7a" providerId="ADAL" clId="{F6855E36-E772-4CE8-9518-B82015628624}" dt="2023-04-25T20:23:50.453" v="2398" actId="478"/>
          <ac:spMkLst>
            <pc:docMk/>
            <pc:sldMk cId="3648572468" sldId="384"/>
            <ac:spMk id="16" creationId="{8769C751-CB15-38B7-700E-8BCA8C30BBA7}"/>
          </ac:spMkLst>
        </pc:spChg>
        <pc:spChg chg="del">
          <ac:chgData name="Lucas  Gomez Tobon" userId="b8a6d8fe-e4ad-4825-8cc6-ab3fedc37e7a" providerId="ADAL" clId="{F6855E36-E772-4CE8-9518-B82015628624}" dt="2023-04-25T20:23:50.453" v="2398" actId="478"/>
          <ac:spMkLst>
            <pc:docMk/>
            <pc:sldMk cId="3648572468" sldId="384"/>
            <ac:spMk id="17" creationId="{9B7D2F91-95C1-8F60-3DCB-979FD251A6A4}"/>
          </ac:spMkLst>
        </pc:spChg>
        <pc:spChg chg="del">
          <ac:chgData name="Lucas  Gomez Tobon" userId="b8a6d8fe-e4ad-4825-8cc6-ab3fedc37e7a" providerId="ADAL" clId="{F6855E36-E772-4CE8-9518-B82015628624}" dt="2023-04-25T20:23:50.453" v="2398" actId="478"/>
          <ac:spMkLst>
            <pc:docMk/>
            <pc:sldMk cId="3648572468" sldId="384"/>
            <ac:spMk id="18" creationId="{39A6D5B9-52C0-3D6A-18EB-DD49794B5599}"/>
          </ac:spMkLst>
        </pc:spChg>
        <pc:spChg chg="del">
          <ac:chgData name="Lucas  Gomez Tobon" userId="b8a6d8fe-e4ad-4825-8cc6-ab3fedc37e7a" providerId="ADAL" clId="{F6855E36-E772-4CE8-9518-B82015628624}" dt="2023-04-25T20:23:50.453" v="2398" actId="478"/>
          <ac:spMkLst>
            <pc:docMk/>
            <pc:sldMk cId="3648572468" sldId="384"/>
            <ac:spMk id="19" creationId="{0A30F84B-B2F4-7279-B69F-DE99BD0DB7A5}"/>
          </ac:spMkLst>
        </pc:spChg>
        <pc:spChg chg="del">
          <ac:chgData name="Lucas  Gomez Tobon" userId="b8a6d8fe-e4ad-4825-8cc6-ab3fedc37e7a" providerId="ADAL" clId="{F6855E36-E772-4CE8-9518-B82015628624}" dt="2023-04-25T20:23:50.453" v="2398" actId="478"/>
          <ac:spMkLst>
            <pc:docMk/>
            <pc:sldMk cId="3648572468" sldId="384"/>
            <ac:spMk id="20" creationId="{FBF3E452-128A-E3EF-1C79-D8BB0C205F39}"/>
          </ac:spMkLst>
        </pc:spChg>
        <pc:spChg chg="del">
          <ac:chgData name="Lucas  Gomez Tobon" userId="b8a6d8fe-e4ad-4825-8cc6-ab3fedc37e7a" providerId="ADAL" clId="{F6855E36-E772-4CE8-9518-B82015628624}" dt="2023-04-25T20:23:50.453" v="2398" actId="478"/>
          <ac:spMkLst>
            <pc:docMk/>
            <pc:sldMk cId="3648572468" sldId="384"/>
            <ac:spMk id="21" creationId="{4A976A25-2EAA-30D2-95B9-72A788AF8DCE}"/>
          </ac:spMkLst>
        </pc:spChg>
        <pc:spChg chg="del">
          <ac:chgData name="Lucas  Gomez Tobon" userId="b8a6d8fe-e4ad-4825-8cc6-ab3fedc37e7a" providerId="ADAL" clId="{F6855E36-E772-4CE8-9518-B82015628624}" dt="2023-04-25T20:23:50.453" v="2398" actId="478"/>
          <ac:spMkLst>
            <pc:docMk/>
            <pc:sldMk cId="3648572468" sldId="384"/>
            <ac:spMk id="22" creationId="{A8685745-51D1-1F32-E52D-F486452C17FD}"/>
          </ac:spMkLst>
        </pc:spChg>
        <pc:spChg chg="del">
          <ac:chgData name="Lucas  Gomez Tobon" userId="b8a6d8fe-e4ad-4825-8cc6-ab3fedc37e7a" providerId="ADAL" clId="{F6855E36-E772-4CE8-9518-B82015628624}" dt="2023-04-25T20:23:50.453" v="2398" actId="478"/>
          <ac:spMkLst>
            <pc:docMk/>
            <pc:sldMk cId="3648572468" sldId="384"/>
            <ac:spMk id="23" creationId="{89AF0268-070E-DCCC-1382-738BB0AC01C6}"/>
          </ac:spMkLst>
        </pc:spChg>
        <pc:spChg chg="del">
          <ac:chgData name="Lucas  Gomez Tobon" userId="b8a6d8fe-e4ad-4825-8cc6-ab3fedc37e7a" providerId="ADAL" clId="{F6855E36-E772-4CE8-9518-B82015628624}" dt="2023-04-25T20:23:50.453" v="2398" actId="478"/>
          <ac:spMkLst>
            <pc:docMk/>
            <pc:sldMk cId="3648572468" sldId="384"/>
            <ac:spMk id="24" creationId="{01A3261E-EBE2-F42A-C1AA-008DA5C4D0CE}"/>
          </ac:spMkLst>
        </pc:spChg>
        <pc:spChg chg="del">
          <ac:chgData name="Lucas  Gomez Tobon" userId="b8a6d8fe-e4ad-4825-8cc6-ab3fedc37e7a" providerId="ADAL" clId="{F6855E36-E772-4CE8-9518-B82015628624}" dt="2023-04-25T20:23:50.453" v="2398" actId="478"/>
          <ac:spMkLst>
            <pc:docMk/>
            <pc:sldMk cId="3648572468" sldId="384"/>
            <ac:spMk id="25" creationId="{ACA96851-480E-C72F-259B-B5729A7F3521}"/>
          </ac:spMkLst>
        </pc:spChg>
        <pc:spChg chg="del">
          <ac:chgData name="Lucas  Gomez Tobon" userId="b8a6d8fe-e4ad-4825-8cc6-ab3fedc37e7a" providerId="ADAL" clId="{F6855E36-E772-4CE8-9518-B82015628624}" dt="2023-04-25T20:23:50.453" v="2398" actId="478"/>
          <ac:spMkLst>
            <pc:docMk/>
            <pc:sldMk cId="3648572468" sldId="384"/>
            <ac:spMk id="26" creationId="{4F46BDFB-4B4D-2092-AB17-27B5BBACD181}"/>
          </ac:spMkLst>
        </pc:spChg>
        <pc:spChg chg="del">
          <ac:chgData name="Lucas  Gomez Tobon" userId="b8a6d8fe-e4ad-4825-8cc6-ab3fedc37e7a" providerId="ADAL" clId="{F6855E36-E772-4CE8-9518-B82015628624}" dt="2023-04-25T20:23:50.453" v="2398" actId="478"/>
          <ac:spMkLst>
            <pc:docMk/>
            <pc:sldMk cId="3648572468" sldId="384"/>
            <ac:spMk id="27" creationId="{2B185309-3D89-B4FB-EC35-62ECAC5B0DDD}"/>
          </ac:spMkLst>
        </pc:spChg>
        <pc:picChg chg="del">
          <ac:chgData name="Lucas  Gomez Tobon" userId="b8a6d8fe-e4ad-4825-8cc6-ab3fedc37e7a" providerId="ADAL" clId="{F6855E36-E772-4CE8-9518-B82015628624}" dt="2023-04-25T20:23:50.453" v="2398" actId="478"/>
          <ac:picMkLst>
            <pc:docMk/>
            <pc:sldMk cId="3648572468" sldId="384"/>
            <ac:picMk id="4" creationId="{1D9EC0A6-AF50-7C51-4178-16D1C6EF4BCD}"/>
          </ac:picMkLst>
        </pc:picChg>
        <pc:picChg chg="add del mod">
          <ac:chgData name="Lucas  Gomez Tobon" userId="b8a6d8fe-e4ad-4825-8cc6-ab3fedc37e7a" providerId="ADAL" clId="{F6855E36-E772-4CE8-9518-B82015628624}" dt="2023-04-25T20:25:07.339" v="2409" actId="478"/>
          <ac:picMkLst>
            <pc:docMk/>
            <pc:sldMk cId="3648572468" sldId="384"/>
            <ac:picMk id="11" creationId="{4B55212F-3B3C-6B00-FF26-385FF317F493}"/>
          </ac:picMkLst>
        </pc:picChg>
        <pc:picChg chg="add mod ord">
          <ac:chgData name="Lucas  Gomez Tobon" userId="b8a6d8fe-e4ad-4825-8cc6-ab3fedc37e7a" providerId="ADAL" clId="{F6855E36-E772-4CE8-9518-B82015628624}" dt="2023-04-25T20:25:06.014" v="2408" actId="167"/>
          <ac:picMkLst>
            <pc:docMk/>
            <pc:sldMk cId="3648572468" sldId="384"/>
            <ac:picMk id="28" creationId="{71CE8A7F-5B0E-46F1-C256-6953A9236B8C}"/>
          </ac:picMkLst>
        </pc:picChg>
        <pc:cxnChg chg="del">
          <ac:chgData name="Lucas  Gomez Tobon" userId="b8a6d8fe-e4ad-4825-8cc6-ab3fedc37e7a" providerId="ADAL" clId="{F6855E36-E772-4CE8-9518-B82015628624}" dt="2023-04-25T20:23:50.453" v="2398" actId="478"/>
          <ac:cxnSpMkLst>
            <pc:docMk/>
            <pc:sldMk cId="3648572468" sldId="384"/>
            <ac:cxnSpMk id="6" creationId="{16563342-82E7-1FB2-276A-ED56B92B5965}"/>
          </ac:cxnSpMkLst>
        </pc:cxnChg>
        <pc:cxnChg chg="del">
          <ac:chgData name="Lucas  Gomez Tobon" userId="b8a6d8fe-e4ad-4825-8cc6-ab3fedc37e7a" providerId="ADAL" clId="{F6855E36-E772-4CE8-9518-B82015628624}" dt="2023-04-25T20:23:50.453" v="2398" actId="478"/>
          <ac:cxnSpMkLst>
            <pc:docMk/>
            <pc:sldMk cId="3648572468" sldId="384"/>
            <ac:cxnSpMk id="7" creationId="{9C912CE3-EFBF-B19D-52C7-C0852C4C8152}"/>
          </ac:cxnSpMkLst>
        </pc:cxnChg>
      </pc:sldChg>
      <pc:sldChg chg="add">
        <pc:chgData name="Lucas  Gomez Tobon" userId="b8a6d8fe-e4ad-4825-8cc6-ab3fedc37e7a" providerId="ADAL" clId="{F6855E36-E772-4CE8-9518-B82015628624}" dt="2023-04-25T20:24:43.179" v="2403" actId="2890"/>
        <pc:sldMkLst>
          <pc:docMk/>
          <pc:sldMk cId="4227913250" sldId="385"/>
        </pc:sldMkLst>
      </pc:sldChg>
      <pc:sldChg chg="addSp delSp modSp add mod">
        <pc:chgData name="Lucas  Gomez Tobon" userId="b8a6d8fe-e4ad-4825-8cc6-ab3fedc37e7a" providerId="ADAL" clId="{F6855E36-E772-4CE8-9518-B82015628624}" dt="2023-04-25T20:25:46.507" v="2414" actId="478"/>
        <pc:sldMkLst>
          <pc:docMk/>
          <pc:sldMk cId="4230393776" sldId="386"/>
        </pc:sldMkLst>
        <pc:picChg chg="add mod">
          <ac:chgData name="Lucas  Gomez Tobon" userId="b8a6d8fe-e4ad-4825-8cc6-ab3fedc37e7a" providerId="ADAL" clId="{F6855E36-E772-4CE8-9518-B82015628624}" dt="2023-04-25T20:25:44.970" v="2413" actId="14100"/>
          <ac:picMkLst>
            <pc:docMk/>
            <pc:sldMk cId="4230393776" sldId="386"/>
            <ac:picMk id="4" creationId="{C5032D8F-D620-3BEA-4FA9-8256418715BA}"/>
          </ac:picMkLst>
        </pc:picChg>
        <pc:picChg chg="del">
          <ac:chgData name="Lucas  Gomez Tobon" userId="b8a6d8fe-e4ad-4825-8cc6-ab3fedc37e7a" providerId="ADAL" clId="{F6855E36-E772-4CE8-9518-B82015628624}" dt="2023-04-25T20:25:46.507" v="2414" actId="478"/>
          <ac:picMkLst>
            <pc:docMk/>
            <pc:sldMk cId="4230393776" sldId="386"/>
            <ac:picMk id="28" creationId="{71CE8A7F-5B0E-46F1-C256-6953A9236B8C}"/>
          </ac:picMkLst>
        </pc:picChg>
      </pc:sldChg>
      <pc:sldChg chg="addSp delSp modSp add mod">
        <pc:chgData name="Lucas  Gomez Tobon" userId="b8a6d8fe-e4ad-4825-8cc6-ab3fedc37e7a" providerId="ADAL" clId="{F6855E36-E772-4CE8-9518-B82015628624}" dt="2023-04-25T20:29:17.087" v="2634" actId="20577"/>
        <pc:sldMkLst>
          <pc:docMk/>
          <pc:sldMk cId="334931914" sldId="387"/>
        </pc:sldMkLst>
        <pc:spChg chg="add mod">
          <ac:chgData name="Lucas  Gomez Tobon" userId="b8a6d8fe-e4ad-4825-8cc6-ab3fedc37e7a" providerId="ADAL" clId="{F6855E36-E772-4CE8-9518-B82015628624}" dt="2023-04-25T20:29:17.087" v="2634" actId="20577"/>
          <ac:spMkLst>
            <pc:docMk/>
            <pc:sldMk cId="334931914" sldId="387"/>
            <ac:spMk id="2" creationId="{01B9E1DE-DAED-3B0D-EC29-0D48DF230136}"/>
          </ac:spMkLst>
        </pc:spChg>
        <pc:spChg chg="mod">
          <ac:chgData name="Lucas  Gomez Tobon" userId="b8a6d8fe-e4ad-4825-8cc6-ab3fedc37e7a" providerId="ADAL" clId="{F6855E36-E772-4CE8-9518-B82015628624}" dt="2023-04-25T20:26:01.457" v="2434" actId="20577"/>
          <ac:spMkLst>
            <pc:docMk/>
            <pc:sldMk cId="334931914" sldId="387"/>
            <ac:spMk id="3" creationId="{288305FE-915F-971B-06C8-2F46C9F924D7}"/>
          </ac:spMkLst>
        </pc:spChg>
        <pc:picChg chg="del">
          <ac:chgData name="Lucas  Gomez Tobon" userId="b8a6d8fe-e4ad-4825-8cc6-ab3fedc37e7a" providerId="ADAL" clId="{F6855E36-E772-4CE8-9518-B82015628624}" dt="2023-04-25T20:26:02.937" v="2435" actId="478"/>
          <ac:picMkLst>
            <pc:docMk/>
            <pc:sldMk cId="334931914" sldId="387"/>
            <ac:picMk id="11" creationId="{4B55212F-3B3C-6B00-FF26-385FF317F493}"/>
          </ac:picMkLst>
        </pc:picChg>
      </pc:sldChg>
      <pc:sldChg chg="addSp delSp modSp add mod">
        <pc:chgData name="Lucas  Gomez Tobon" userId="b8a6d8fe-e4ad-4825-8cc6-ab3fedc37e7a" providerId="ADAL" clId="{F6855E36-E772-4CE8-9518-B82015628624}" dt="2023-04-25T20:27:44.473" v="2595" actId="1076"/>
        <pc:sldMkLst>
          <pc:docMk/>
          <pc:sldMk cId="3420268993" sldId="388"/>
        </pc:sldMkLst>
        <pc:picChg chg="add mod">
          <ac:chgData name="Lucas  Gomez Tobon" userId="b8a6d8fe-e4ad-4825-8cc6-ab3fedc37e7a" providerId="ADAL" clId="{F6855E36-E772-4CE8-9518-B82015628624}" dt="2023-04-25T20:27:44.473" v="2595" actId="1076"/>
          <ac:picMkLst>
            <pc:docMk/>
            <pc:sldMk cId="3420268993" sldId="388"/>
            <ac:picMk id="4" creationId="{586260DD-4C0A-B78D-0CC7-769F5FC1DD41}"/>
          </ac:picMkLst>
        </pc:picChg>
        <pc:picChg chg="del">
          <ac:chgData name="Lucas  Gomez Tobon" userId="b8a6d8fe-e4ad-4825-8cc6-ab3fedc37e7a" providerId="ADAL" clId="{F6855E36-E772-4CE8-9518-B82015628624}" dt="2023-04-25T20:27:39.115" v="2594" actId="478"/>
          <ac:picMkLst>
            <pc:docMk/>
            <pc:sldMk cId="3420268993" sldId="388"/>
            <ac:picMk id="11" creationId="{4B55212F-3B3C-6B00-FF26-385FF317F493}"/>
          </ac:picMkLst>
        </pc:picChg>
      </pc:sldChg>
      <pc:sldChg chg="addSp delSp modSp add mod">
        <pc:chgData name="Lucas  Gomez Tobon" userId="b8a6d8fe-e4ad-4825-8cc6-ab3fedc37e7a" providerId="ADAL" clId="{F6855E36-E772-4CE8-9518-B82015628624}" dt="2023-04-25T20:28:19.704" v="2605" actId="478"/>
        <pc:sldMkLst>
          <pc:docMk/>
          <pc:sldMk cId="2074450500" sldId="389"/>
        </pc:sldMkLst>
        <pc:picChg chg="add del">
          <ac:chgData name="Lucas  Gomez Tobon" userId="b8a6d8fe-e4ad-4825-8cc6-ab3fedc37e7a" providerId="ADAL" clId="{F6855E36-E772-4CE8-9518-B82015628624}" dt="2023-04-25T20:28:19.704" v="2605" actId="478"/>
          <ac:picMkLst>
            <pc:docMk/>
            <pc:sldMk cId="2074450500" sldId="389"/>
            <ac:picMk id="4" creationId="{586260DD-4C0A-B78D-0CC7-769F5FC1DD41}"/>
          </ac:picMkLst>
        </pc:picChg>
        <pc:picChg chg="add del">
          <ac:chgData name="Lucas  Gomez Tobon" userId="b8a6d8fe-e4ad-4825-8cc6-ab3fedc37e7a" providerId="ADAL" clId="{F6855E36-E772-4CE8-9518-B82015628624}" dt="2023-04-25T20:28:11.556" v="2599" actId="22"/>
          <ac:picMkLst>
            <pc:docMk/>
            <pc:sldMk cId="2074450500" sldId="389"/>
            <ac:picMk id="5" creationId="{748C22DF-371B-F1D5-3CD4-FD0C4B4ACD40}"/>
          </ac:picMkLst>
        </pc:picChg>
        <pc:picChg chg="add mod ord">
          <ac:chgData name="Lucas  Gomez Tobon" userId="b8a6d8fe-e4ad-4825-8cc6-ab3fedc37e7a" providerId="ADAL" clId="{F6855E36-E772-4CE8-9518-B82015628624}" dt="2023-04-25T20:28:18.348" v="2604" actId="167"/>
          <ac:picMkLst>
            <pc:docMk/>
            <pc:sldMk cId="2074450500" sldId="389"/>
            <ac:picMk id="7" creationId="{2D1BBC45-8F16-FCDE-C3F2-07CF5585FED7}"/>
          </ac:picMkLst>
        </pc:picChg>
      </pc:sldChg>
      <pc:sldChg chg="addSp delSp modSp add mod">
        <pc:chgData name="Lucas  Gomez Tobon" userId="b8a6d8fe-e4ad-4825-8cc6-ab3fedc37e7a" providerId="ADAL" clId="{F6855E36-E772-4CE8-9518-B82015628624}" dt="2023-04-25T20:54:12.843" v="2677" actId="1076"/>
        <pc:sldMkLst>
          <pc:docMk/>
          <pc:sldMk cId="2322819376" sldId="390"/>
        </pc:sldMkLst>
        <pc:spChg chg="mod">
          <ac:chgData name="Lucas  Gomez Tobon" userId="b8a6d8fe-e4ad-4825-8cc6-ab3fedc37e7a" providerId="ADAL" clId="{F6855E36-E772-4CE8-9518-B82015628624}" dt="2023-04-25T20:54:09.232" v="2676" actId="20577"/>
          <ac:spMkLst>
            <pc:docMk/>
            <pc:sldMk cId="2322819376" sldId="390"/>
            <ac:spMk id="3" creationId="{288305FE-915F-971B-06C8-2F46C9F924D7}"/>
          </ac:spMkLst>
        </pc:spChg>
        <pc:picChg chg="del">
          <ac:chgData name="Lucas  Gomez Tobon" userId="b8a6d8fe-e4ad-4825-8cc6-ab3fedc37e7a" providerId="ADAL" clId="{F6855E36-E772-4CE8-9518-B82015628624}" dt="2023-04-25T20:53:57.126" v="2637" actId="478"/>
          <ac:picMkLst>
            <pc:docMk/>
            <pc:sldMk cId="2322819376" sldId="390"/>
            <ac:picMk id="2" creationId="{32E6E53D-D1D0-6D12-264A-A2B9F66BDBD3}"/>
          </ac:picMkLst>
        </pc:picChg>
        <pc:picChg chg="del">
          <ac:chgData name="Lucas  Gomez Tobon" userId="b8a6d8fe-e4ad-4825-8cc6-ab3fedc37e7a" providerId="ADAL" clId="{F6855E36-E772-4CE8-9518-B82015628624}" dt="2023-04-25T20:53:56.796" v="2636" actId="478"/>
          <ac:picMkLst>
            <pc:docMk/>
            <pc:sldMk cId="2322819376" sldId="390"/>
            <ac:picMk id="4" creationId="{A3D6FF38-D607-3974-CBEF-41FE6B2CC588}"/>
          </ac:picMkLst>
        </pc:picChg>
        <pc:picChg chg="add mod">
          <ac:chgData name="Lucas  Gomez Tobon" userId="b8a6d8fe-e4ad-4825-8cc6-ab3fedc37e7a" providerId="ADAL" clId="{F6855E36-E772-4CE8-9518-B82015628624}" dt="2023-04-25T20:54:12.843" v="2677" actId="1076"/>
          <ac:picMkLst>
            <pc:docMk/>
            <pc:sldMk cId="2322819376" sldId="390"/>
            <ac:picMk id="6146" creationId="{4B768F53-25F8-5E96-2F1D-BFAC731F06A1}"/>
          </ac:picMkLst>
        </pc:picChg>
      </pc:sldChg>
      <pc:sldChg chg="addSp delSp modSp add mod">
        <pc:chgData name="Lucas  Gomez Tobon" userId="b8a6d8fe-e4ad-4825-8cc6-ab3fedc37e7a" providerId="ADAL" clId="{F6855E36-E772-4CE8-9518-B82015628624}" dt="2023-04-25T22:07:52.820" v="2767" actId="20577"/>
        <pc:sldMkLst>
          <pc:docMk/>
          <pc:sldMk cId="3205975968" sldId="391"/>
        </pc:sldMkLst>
        <pc:spChg chg="mod">
          <ac:chgData name="Lucas  Gomez Tobon" userId="b8a6d8fe-e4ad-4825-8cc6-ab3fedc37e7a" providerId="ADAL" clId="{F6855E36-E772-4CE8-9518-B82015628624}" dt="2023-04-25T22:07:52.820" v="2767" actId="20577"/>
          <ac:spMkLst>
            <pc:docMk/>
            <pc:sldMk cId="3205975968" sldId="391"/>
            <ac:spMk id="3" creationId="{288305FE-915F-971B-06C8-2F46C9F924D7}"/>
          </ac:spMkLst>
        </pc:spChg>
        <pc:picChg chg="del">
          <ac:chgData name="Lucas  Gomez Tobon" userId="b8a6d8fe-e4ad-4825-8cc6-ab3fedc37e7a" providerId="ADAL" clId="{F6855E36-E772-4CE8-9518-B82015628624}" dt="2023-04-25T22:00:30.910" v="2732" actId="478"/>
          <ac:picMkLst>
            <pc:docMk/>
            <pc:sldMk cId="3205975968" sldId="391"/>
            <ac:picMk id="7" creationId="{2D1BBC45-8F16-FCDE-C3F2-07CF5585FED7}"/>
          </ac:picMkLst>
        </pc:picChg>
        <pc:picChg chg="add mod">
          <ac:chgData name="Lucas  Gomez Tobon" userId="b8a6d8fe-e4ad-4825-8cc6-ab3fedc37e7a" providerId="ADAL" clId="{F6855E36-E772-4CE8-9518-B82015628624}" dt="2023-04-25T22:07:40.073" v="2736" actId="1076"/>
          <ac:picMkLst>
            <pc:docMk/>
            <pc:sldMk cId="3205975968" sldId="391"/>
            <ac:picMk id="7170" creationId="{68CDC747-96A5-20E2-F76D-85F07514AA30}"/>
          </ac:picMkLst>
        </pc:picChg>
      </pc:sldChg>
    </pc:docChg>
  </pc:docChgLst>
  <pc:docChgLst>
    <pc:chgData name="Lucas  Gomez Tobon" userId="b8a6d8fe-e4ad-4825-8cc6-ab3fedc37e7a" providerId="ADAL" clId="{660127F2-89D0-4329-A92E-172200A69019}"/>
    <pc:docChg chg="undo custSel addSld delSld modSld">
      <pc:chgData name="Lucas  Gomez Tobon" userId="b8a6d8fe-e4ad-4825-8cc6-ab3fedc37e7a" providerId="ADAL" clId="{660127F2-89D0-4329-A92E-172200A69019}" dt="2023-03-15T20:01:35.650" v="3460" actId="20577"/>
      <pc:docMkLst>
        <pc:docMk/>
      </pc:docMkLst>
      <pc:sldChg chg="modSp mod">
        <pc:chgData name="Lucas  Gomez Tobon" userId="b8a6d8fe-e4ad-4825-8cc6-ab3fedc37e7a" providerId="ADAL" clId="{660127F2-89D0-4329-A92E-172200A69019}" dt="2023-03-15T18:35:02.379" v="58" actId="1076"/>
        <pc:sldMkLst>
          <pc:docMk/>
          <pc:sldMk cId="4264763546" sldId="267"/>
        </pc:sldMkLst>
        <pc:spChg chg="mod">
          <ac:chgData name="Lucas  Gomez Tobon" userId="b8a6d8fe-e4ad-4825-8cc6-ab3fedc37e7a" providerId="ADAL" clId="{660127F2-89D0-4329-A92E-172200A69019}" dt="2023-03-15T18:35:02.379" v="58" actId="1076"/>
          <ac:spMkLst>
            <pc:docMk/>
            <pc:sldMk cId="4264763546" sldId="267"/>
            <ac:spMk id="8" creationId="{00000000-0000-0000-0000-000000000000}"/>
          </ac:spMkLst>
        </pc:spChg>
      </pc:sldChg>
      <pc:sldChg chg="del">
        <pc:chgData name="Lucas  Gomez Tobon" userId="b8a6d8fe-e4ad-4825-8cc6-ab3fedc37e7a" providerId="ADAL" clId="{660127F2-89D0-4329-A92E-172200A69019}" dt="2023-03-15T18:34:34.419" v="46" actId="47"/>
        <pc:sldMkLst>
          <pc:docMk/>
          <pc:sldMk cId="2209409872" sldId="270"/>
        </pc:sldMkLst>
      </pc:sldChg>
      <pc:sldChg chg="del">
        <pc:chgData name="Lucas  Gomez Tobon" userId="b8a6d8fe-e4ad-4825-8cc6-ab3fedc37e7a" providerId="ADAL" clId="{660127F2-89D0-4329-A92E-172200A69019}" dt="2023-03-15T18:34:34.899" v="47" actId="47"/>
        <pc:sldMkLst>
          <pc:docMk/>
          <pc:sldMk cId="2366241294" sldId="271"/>
        </pc:sldMkLst>
      </pc:sldChg>
      <pc:sldChg chg="addSp delSp modSp mod">
        <pc:chgData name="Lucas  Gomez Tobon" userId="b8a6d8fe-e4ad-4825-8cc6-ab3fedc37e7a" providerId="ADAL" clId="{660127F2-89D0-4329-A92E-172200A69019}" dt="2023-03-15T19:01:34.911" v="1187" actId="122"/>
        <pc:sldMkLst>
          <pc:docMk/>
          <pc:sldMk cId="1712672475" sldId="273"/>
        </pc:sldMkLst>
        <pc:spChg chg="del">
          <ac:chgData name="Lucas  Gomez Tobon" userId="b8a6d8fe-e4ad-4825-8cc6-ab3fedc37e7a" providerId="ADAL" clId="{660127F2-89D0-4329-A92E-172200A69019}" dt="2023-03-15T18:34:38.110" v="48" actId="478"/>
          <ac:spMkLst>
            <pc:docMk/>
            <pc:sldMk cId="1712672475" sldId="273"/>
            <ac:spMk id="2" creationId="{933878CE-E6C1-4E46-A662-160BC6BAE22F}"/>
          </ac:spMkLst>
        </pc:spChg>
        <pc:spChg chg="add mod">
          <ac:chgData name="Lucas  Gomez Tobon" userId="b8a6d8fe-e4ad-4825-8cc6-ab3fedc37e7a" providerId="ADAL" clId="{660127F2-89D0-4329-A92E-172200A69019}" dt="2023-03-15T18:56:27.772" v="1057" actId="1076"/>
          <ac:spMkLst>
            <pc:docMk/>
            <pc:sldMk cId="1712672475" sldId="273"/>
            <ac:spMk id="3" creationId="{288305FE-915F-971B-06C8-2F46C9F924D7}"/>
          </ac:spMkLst>
        </pc:spChg>
        <pc:spChg chg="del mod">
          <ac:chgData name="Lucas  Gomez Tobon" userId="b8a6d8fe-e4ad-4825-8cc6-ab3fedc37e7a" providerId="ADAL" clId="{660127F2-89D0-4329-A92E-172200A69019}" dt="2023-03-15T18:41:57.018" v="667" actId="478"/>
          <ac:spMkLst>
            <pc:docMk/>
            <pc:sldMk cId="1712672475" sldId="273"/>
            <ac:spMk id="5" creationId="{933878CE-E6C1-4E46-A662-160BC6BAE22F}"/>
          </ac:spMkLst>
        </pc:spChg>
        <pc:spChg chg="add mod ord">
          <ac:chgData name="Lucas  Gomez Tobon" userId="b8a6d8fe-e4ad-4825-8cc6-ab3fedc37e7a" providerId="ADAL" clId="{660127F2-89D0-4329-A92E-172200A69019}" dt="2023-03-15T19:00:56.466" v="1158" actId="167"/>
          <ac:spMkLst>
            <pc:docMk/>
            <pc:sldMk cId="1712672475" sldId="273"/>
            <ac:spMk id="6" creationId="{F78AE484-A5E4-FD25-6470-B7763D0B9AE7}"/>
          </ac:spMkLst>
        </pc:spChg>
        <pc:spChg chg="add mod">
          <ac:chgData name="Lucas  Gomez Tobon" userId="b8a6d8fe-e4ad-4825-8cc6-ab3fedc37e7a" providerId="ADAL" clId="{660127F2-89D0-4329-A92E-172200A69019}" dt="2023-03-15T19:01:34.911" v="1187" actId="122"/>
          <ac:spMkLst>
            <pc:docMk/>
            <pc:sldMk cId="1712672475" sldId="273"/>
            <ac:spMk id="8" creationId="{476DBE18-DFC3-DC13-BFB7-75A96F5E47AB}"/>
          </ac:spMkLst>
        </pc:spChg>
        <pc:spChg chg="del">
          <ac:chgData name="Lucas  Gomez Tobon" userId="b8a6d8fe-e4ad-4825-8cc6-ab3fedc37e7a" providerId="ADAL" clId="{660127F2-89D0-4329-A92E-172200A69019}" dt="2023-03-15T18:34:41.659" v="52" actId="478"/>
          <ac:spMkLst>
            <pc:docMk/>
            <pc:sldMk cId="1712672475" sldId="273"/>
            <ac:spMk id="12" creationId="{00000000-0000-0000-0000-000000000000}"/>
          </ac:spMkLst>
        </pc:spChg>
        <pc:spChg chg="del">
          <ac:chgData name="Lucas  Gomez Tobon" userId="b8a6d8fe-e4ad-4825-8cc6-ab3fedc37e7a" providerId="ADAL" clId="{660127F2-89D0-4329-A92E-172200A69019}" dt="2023-03-15T18:34:42.713" v="53" actId="478"/>
          <ac:spMkLst>
            <pc:docMk/>
            <pc:sldMk cId="1712672475" sldId="273"/>
            <ac:spMk id="14" creationId="{00000000-0000-0000-0000-000000000000}"/>
          </ac:spMkLst>
        </pc:spChg>
        <pc:spChg chg="del">
          <ac:chgData name="Lucas  Gomez Tobon" userId="b8a6d8fe-e4ad-4825-8cc6-ab3fedc37e7a" providerId="ADAL" clId="{660127F2-89D0-4329-A92E-172200A69019}" dt="2023-03-15T18:34:44.059" v="54" actId="478"/>
          <ac:spMkLst>
            <pc:docMk/>
            <pc:sldMk cId="1712672475" sldId="273"/>
            <ac:spMk id="16" creationId="{00000000-0000-0000-0000-000000000000}"/>
          </ac:spMkLst>
        </pc:spChg>
        <pc:spChg chg="del mod">
          <ac:chgData name="Lucas  Gomez Tobon" userId="b8a6d8fe-e4ad-4825-8cc6-ab3fedc37e7a" providerId="ADAL" clId="{660127F2-89D0-4329-A92E-172200A69019}" dt="2023-03-15T18:34:39.179" v="50" actId="478"/>
          <ac:spMkLst>
            <pc:docMk/>
            <pc:sldMk cId="1712672475" sldId="273"/>
            <ac:spMk id="17" creationId="{00000000-0000-0000-0000-000000000000}"/>
          </ac:spMkLst>
        </pc:spChg>
        <pc:spChg chg="del">
          <ac:chgData name="Lucas  Gomez Tobon" userId="b8a6d8fe-e4ad-4825-8cc6-ab3fedc37e7a" providerId="ADAL" clId="{660127F2-89D0-4329-A92E-172200A69019}" dt="2023-03-15T18:34:45.249" v="55" actId="478"/>
          <ac:spMkLst>
            <pc:docMk/>
            <pc:sldMk cId="1712672475" sldId="273"/>
            <ac:spMk id="19" creationId="{00000000-0000-0000-0000-000000000000}"/>
          </ac:spMkLst>
        </pc:spChg>
        <pc:picChg chg="add mod">
          <ac:chgData name="Lucas  Gomez Tobon" userId="b8a6d8fe-e4ad-4825-8cc6-ab3fedc37e7a" providerId="ADAL" clId="{660127F2-89D0-4329-A92E-172200A69019}" dt="2023-03-15T19:01:17.756" v="1165" actId="1076"/>
          <ac:picMkLst>
            <pc:docMk/>
            <pc:sldMk cId="1712672475" sldId="273"/>
            <ac:picMk id="4" creationId="{1DBA7C59-E624-192D-F6A6-65102C1F1ED2}"/>
          </ac:picMkLst>
        </pc:picChg>
        <pc:picChg chg="add del mod ord">
          <ac:chgData name="Lucas  Gomez Tobon" userId="b8a6d8fe-e4ad-4825-8cc6-ab3fedc37e7a" providerId="ADAL" clId="{660127F2-89D0-4329-A92E-172200A69019}" dt="2023-03-15T19:01:19.421" v="1167" actId="478"/>
          <ac:picMkLst>
            <pc:docMk/>
            <pc:sldMk cId="1712672475" sldId="273"/>
            <ac:picMk id="5" creationId="{4B533AF7-A7D8-C456-6626-945CBCAD556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18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0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1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2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3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4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5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9.939" v="51" actId="478"/>
          <ac:picMkLst>
            <pc:docMk/>
            <pc:sldMk cId="1712672475" sldId="273"/>
            <ac:picMk id="26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7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28" creationId="{00000000-0000-0000-0000-000000000000}"/>
          </ac:picMkLst>
        </pc:picChg>
        <pc:picChg chg="del">
          <ac:chgData name="Lucas  Gomez Tobon" userId="b8a6d8fe-e4ad-4825-8cc6-ab3fedc37e7a" providerId="ADAL" clId="{660127F2-89D0-4329-A92E-172200A69019}" dt="2023-03-15T18:34:38.110" v="48" actId="478"/>
          <ac:picMkLst>
            <pc:docMk/>
            <pc:sldMk cId="1712672475" sldId="273"/>
            <ac:picMk id="1026" creationId="{00000000-0000-0000-0000-000000000000}"/>
          </ac:picMkLst>
        </pc:picChg>
      </pc:sldChg>
      <pc:sldChg chg="add del setBg">
        <pc:chgData name="Lucas  Gomez Tobon" userId="b8a6d8fe-e4ad-4825-8cc6-ab3fedc37e7a" providerId="ADAL" clId="{660127F2-89D0-4329-A92E-172200A69019}" dt="2023-03-15T18:55:25.739" v="1014"/>
        <pc:sldMkLst>
          <pc:docMk/>
          <pc:sldMk cId="2032858947" sldId="274"/>
        </pc:sldMkLst>
      </pc:sldChg>
      <pc:sldChg chg="addSp delSp modSp add mod modClrScheme chgLayout">
        <pc:chgData name="Lucas  Gomez Tobon" userId="b8a6d8fe-e4ad-4825-8cc6-ab3fedc37e7a" providerId="ADAL" clId="{660127F2-89D0-4329-A92E-172200A69019}" dt="2023-03-15T19:12:55.795" v="1702" actId="20577"/>
        <pc:sldMkLst>
          <pc:docMk/>
          <pc:sldMk cId="3196428619" sldId="274"/>
        </pc:sldMkLst>
        <pc:spChg chg="add del mod ord">
          <ac:chgData name="Lucas  Gomez Tobon" userId="b8a6d8fe-e4ad-4825-8cc6-ab3fedc37e7a" providerId="ADAL" clId="{660127F2-89D0-4329-A92E-172200A69019}" dt="2023-03-15T18:55:47.528" v="1043" actId="478"/>
          <ac:spMkLst>
            <pc:docMk/>
            <pc:sldMk cId="3196428619" sldId="274"/>
            <ac:spMk id="2" creationId="{31EEDD80-C22A-875F-6DDC-B7DEE11D4F54}"/>
          </ac:spMkLst>
        </pc:spChg>
        <pc:spChg chg="mod">
          <ac:chgData name="Lucas  Gomez Tobon" userId="b8a6d8fe-e4ad-4825-8cc6-ab3fedc37e7a" providerId="ADAL" clId="{660127F2-89D0-4329-A92E-172200A69019}" dt="2023-03-15T18:56:05.956" v="1049" actId="120"/>
          <ac:spMkLst>
            <pc:docMk/>
            <pc:sldMk cId="3196428619" sldId="274"/>
            <ac:spMk id="3" creationId="{288305FE-915F-971B-06C8-2F46C9F924D7}"/>
          </ac:spMkLst>
        </pc:spChg>
        <pc:spChg chg="add mod ord">
          <ac:chgData name="Lucas  Gomez Tobon" userId="b8a6d8fe-e4ad-4825-8cc6-ab3fedc37e7a" providerId="ADAL" clId="{660127F2-89D0-4329-A92E-172200A69019}" dt="2023-03-15T18:56:46.117" v="1061" actId="122"/>
          <ac:spMkLst>
            <pc:docMk/>
            <pc:sldMk cId="3196428619" sldId="274"/>
            <ac:spMk id="5" creationId="{DBE41350-BF53-63F8-C685-2E439D47C033}"/>
          </ac:spMkLst>
        </pc:spChg>
        <pc:spChg chg="del">
          <ac:chgData name="Lucas  Gomez Tobon" userId="b8a6d8fe-e4ad-4825-8cc6-ab3fedc37e7a" providerId="ADAL" clId="{660127F2-89D0-4329-A92E-172200A69019}" dt="2023-03-15T18:55:49.817" v="1044" actId="478"/>
          <ac:spMkLst>
            <pc:docMk/>
            <pc:sldMk cId="3196428619" sldId="274"/>
            <ac:spMk id="6" creationId="{F78AE484-A5E4-FD25-6470-B7763D0B9AE7}"/>
          </ac:spMkLst>
        </pc:spChg>
        <pc:spChg chg="add mod ord">
          <ac:chgData name="Lucas  Gomez Tobon" userId="b8a6d8fe-e4ad-4825-8cc6-ab3fedc37e7a" providerId="ADAL" clId="{660127F2-89D0-4329-A92E-172200A69019}" dt="2023-03-15T19:05:15.036" v="1261" actId="113"/>
          <ac:spMkLst>
            <pc:docMk/>
            <pc:sldMk cId="3196428619" sldId="274"/>
            <ac:spMk id="7" creationId="{E75EBFF2-DEEB-1A97-85F8-43FF7D6C1F5B}"/>
          </ac:spMkLst>
        </pc:spChg>
        <pc:spChg chg="add mod ord">
          <ac:chgData name="Lucas  Gomez Tobon" userId="b8a6d8fe-e4ad-4825-8cc6-ab3fedc37e7a" providerId="ADAL" clId="{660127F2-89D0-4329-A92E-172200A69019}" dt="2023-03-15T18:57:24.487" v="1072" actId="27107"/>
          <ac:spMkLst>
            <pc:docMk/>
            <pc:sldMk cId="3196428619" sldId="274"/>
            <ac:spMk id="8" creationId="{80CDF7DB-DC9C-D316-590C-B1A65B540A73}"/>
          </ac:spMkLst>
        </pc:spChg>
        <pc:spChg chg="del mod">
          <ac:chgData name="Lucas  Gomez Tobon" userId="b8a6d8fe-e4ad-4825-8cc6-ab3fedc37e7a" providerId="ADAL" clId="{660127F2-89D0-4329-A92E-172200A69019}" dt="2023-03-15T18:56:10.387" v="1052" actId="478"/>
          <ac:spMkLst>
            <pc:docMk/>
            <pc:sldMk cId="3196428619" sldId="274"/>
            <ac:spMk id="9" creationId="{00000000-0000-0000-0000-000000000000}"/>
          </ac:spMkLst>
        </pc:spChg>
        <pc:spChg chg="add mod ord">
          <ac:chgData name="Lucas  Gomez Tobon" userId="b8a6d8fe-e4ad-4825-8cc6-ab3fedc37e7a" providerId="ADAL" clId="{660127F2-89D0-4329-A92E-172200A69019}" dt="2023-03-15T19:12:55.795" v="1702" actId="20577"/>
          <ac:spMkLst>
            <pc:docMk/>
            <pc:sldMk cId="3196428619" sldId="274"/>
            <ac:spMk id="10" creationId="{49A28EDE-16D7-6128-0A35-A1169162CBD5}"/>
          </ac:spMkLst>
        </pc:spChg>
        <pc:picChg chg="del">
          <ac:chgData name="Lucas  Gomez Tobon" userId="b8a6d8fe-e4ad-4825-8cc6-ab3fedc37e7a" providerId="ADAL" clId="{660127F2-89D0-4329-A92E-172200A69019}" dt="2023-03-15T18:55:38.603" v="1041" actId="478"/>
          <ac:picMkLst>
            <pc:docMk/>
            <pc:sldMk cId="3196428619" sldId="274"/>
            <ac:picMk id="4" creationId="{1DBA7C59-E624-192D-F6A6-65102C1F1ED2}"/>
          </ac:picMkLst>
        </pc:picChg>
      </pc:sldChg>
      <pc:sldChg chg="addSp delSp modSp add mod modClrScheme chgLayout">
        <pc:chgData name="Lucas  Gomez Tobon" userId="b8a6d8fe-e4ad-4825-8cc6-ab3fedc37e7a" providerId="ADAL" clId="{660127F2-89D0-4329-A92E-172200A69019}" dt="2023-03-15T19:11:20.426" v="1700" actId="20577"/>
        <pc:sldMkLst>
          <pc:docMk/>
          <pc:sldMk cId="1013565971" sldId="275"/>
        </pc:sldMkLst>
        <pc:spChg chg="add del mod ord">
          <ac:chgData name="Lucas  Gomez Tobon" userId="b8a6d8fe-e4ad-4825-8cc6-ab3fedc37e7a" providerId="ADAL" clId="{660127F2-89D0-4329-A92E-172200A69019}" dt="2023-03-15T19:08:31.048" v="1294" actId="478"/>
          <ac:spMkLst>
            <pc:docMk/>
            <pc:sldMk cId="1013565971" sldId="275"/>
            <ac:spMk id="2" creationId="{9A71A188-8CAF-0BDB-4815-380CA1B7B4D6}"/>
          </ac:spMkLst>
        </pc:spChg>
        <pc:spChg chg="mod">
          <ac:chgData name="Lucas  Gomez Tobon" userId="b8a6d8fe-e4ad-4825-8cc6-ab3fedc37e7a" providerId="ADAL" clId="{660127F2-89D0-4329-A92E-172200A69019}" dt="2023-03-15T19:08:41.746" v="1298" actId="1076"/>
          <ac:spMkLst>
            <pc:docMk/>
            <pc:sldMk cId="1013565971" sldId="275"/>
            <ac:spMk id="3" creationId="{288305FE-915F-971B-06C8-2F46C9F924D7}"/>
          </ac:spMkLst>
        </pc:spChg>
        <pc:spChg chg="del mod ord">
          <ac:chgData name="Lucas  Gomez Tobon" userId="b8a6d8fe-e4ad-4825-8cc6-ab3fedc37e7a" providerId="ADAL" clId="{660127F2-89D0-4329-A92E-172200A69019}" dt="2023-03-15T19:08:36.886" v="1297" actId="478"/>
          <ac:spMkLst>
            <pc:docMk/>
            <pc:sldMk cId="1013565971" sldId="275"/>
            <ac:spMk id="5" creationId="{DBE41350-BF53-63F8-C685-2E439D47C033}"/>
          </ac:spMkLst>
        </pc:spChg>
        <pc:spChg chg="mod ord">
          <ac:chgData name="Lucas  Gomez Tobon" userId="b8a6d8fe-e4ad-4825-8cc6-ab3fedc37e7a" providerId="ADAL" clId="{660127F2-89D0-4329-A92E-172200A69019}" dt="2023-03-15T19:11:20.426" v="1700" actId="20577"/>
          <ac:spMkLst>
            <pc:docMk/>
            <pc:sldMk cId="1013565971" sldId="275"/>
            <ac:spMk id="7" creationId="{E75EBFF2-DEEB-1A97-85F8-43FF7D6C1F5B}"/>
          </ac:spMkLst>
        </pc:spChg>
        <pc:spChg chg="del mod ord">
          <ac:chgData name="Lucas  Gomez Tobon" userId="b8a6d8fe-e4ad-4825-8cc6-ab3fedc37e7a" providerId="ADAL" clId="{660127F2-89D0-4329-A92E-172200A69019}" dt="2023-03-15T19:08:35.665" v="1296" actId="478"/>
          <ac:spMkLst>
            <pc:docMk/>
            <pc:sldMk cId="1013565971" sldId="275"/>
            <ac:spMk id="8" creationId="{80CDF7DB-DC9C-D316-590C-B1A65B540A73}"/>
          </ac:spMkLst>
        </pc:spChg>
        <pc:spChg chg="del mod ord">
          <ac:chgData name="Lucas  Gomez Tobon" userId="b8a6d8fe-e4ad-4825-8cc6-ab3fedc37e7a" providerId="ADAL" clId="{660127F2-89D0-4329-A92E-172200A69019}" dt="2023-03-15T19:08:34.777" v="1295" actId="478"/>
          <ac:spMkLst>
            <pc:docMk/>
            <pc:sldMk cId="1013565971" sldId="275"/>
            <ac:spMk id="10" creationId="{49A28EDE-16D7-6128-0A35-A1169162CBD5}"/>
          </ac:spMkLst>
        </pc:spChg>
      </pc:sldChg>
      <pc:sldChg chg="add del setBg">
        <pc:chgData name="Lucas  Gomez Tobon" userId="b8a6d8fe-e4ad-4825-8cc6-ab3fedc37e7a" providerId="ADAL" clId="{660127F2-89D0-4329-A92E-172200A69019}" dt="2023-03-15T19:08:07.207" v="1280"/>
        <pc:sldMkLst>
          <pc:docMk/>
          <pc:sldMk cId="2376210879" sldId="275"/>
        </pc:sldMkLst>
      </pc:sldChg>
      <pc:sldChg chg="add del setBg">
        <pc:chgData name="Lucas  Gomez Tobon" userId="b8a6d8fe-e4ad-4825-8cc6-ab3fedc37e7a" providerId="ADAL" clId="{660127F2-89D0-4329-A92E-172200A69019}" dt="2023-03-15T19:13:39.185" v="1704"/>
        <pc:sldMkLst>
          <pc:docMk/>
          <pc:sldMk cId="3356785815" sldId="276"/>
        </pc:sldMkLst>
      </pc:sldChg>
      <pc:sldChg chg="addSp delSp modSp add mod">
        <pc:chgData name="Lucas  Gomez Tobon" userId="b8a6d8fe-e4ad-4825-8cc6-ab3fedc37e7a" providerId="ADAL" clId="{660127F2-89D0-4329-A92E-172200A69019}" dt="2023-03-15T19:18:11.565" v="2285" actId="123"/>
        <pc:sldMkLst>
          <pc:docMk/>
          <pc:sldMk cId="4140553962" sldId="276"/>
        </pc:sldMkLst>
        <pc:spChg chg="mod">
          <ac:chgData name="Lucas  Gomez Tobon" userId="b8a6d8fe-e4ad-4825-8cc6-ab3fedc37e7a" providerId="ADAL" clId="{660127F2-89D0-4329-A92E-172200A69019}" dt="2023-03-15T19:13:53.739" v="1719" actId="20577"/>
          <ac:spMkLst>
            <pc:docMk/>
            <pc:sldMk cId="4140553962" sldId="276"/>
            <ac:spMk id="3" creationId="{288305FE-915F-971B-06C8-2F46C9F924D7}"/>
          </ac:spMkLst>
        </pc:spChg>
        <pc:spChg chg="add del mod">
          <ac:chgData name="Lucas  Gomez Tobon" userId="b8a6d8fe-e4ad-4825-8cc6-ab3fedc37e7a" providerId="ADAL" clId="{660127F2-89D0-4329-A92E-172200A69019}" dt="2023-03-15T19:13:47.246" v="1707" actId="478"/>
          <ac:spMkLst>
            <pc:docMk/>
            <pc:sldMk cId="4140553962" sldId="276"/>
            <ac:spMk id="4" creationId="{3B01FE18-1264-D585-5434-6D93DB6A2E02}"/>
          </ac:spMkLst>
        </pc:spChg>
        <pc:spChg chg="del mod">
          <ac:chgData name="Lucas  Gomez Tobon" userId="b8a6d8fe-e4ad-4825-8cc6-ab3fedc37e7a" providerId="ADAL" clId="{660127F2-89D0-4329-A92E-172200A69019}" dt="2023-03-15T19:13:56.289" v="1720" actId="478"/>
          <ac:spMkLst>
            <pc:docMk/>
            <pc:sldMk cId="4140553962" sldId="276"/>
            <ac:spMk id="5" creationId="{DBE41350-BF53-63F8-C685-2E439D47C033}"/>
          </ac:spMkLst>
        </pc:spChg>
        <pc:spChg chg="mod">
          <ac:chgData name="Lucas  Gomez Tobon" userId="b8a6d8fe-e4ad-4825-8cc6-ab3fedc37e7a" providerId="ADAL" clId="{660127F2-89D0-4329-A92E-172200A69019}" dt="2023-03-15T19:18:11.565" v="2285" actId="123"/>
          <ac:spMkLst>
            <pc:docMk/>
            <pc:sldMk cId="4140553962" sldId="276"/>
            <ac:spMk id="7" creationId="{E75EBFF2-DEEB-1A97-85F8-43FF7D6C1F5B}"/>
          </ac:spMkLst>
        </pc:spChg>
        <pc:spChg chg="del">
          <ac:chgData name="Lucas  Gomez Tobon" userId="b8a6d8fe-e4ad-4825-8cc6-ab3fedc37e7a" providerId="ADAL" clId="{660127F2-89D0-4329-A92E-172200A69019}" dt="2023-03-15T19:13:45.985" v="1706" actId="478"/>
          <ac:spMkLst>
            <pc:docMk/>
            <pc:sldMk cId="4140553962" sldId="276"/>
            <ac:spMk id="8" creationId="{80CDF7DB-DC9C-D316-590C-B1A65B540A73}"/>
          </ac:spMkLst>
        </pc:spChg>
        <pc:spChg chg="add del mod">
          <ac:chgData name="Lucas  Gomez Tobon" userId="b8a6d8fe-e4ad-4825-8cc6-ab3fedc37e7a" providerId="ADAL" clId="{660127F2-89D0-4329-A92E-172200A69019}" dt="2023-03-15T19:13:59.296" v="1722" actId="478"/>
          <ac:spMkLst>
            <pc:docMk/>
            <pc:sldMk cId="4140553962" sldId="276"/>
            <ac:spMk id="9" creationId="{9B081E75-47A8-32ED-BC72-0D4D0CC854A8}"/>
          </ac:spMkLst>
        </pc:spChg>
        <pc:spChg chg="del">
          <ac:chgData name="Lucas  Gomez Tobon" userId="b8a6d8fe-e4ad-4825-8cc6-ab3fedc37e7a" providerId="ADAL" clId="{660127F2-89D0-4329-A92E-172200A69019}" dt="2023-03-15T19:13:57.707" v="1721" actId="478"/>
          <ac:spMkLst>
            <pc:docMk/>
            <pc:sldMk cId="4140553962" sldId="276"/>
            <ac:spMk id="10" creationId="{49A28EDE-16D7-6128-0A35-A1169162CBD5}"/>
          </ac:spMkLst>
        </pc:spChg>
        <pc:spChg chg="add del mod">
          <ac:chgData name="Lucas  Gomez Tobon" userId="b8a6d8fe-e4ad-4825-8cc6-ab3fedc37e7a" providerId="ADAL" clId="{660127F2-89D0-4329-A92E-172200A69019}" dt="2023-03-15T19:14:00.455" v="1723" actId="478"/>
          <ac:spMkLst>
            <pc:docMk/>
            <pc:sldMk cId="4140553962" sldId="276"/>
            <ac:spMk id="12" creationId="{E5FA2EC1-6B7B-FD48-144B-9F4D93EE218C}"/>
          </ac:spMkLst>
        </pc:spChg>
      </pc:sldChg>
      <pc:sldChg chg="add del setBg">
        <pc:chgData name="Lucas  Gomez Tobon" userId="b8a6d8fe-e4ad-4825-8cc6-ab3fedc37e7a" providerId="ADAL" clId="{660127F2-89D0-4329-A92E-172200A69019}" dt="2023-03-15T19:19:33.289" v="2287"/>
        <pc:sldMkLst>
          <pc:docMk/>
          <pc:sldMk cId="2049071406" sldId="277"/>
        </pc:sldMkLst>
      </pc:sldChg>
      <pc:sldChg chg="addSp delSp modSp add mod">
        <pc:chgData name="Lucas  Gomez Tobon" userId="b8a6d8fe-e4ad-4825-8cc6-ab3fedc37e7a" providerId="ADAL" clId="{660127F2-89D0-4329-A92E-172200A69019}" dt="2023-03-15T19:25:53.094" v="2356" actId="1076"/>
        <pc:sldMkLst>
          <pc:docMk/>
          <pc:sldMk cId="3219027792" sldId="277"/>
        </pc:sldMkLst>
        <pc:spChg chg="mod">
          <ac:chgData name="Lucas  Gomez Tobon" userId="b8a6d8fe-e4ad-4825-8cc6-ab3fedc37e7a" providerId="ADAL" clId="{660127F2-89D0-4329-A92E-172200A69019}" dt="2023-03-15T19:23:10.514" v="2320" actId="122"/>
          <ac:spMkLst>
            <pc:docMk/>
            <pc:sldMk cId="3219027792" sldId="277"/>
            <ac:spMk id="3" creationId="{288305FE-915F-971B-06C8-2F46C9F924D7}"/>
          </ac:spMkLst>
        </pc:spChg>
        <pc:spChg chg="add del mod">
          <ac:chgData name="Lucas  Gomez Tobon" userId="b8a6d8fe-e4ad-4825-8cc6-ab3fedc37e7a" providerId="ADAL" clId="{660127F2-89D0-4329-A92E-172200A69019}" dt="2023-03-15T19:21:14.755" v="2308" actId="478"/>
          <ac:spMkLst>
            <pc:docMk/>
            <pc:sldMk cId="3219027792" sldId="277"/>
            <ac:spMk id="4" creationId="{589AB3F7-F14C-5398-F1B9-F1706DA18DBD}"/>
          </ac:spMkLst>
        </pc:spChg>
        <pc:spChg chg="del">
          <ac:chgData name="Lucas  Gomez Tobon" userId="b8a6d8fe-e4ad-4825-8cc6-ab3fedc37e7a" providerId="ADAL" clId="{660127F2-89D0-4329-A92E-172200A69019}" dt="2023-03-15T19:19:42.825" v="2307" actId="478"/>
          <ac:spMkLst>
            <pc:docMk/>
            <pc:sldMk cId="3219027792" sldId="277"/>
            <ac:spMk id="7" creationId="{E75EBFF2-DEEB-1A97-85F8-43FF7D6C1F5B}"/>
          </ac:spMkLst>
        </pc:spChg>
        <pc:picChg chg="add mod">
          <ac:chgData name="Lucas  Gomez Tobon" userId="b8a6d8fe-e4ad-4825-8cc6-ab3fedc37e7a" providerId="ADAL" clId="{660127F2-89D0-4329-A92E-172200A69019}" dt="2023-03-15T19:23:56.685" v="2334" actId="1076"/>
          <ac:picMkLst>
            <pc:docMk/>
            <pc:sldMk cId="3219027792" sldId="277"/>
            <ac:picMk id="1026" creationId="{FDE06209-AE13-9382-7BE0-02529FFDE5E7}"/>
          </ac:picMkLst>
        </pc:picChg>
        <pc:picChg chg="add mod">
          <ac:chgData name="Lucas  Gomez Tobon" userId="b8a6d8fe-e4ad-4825-8cc6-ab3fedc37e7a" providerId="ADAL" clId="{660127F2-89D0-4329-A92E-172200A69019}" dt="2023-03-15T19:24:01.229" v="2338" actId="1076"/>
          <ac:picMkLst>
            <pc:docMk/>
            <pc:sldMk cId="3219027792" sldId="277"/>
            <ac:picMk id="1028" creationId="{A5C09885-FC3A-4AFA-8916-3BD2085CE1D6}"/>
          </ac:picMkLst>
        </pc:picChg>
        <pc:picChg chg="add mod">
          <ac:chgData name="Lucas  Gomez Tobon" userId="b8a6d8fe-e4ad-4825-8cc6-ab3fedc37e7a" providerId="ADAL" clId="{660127F2-89D0-4329-A92E-172200A69019}" dt="2023-03-15T19:23:58.397" v="2335" actId="1076"/>
          <ac:picMkLst>
            <pc:docMk/>
            <pc:sldMk cId="3219027792" sldId="277"/>
            <ac:picMk id="1030" creationId="{B3DC8861-950F-A437-C14B-6F0D7C31BB5F}"/>
          </ac:picMkLst>
        </pc:picChg>
        <pc:picChg chg="add mod">
          <ac:chgData name="Lucas  Gomez Tobon" userId="b8a6d8fe-e4ad-4825-8cc6-ab3fedc37e7a" providerId="ADAL" clId="{660127F2-89D0-4329-A92E-172200A69019}" dt="2023-03-15T19:25:49.172" v="2353" actId="1076"/>
          <ac:picMkLst>
            <pc:docMk/>
            <pc:sldMk cId="3219027792" sldId="277"/>
            <ac:picMk id="1032" creationId="{5DA7300B-216F-FA34-2B44-EDE94F4321DF}"/>
          </ac:picMkLst>
        </pc:picChg>
        <pc:picChg chg="add mod">
          <ac:chgData name="Lucas  Gomez Tobon" userId="b8a6d8fe-e4ad-4825-8cc6-ab3fedc37e7a" providerId="ADAL" clId="{660127F2-89D0-4329-A92E-172200A69019}" dt="2023-03-15T19:25:53.094" v="2356" actId="1076"/>
          <ac:picMkLst>
            <pc:docMk/>
            <pc:sldMk cId="3219027792" sldId="277"/>
            <ac:picMk id="1034" creationId="{98F2C4CD-5CD8-E383-99C8-A4F8FA56F763}"/>
          </ac:picMkLst>
        </pc:picChg>
      </pc:sldChg>
      <pc:sldChg chg="modSp add mod">
        <pc:chgData name="Lucas  Gomez Tobon" userId="b8a6d8fe-e4ad-4825-8cc6-ab3fedc37e7a" providerId="ADAL" clId="{660127F2-89D0-4329-A92E-172200A69019}" dt="2023-03-15T19:40:09.372" v="3193" actId="1076"/>
        <pc:sldMkLst>
          <pc:docMk/>
          <pc:sldMk cId="3463016531" sldId="278"/>
        </pc:sldMkLst>
        <pc:spChg chg="mod">
          <ac:chgData name="Lucas  Gomez Tobon" userId="b8a6d8fe-e4ad-4825-8cc6-ab3fedc37e7a" providerId="ADAL" clId="{660127F2-89D0-4329-A92E-172200A69019}" dt="2023-03-15T19:31:22.385" v="2372" actId="20577"/>
          <ac:spMkLst>
            <pc:docMk/>
            <pc:sldMk cId="3463016531" sldId="278"/>
            <ac:spMk id="3" creationId="{288305FE-915F-971B-06C8-2F46C9F924D7}"/>
          </ac:spMkLst>
        </pc:spChg>
        <pc:spChg chg="mod">
          <ac:chgData name="Lucas  Gomez Tobon" userId="b8a6d8fe-e4ad-4825-8cc6-ab3fedc37e7a" providerId="ADAL" clId="{660127F2-89D0-4329-A92E-172200A69019}" dt="2023-03-15T19:40:09.372" v="3193" actId="1076"/>
          <ac:spMkLst>
            <pc:docMk/>
            <pc:sldMk cId="3463016531" sldId="278"/>
            <ac:spMk id="7" creationId="{E75EBFF2-DEEB-1A97-85F8-43FF7D6C1F5B}"/>
          </ac:spMkLst>
        </pc:spChg>
      </pc:sldChg>
      <pc:sldChg chg="addSp delSp modSp add mod">
        <pc:chgData name="Lucas  Gomez Tobon" userId="b8a6d8fe-e4ad-4825-8cc6-ab3fedc37e7a" providerId="ADAL" clId="{660127F2-89D0-4329-A92E-172200A69019}" dt="2023-03-15T19:49:54.922" v="3235" actId="1076"/>
        <pc:sldMkLst>
          <pc:docMk/>
          <pc:sldMk cId="1040035016" sldId="279"/>
        </pc:sldMkLst>
        <pc:spChg chg="mod">
          <ac:chgData name="Lucas  Gomez Tobon" userId="b8a6d8fe-e4ad-4825-8cc6-ab3fedc37e7a" providerId="ADAL" clId="{660127F2-89D0-4329-A92E-172200A69019}" dt="2023-03-15T19:40:20.146" v="3203" actId="20577"/>
          <ac:spMkLst>
            <pc:docMk/>
            <pc:sldMk cId="1040035016" sldId="279"/>
            <ac:spMk id="3" creationId="{288305FE-915F-971B-06C8-2F46C9F924D7}"/>
          </ac:spMkLst>
        </pc:spChg>
        <pc:spChg chg="add del mod">
          <ac:chgData name="Lucas  Gomez Tobon" userId="b8a6d8fe-e4ad-4825-8cc6-ab3fedc37e7a" providerId="ADAL" clId="{660127F2-89D0-4329-A92E-172200A69019}" dt="2023-03-15T19:40:23.720" v="3205" actId="478"/>
          <ac:spMkLst>
            <pc:docMk/>
            <pc:sldMk cId="1040035016" sldId="279"/>
            <ac:spMk id="4" creationId="{B157D98C-BF80-9697-29A2-E76436553826}"/>
          </ac:spMkLst>
        </pc:spChg>
        <pc:spChg chg="del">
          <ac:chgData name="Lucas  Gomez Tobon" userId="b8a6d8fe-e4ad-4825-8cc6-ab3fedc37e7a" providerId="ADAL" clId="{660127F2-89D0-4329-A92E-172200A69019}" dt="2023-03-15T19:40:22.252" v="3204" actId="478"/>
          <ac:spMkLst>
            <pc:docMk/>
            <pc:sldMk cId="1040035016" sldId="279"/>
            <ac:spMk id="7" creationId="{E75EBFF2-DEEB-1A97-85F8-43FF7D6C1F5B}"/>
          </ac:spMkLst>
        </pc:spChg>
        <pc:picChg chg="add mod">
          <ac:chgData name="Lucas  Gomez Tobon" userId="b8a6d8fe-e4ad-4825-8cc6-ab3fedc37e7a" providerId="ADAL" clId="{660127F2-89D0-4329-A92E-172200A69019}" dt="2023-03-15T19:49:53.851" v="3234" actId="1076"/>
          <ac:picMkLst>
            <pc:docMk/>
            <pc:sldMk cId="1040035016" sldId="279"/>
            <ac:picMk id="5" creationId="{BC210476-7D13-4B0A-F8AD-BC105760B845}"/>
          </ac:picMkLst>
        </pc:picChg>
        <pc:picChg chg="add mod">
          <ac:chgData name="Lucas  Gomez Tobon" userId="b8a6d8fe-e4ad-4825-8cc6-ab3fedc37e7a" providerId="ADAL" clId="{660127F2-89D0-4329-A92E-172200A69019}" dt="2023-03-15T19:49:54.922" v="3235" actId="1076"/>
          <ac:picMkLst>
            <pc:docMk/>
            <pc:sldMk cId="1040035016" sldId="279"/>
            <ac:picMk id="2050" creationId="{5430E5D6-C7C0-A50A-E862-4549131B5FAC}"/>
          </ac:picMkLst>
        </pc:picChg>
      </pc:sldChg>
      <pc:sldChg chg="add del setBg">
        <pc:chgData name="Lucas  Gomez Tobon" userId="b8a6d8fe-e4ad-4825-8cc6-ab3fedc37e7a" providerId="ADAL" clId="{660127F2-89D0-4329-A92E-172200A69019}" dt="2023-03-15T19:40:12.952" v="3195"/>
        <pc:sldMkLst>
          <pc:docMk/>
          <pc:sldMk cId="3242941156" sldId="279"/>
        </pc:sldMkLst>
      </pc:sldChg>
      <pc:sldChg chg="add del setBg">
        <pc:chgData name="Lucas  Gomez Tobon" userId="b8a6d8fe-e4ad-4825-8cc6-ab3fedc37e7a" providerId="ADAL" clId="{660127F2-89D0-4329-A92E-172200A69019}" dt="2023-03-15T19:48:57.109" v="3212"/>
        <pc:sldMkLst>
          <pc:docMk/>
          <pc:sldMk cId="996122136" sldId="280"/>
        </pc:sldMkLst>
      </pc:sldChg>
      <pc:sldChg chg="addSp delSp modSp add">
        <pc:chgData name="Lucas  Gomez Tobon" userId="b8a6d8fe-e4ad-4825-8cc6-ab3fedc37e7a" providerId="ADAL" clId="{660127F2-89D0-4329-A92E-172200A69019}" dt="2023-03-15T19:50:01.842" v="3238" actId="1076"/>
        <pc:sldMkLst>
          <pc:docMk/>
          <pc:sldMk cId="1910445277" sldId="280"/>
        </pc:sldMkLst>
        <pc:picChg chg="del">
          <ac:chgData name="Lucas  Gomez Tobon" userId="b8a6d8fe-e4ad-4825-8cc6-ab3fedc37e7a" providerId="ADAL" clId="{660127F2-89D0-4329-A92E-172200A69019}" dt="2023-03-15T19:49:01.618" v="3214" actId="478"/>
          <ac:picMkLst>
            <pc:docMk/>
            <pc:sldMk cId="1910445277" sldId="280"/>
            <ac:picMk id="2050" creationId="{5430E5D6-C7C0-A50A-E862-4549131B5FAC}"/>
          </ac:picMkLst>
        </pc:picChg>
        <pc:picChg chg="add del mod">
          <ac:chgData name="Lucas  Gomez Tobon" userId="b8a6d8fe-e4ad-4825-8cc6-ab3fedc37e7a" providerId="ADAL" clId="{660127F2-89D0-4329-A92E-172200A69019}" dt="2023-03-15T19:49:37.716" v="3225" actId="21"/>
          <ac:picMkLst>
            <pc:docMk/>
            <pc:sldMk cId="1910445277" sldId="280"/>
            <ac:picMk id="3074" creationId="{C4BDCBC9-D68C-6A69-EDDF-960AB0683CF2}"/>
          </ac:picMkLst>
        </pc:picChg>
        <pc:picChg chg="add mod">
          <ac:chgData name="Lucas  Gomez Tobon" userId="b8a6d8fe-e4ad-4825-8cc6-ab3fedc37e7a" providerId="ADAL" clId="{660127F2-89D0-4329-A92E-172200A69019}" dt="2023-03-15T19:50:01.842" v="3238" actId="1076"/>
          <ac:picMkLst>
            <pc:docMk/>
            <pc:sldMk cId="1910445277" sldId="280"/>
            <ac:picMk id="3076" creationId="{9BAB62FE-7196-2BDB-EABB-114FB60C4645}"/>
          </ac:picMkLst>
        </pc:picChg>
      </pc:sldChg>
      <pc:sldChg chg="addSp delSp add">
        <pc:chgData name="Lucas  Gomez Tobon" userId="b8a6d8fe-e4ad-4825-8cc6-ab3fedc37e7a" providerId="ADAL" clId="{660127F2-89D0-4329-A92E-172200A69019}" dt="2023-03-15T19:51:08.011" v="3241"/>
        <pc:sldMkLst>
          <pc:docMk/>
          <pc:sldMk cId="1155092359" sldId="281"/>
        </pc:sldMkLst>
        <pc:picChg chg="del">
          <ac:chgData name="Lucas  Gomez Tobon" userId="b8a6d8fe-e4ad-4825-8cc6-ab3fedc37e7a" providerId="ADAL" clId="{660127F2-89D0-4329-A92E-172200A69019}" dt="2023-03-15T19:51:05.406" v="3240" actId="478"/>
          <ac:picMkLst>
            <pc:docMk/>
            <pc:sldMk cId="1155092359" sldId="281"/>
            <ac:picMk id="3076" creationId="{9BAB62FE-7196-2BDB-EABB-114FB60C4645}"/>
          </ac:picMkLst>
        </pc:picChg>
        <pc:picChg chg="add">
          <ac:chgData name="Lucas  Gomez Tobon" userId="b8a6d8fe-e4ad-4825-8cc6-ab3fedc37e7a" providerId="ADAL" clId="{660127F2-89D0-4329-A92E-172200A69019}" dt="2023-03-15T19:51:08.011" v="3241"/>
          <ac:picMkLst>
            <pc:docMk/>
            <pc:sldMk cId="1155092359" sldId="281"/>
            <ac:picMk id="4098" creationId="{4A70FCDB-85DB-7FA0-6EA2-1F947EAB2CBE}"/>
          </ac:picMkLst>
        </pc:picChg>
      </pc:sldChg>
      <pc:sldChg chg="addSp delSp modSp add mod modNotesTx">
        <pc:chgData name="Lucas  Gomez Tobon" userId="b8a6d8fe-e4ad-4825-8cc6-ab3fedc37e7a" providerId="ADAL" clId="{660127F2-89D0-4329-A92E-172200A69019}" dt="2023-03-15T19:54:03.517" v="3358" actId="20577"/>
        <pc:sldMkLst>
          <pc:docMk/>
          <pc:sldMk cId="3100693051" sldId="282"/>
        </pc:sldMkLst>
        <pc:spChg chg="mod">
          <ac:chgData name="Lucas  Gomez Tobon" userId="b8a6d8fe-e4ad-4825-8cc6-ab3fedc37e7a" providerId="ADAL" clId="{660127F2-89D0-4329-A92E-172200A69019}" dt="2023-03-15T19:51:42.084" v="3256" actId="20577"/>
          <ac:spMkLst>
            <pc:docMk/>
            <pc:sldMk cId="3100693051" sldId="282"/>
            <ac:spMk id="3" creationId="{288305FE-915F-971B-06C8-2F46C9F924D7}"/>
          </ac:spMkLst>
        </pc:spChg>
        <pc:spChg chg="add del">
          <ac:chgData name="Lucas  Gomez Tobon" userId="b8a6d8fe-e4ad-4825-8cc6-ab3fedc37e7a" providerId="ADAL" clId="{660127F2-89D0-4329-A92E-172200A69019}" dt="2023-03-15T19:52:12.361" v="3259" actId="22"/>
          <ac:spMkLst>
            <pc:docMk/>
            <pc:sldMk cId="3100693051" sldId="282"/>
            <ac:spMk id="4" creationId="{DCE4DCAF-1D7B-7D39-1885-EC4DF97B83F0}"/>
          </ac:spMkLst>
        </pc:spChg>
        <pc:picChg chg="del">
          <ac:chgData name="Lucas  Gomez Tobon" userId="b8a6d8fe-e4ad-4825-8cc6-ab3fedc37e7a" providerId="ADAL" clId="{660127F2-89D0-4329-A92E-172200A69019}" dt="2023-03-15T19:51:44.152" v="3257" actId="478"/>
          <ac:picMkLst>
            <pc:docMk/>
            <pc:sldMk cId="3100693051" sldId="282"/>
            <ac:picMk id="4098" creationId="{4A70FCDB-85DB-7FA0-6EA2-1F947EAB2CBE}"/>
          </ac:picMkLst>
        </pc:picChg>
        <pc:picChg chg="add mod">
          <ac:chgData name="Lucas  Gomez Tobon" userId="b8a6d8fe-e4ad-4825-8cc6-ab3fedc37e7a" providerId="ADAL" clId="{660127F2-89D0-4329-A92E-172200A69019}" dt="2023-03-15T19:52:32.142" v="3264"/>
          <ac:picMkLst>
            <pc:docMk/>
            <pc:sldMk cId="3100693051" sldId="282"/>
            <ac:picMk id="5122" creationId="{05D9812A-14E4-EA37-4A8E-4F22FDC64CEB}"/>
          </ac:picMkLst>
        </pc:picChg>
      </pc:sldChg>
      <pc:sldChg chg="addSp delSp modSp add mod">
        <pc:chgData name="Lucas  Gomez Tobon" userId="b8a6d8fe-e4ad-4825-8cc6-ab3fedc37e7a" providerId="ADAL" clId="{660127F2-89D0-4329-A92E-172200A69019}" dt="2023-03-15T19:56:48.340" v="3439"/>
        <pc:sldMkLst>
          <pc:docMk/>
          <pc:sldMk cId="2303911912" sldId="283"/>
        </pc:sldMkLst>
        <pc:spChg chg="mod">
          <ac:chgData name="Lucas  Gomez Tobon" userId="b8a6d8fe-e4ad-4825-8cc6-ab3fedc37e7a" providerId="ADAL" clId="{660127F2-89D0-4329-A92E-172200A69019}" dt="2023-03-15T19:54:35.911" v="3365" actId="20577"/>
          <ac:spMkLst>
            <pc:docMk/>
            <pc:sldMk cId="2303911912" sldId="283"/>
            <ac:spMk id="3" creationId="{288305FE-915F-971B-06C8-2F46C9F924D7}"/>
          </ac:spMkLst>
        </pc:spChg>
        <pc:spChg chg="add mod">
          <ac:chgData name="Lucas  Gomez Tobon" userId="b8a6d8fe-e4ad-4825-8cc6-ab3fedc37e7a" providerId="ADAL" clId="{660127F2-89D0-4329-A92E-172200A69019}" dt="2023-03-15T19:56:19.670" v="3426" actId="114"/>
          <ac:spMkLst>
            <pc:docMk/>
            <pc:sldMk cId="2303911912" sldId="283"/>
            <ac:spMk id="4" creationId="{7F832ECE-B5AC-A4F2-71B5-8CEC7C27CF1A}"/>
          </ac:spMkLst>
        </pc:spChg>
        <pc:spChg chg="add mod">
          <ac:chgData name="Lucas  Gomez Tobon" userId="b8a6d8fe-e4ad-4825-8cc6-ab3fedc37e7a" providerId="ADAL" clId="{660127F2-89D0-4329-A92E-172200A69019}" dt="2023-03-15T19:56:48.340" v="3439"/>
          <ac:spMkLst>
            <pc:docMk/>
            <pc:sldMk cId="2303911912" sldId="283"/>
            <ac:spMk id="5" creationId="{8574655A-9F79-C93B-5818-0DCB83CBAA01}"/>
          </ac:spMkLst>
        </pc:spChg>
        <pc:picChg chg="del">
          <ac:chgData name="Lucas  Gomez Tobon" userId="b8a6d8fe-e4ad-4825-8cc6-ab3fedc37e7a" providerId="ADAL" clId="{660127F2-89D0-4329-A92E-172200A69019}" dt="2023-03-15T19:54:37.607" v="3366" actId="478"/>
          <ac:picMkLst>
            <pc:docMk/>
            <pc:sldMk cId="2303911912" sldId="283"/>
            <ac:picMk id="5122" creationId="{05D9812A-14E4-EA37-4A8E-4F22FDC64CEB}"/>
          </ac:picMkLst>
        </pc:picChg>
        <pc:picChg chg="add mod">
          <ac:chgData name="Lucas  Gomez Tobon" userId="b8a6d8fe-e4ad-4825-8cc6-ab3fedc37e7a" providerId="ADAL" clId="{660127F2-89D0-4329-A92E-172200A69019}" dt="2023-03-15T19:55:39.141" v="3375" actId="1076"/>
          <ac:picMkLst>
            <pc:docMk/>
            <pc:sldMk cId="2303911912" sldId="283"/>
            <ac:picMk id="6146" creationId="{117B3C83-BFB8-4627-48AF-6602F92212EF}"/>
          </ac:picMkLst>
        </pc:picChg>
        <pc:picChg chg="add mod">
          <ac:chgData name="Lucas  Gomez Tobon" userId="b8a6d8fe-e4ad-4825-8cc6-ab3fedc37e7a" providerId="ADAL" clId="{660127F2-89D0-4329-A92E-172200A69019}" dt="2023-03-15T19:55:40.251" v="3376" actId="1076"/>
          <ac:picMkLst>
            <pc:docMk/>
            <pc:sldMk cId="2303911912" sldId="283"/>
            <ac:picMk id="6148" creationId="{24C7DAEF-CC2F-2832-D5C3-7D6CDFEB1430}"/>
          </ac:picMkLst>
        </pc:picChg>
      </pc:sldChg>
      <pc:sldChg chg="addSp delSp modSp add modNotesTx">
        <pc:chgData name="Lucas  Gomez Tobon" userId="b8a6d8fe-e4ad-4825-8cc6-ab3fedc37e7a" providerId="ADAL" clId="{660127F2-89D0-4329-A92E-172200A69019}" dt="2023-03-15T20:01:35.650" v="3460" actId="20577"/>
        <pc:sldMkLst>
          <pc:docMk/>
          <pc:sldMk cId="1237415261" sldId="284"/>
        </pc:sldMkLst>
        <pc:spChg chg="add del">
          <ac:chgData name="Lucas  Gomez Tobon" userId="b8a6d8fe-e4ad-4825-8cc6-ab3fedc37e7a" providerId="ADAL" clId="{660127F2-89D0-4329-A92E-172200A69019}" dt="2023-03-15T19:58:43.850" v="3445" actId="478"/>
          <ac:spMkLst>
            <pc:docMk/>
            <pc:sldMk cId="1237415261" sldId="284"/>
            <ac:spMk id="2" creationId="{74F3A24D-645F-0764-7E51-798AD57D275F}"/>
          </ac:spMkLst>
        </pc:spChg>
        <pc:picChg chg="del">
          <ac:chgData name="Lucas  Gomez Tobon" userId="b8a6d8fe-e4ad-4825-8cc6-ab3fedc37e7a" providerId="ADAL" clId="{660127F2-89D0-4329-A92E-172200A69019}" dt="2023-03-15T19:58:25.960" v="3443" actId="478"/>
          <ac:picMkLst>
            <pc:docMk/>
            <pc:sldMk cId="1237415261" sldId="284"/>
            <ac:picMk id="6148" creationId="{24C7DAEF-CC2F-2832-D5C3-7D6CDFEB1430}"/>
          </ac:picMkLst>
        </pc:picChg>
        <pc:picChg chg="add mod">
          <ac:chgData name="Lucas  Gomez Tobon" userId="b8a6d8fe-e4ad-4825-8cc6-ab3fedc37e7a" providerId="ADAL" clId="{660127F2-89D0-4329-A92E-172200A69019}" dt="2023-03-15T20:00:42.212" v="3459"/>
          <ac:picMkLst>
            <pc:docMk/>
            <pc:sldMk cId="1237415261" sldId="284"/>
            <ac:picMk id="7172" creationId="{5059BD4B-2AF1-561E-7FFE-05BD4EE1F7A2}"/>
          </ac:picMkLst>
        </pc:picChg>
        <pc:picChg chg="add mod">
          <ac:chgData name="Lucas  Gomez Tobon" userId="b8a6d8fe-e4ad-4825-8cc6-ab3fedc37e7a" providerId="ADAL" clId="{660127F2-89D0-4329-A92E-172200A69019}" dt="2023-03-15T20:00:07.035" v="3458"/>
          <ac:picMkLst>
            <pc:docMk/>
            <pc:sldMk cId="1237415261" sldId="284"/>
            <ac:picMk id="7174" creationId="{5E75C050-C48C-079B-B3D8-6CAB3D29BB02}"/>
          </ac:picMkLst>
        </pc:picChg>
      </pc:sldChg>
      <pc:sldChg chg="add del setBg">
        <pc:chgData name="Lucas  Gomez Tobon" userId="b8a6d8fe-e4ad-4825-8cc6-ab3fedc37e7a" providerId="ADAL" clId="{660127F2-89D0-4329-A92E-172200A69019}" dt="2023-03-15T19:58:22.200" v="3441"/>
        <pc:sldMkLst>
          <pc:docMk/>
          <pc:sldMk cId="3615139207" sldId="284"/>
        </pc:sldMkLst>
      </pc:sldChg>
    </pc:docChg>
  </pc:docChgLst>
  <pc:docChgLst>
    <pc:chgData name="Lucas  Gomez Tobon" userId="b8a6d8fe-e4ad-4825-8cc6-ab3fedc37e7a" providerId="ADAL" clId="{B2603C72-D24C-4B06-AE0A-DBBAE09F64DA}"/>
    <pc:docChg chg="undo custSel addSld delSld modSld sldOrd">
      <pc:chgData name="Lucas  Gomez Tobon" userId="b8a6d8fe-e4ad-4825-8cc6-ab3fedc37e7a" providerId="ADAL" clId="{B2603C72-D24C-4B06-AE0A-DBBAE09F64DA}" dt="2023-04-18T22:19:28.897" v="9990" actId="20577"/>
      <pc:docMkLst>
        <pc:docMk/>
      </pc:docMkLst>
      <pc:sldChg chg="modSp mod">
        <pc:chgData name="Lucas  Gomez Tobon" userId="b8a6d8fe-e4ad-4825-8cc6-ab3fedc37e7a" providerId="ADAL" clId="{B2603C72-D24C-4B06-AE0A-DBBAE09F64DA}" dt="2023-04-18T17:00:07.266" v="3018"/>
        <pc:sldMkLst>
          <pc:docMk/>
          <pc:sldMk cId="673923841" sldId="277"/>
        </pc:sldMkLst>
        <pc:spChg chg="mod">
          <ac:chgData name="Lucas  Gomez Tobon" userId="b8a6d8fe-e4ad-4825-8cc6-ab3fedc37e7a" providerId="ADAL" clId="{B2603C72-D24C-4B06-AE0A-DBBAE09F64DA}" dt="2023-04-18T17:00:07.266" v="3018"/>
          <ac:spMkLst>
            <pc:docMk/>
            <pc:sldMk cId="673923841" sldId="277"/>
            <ac:spMk id="3" creationId="{288305FE-915F-971B-06C8-2F46C9F924D7}"/>
          </ac:spMkLst>
        </pc:spChg>
        <pc:spChg chg="mod">
          <ac:chgData name="Lucas  Gomez Tobon" userId="b8a6d8fe-e4ad-4825-8cc6-ab3fedc37e7a" providerId="ADAL" clId="{B2603C72-D24C-4B06-AE0A-DBBAE09F64DA}" dt="2023-04-18T16:34:52.861" v="719" actId="20577"/>
          <ac:spMkLst>
            <pc:docMk/>
            <pc:sldMk cId="673923841" sldId="277"/>
            <ac:spMk id="7" creationId="{E75EBFF2-DEEB-1A97-85F8-43FF7D6C1F5B}"/>
          </ac:spMkLst>
        </pc:spChg>
      </pc:sldChg>
      <pc:sldChg chg="modSp mod">
        <pc:chgData name="Lucas  Gomez Tobon" userId="b8a6d8fe-e4ad-4825-8cc6-ab3fedc37e7a" providerId="ADAL" clId="{B2603C72-D24C-4B06-AE0A-DBBAE09F64DA}" dt="2023-04-18T16:40:59.517" v="1454" actId="20577"/>
        <pc:sldMkLst>
          <pc:docMk/>
          <pc:sldMk cId="1533184089" sldId="278"/>
        </pc:sldMkLst>
        <pc:spChg chg="mod">
          <ac:chgData name="Lucas  Gomez Tobon" userId="b8a6d8fe-e4ad-4825-8cc6-ab3fedc37e7a" providerId="ADAL" clId="{B2603C72-D24C-4B06-AE0A-DBBAE09F64DA}" dt="2023-04-18T16:40:59.517" v="1454" actId="20577"/>
          <ac:spMkLst>
            <pc:docMk/>
            <pc:sldMk cId="1533184089" sldId="278"/>
            <ac:spMk id="7" creationId="{E75EBFF2-DEEB-1A97-85F8-43FF7D6C1F5B}"/>
          </ac:spMkLst>
        </pc:spChg>
      </pc:sldChg>
      <pc:sldChg chg="modSp add mod">
        <pc:chgData name="Lucas  Gomez Tobon" userId="b8a6d8fe-e4ad-4825-8cc6-ab3fedc37e7a" providerId="ADAL" clId="{B2603C72-D24C-4B06-AE0A-DBBAE09F64DA}" dt="2023-04-18T16:41:23.501" v="1489" actId="20577"/>
        <pc:sldMkLst>
          <pc:docMk/>
          <pc:sldMk cId="761679881" sldId="279"/>
        </pc:sldMkLst>
        <pc:spChg chg="mod">
          <ac:chgData name="Lucas  Gomez Tobon" userId="b8a6d8fe-e4ad-4825-8cc6-ab3fedc37e7a" providerId="ADAL" clId="{B2603C72-D24C-4B06-AE0A-DBBAE09F64DA}" dt="2023-04-18T16:41:23.501" v="1489" actId="20577"/>
          <ac:spMkLst>
            <pc:docMk/>
            <pc:sldMk cId="761679881" sldId="279"/>
            <ac:spMk id="7" creationId="{E75EBFF2-DEEB-1A97-85F8-43FF7D6C1F5B}"/>
          </ac:spMkLst>
        </pc:spChg>
      </pc:sldChg>
      <pc:sldChg chg="modSp add mod">
        <pc:chgData name="Lucas  Gomez Tobon" userId="b8a6d8fe-e4ad-4825-8cc6-ab3fedc37e7a" providerId="ADAL" clId="{B2603C72-D24C-4B06-AE0A-DBBAE09F64DA}" dt="2023-04-18T16:46:42.350" v="2064" actId="20577"/>
        <pc:sldMkLst>
          <pc:docMk/>
          <pc:sldMk cId="4141892565" sldId="280"/>
        </pc:sldMkLst>
        <pc:spChg chg="mod">
          <ac:chgData name="Lucas  Gomez Tobon" userId="b8a6d8fe-e4ad-4825-8cc6-ab3fedc37e7a" providerId="ADAL" clId="{B2603C72-D24C-4B06-AE0A-DBBAE09F64DA}" dt="2023-04-18T16:46:42.350" v="2064" actId="20577"/>
          <ac:spMkLst>
            <pc:docMk/>
            <pc:sldMk cId="4141892565" sldId="280"/>
            <ac:spMk id="7" creationId="{E75EBFF2-DEEB-1A97-85F8-43FF7D6C1F5B}"/>
          </ac:spMkLst>
        </pc:spChg>
      </pc:sldChg>
      <pc:sldChg chg="modSp add mod">
        <pc:chgData name="Lucas  Gomez Tobon" userId="b8a6d8fe-e4ad-4825-8cc6-ab3fedc37e7a" providerId="ADAL" clId="{B2603C72-D24C-4B06-AE0A-DBBAE09F64DA}" dt="2023-04-18T16:47:50.050" v="2257" actId="20577"/>
        <pc:sldMkLst>
          <pc:docMk/>
          <pc:sldMk cId="182877711" sldId="281"/>
        </pc:sldMkLst>
        <pc:spChg chg="mod">
          <ac:chgData name="Lucas  Gomez Tobon" userId="b8a6d8fe-e4ad-4825-8cc6-ab3fedc37e7a" providerId="ADAL" clId="{B2603C72-D24C-4B06-AE0A-DBBAE09F64DA}" dt="2023-04-18T16:47:50.050" v="2257" actId="20577"/>
          <ac:spMkLst>
            <pc:docMk/>
            <pc:sldMk cId="182877711" sldId="281"/>
            <ac:spMk id="7" creationId="{E75EBFF2-DEEB-1A97-85F8-43FF7D6C1F5B}"/>
          </ac:spMkLst>
        </pc:spChg>
      </pc:sldChg>
      <pc:sldChg chg="modSp add mod">
        <pc:chgData name="Lucas  Gomez Tobon" userId="b8a6d8fe-e4ad-4825-8cc6-ab3fedc37e7a" providerId="ADAL" clId="{B2603C72-D24C-4B06-AE0A-DBBAE09F64DA}" dt="2023-04-18T16:49:29.910" v="2491" actId="20577"/>
        <pc:sldMkLst>
          <pc:docMk/>
          <pc:sldMk cId="3057117694" sldId="282"/>
        </pc:sldMkLst>
        <pc:spChg chg="mod">
          <ac:chgData name="Lucas  Gomez Tobon" userId="b8a6d8fe-e4ad-4825-8cc6-ab3fedc37e7a" providerId="ADAL" clId="{B2603C72-D24C-4B06-AE0A-DBBAE09F64DA}" dt="2023-04-18T16:49:29.910" v="2491" actId="20577"/>
          <ac:spMkLst>
            <pc:docMk/>
            <pc:sldMk cId="3057117694" sldId="282"/>
            <ac:spMk id="7" creationId="{E75EBFF2-DEEB-1A97-85F8-43FF7D6C1F5B}"/>
          </ac:spMkLst>
        </pc:spChg>
      </pc:sldChg>
      <pc:sldChg chg="modSp add mod">
        <pc:chgData name="Lucas  Gomez Tobon" userId="b8a6d8fe-e4ad-4825-8cc6-ab3fedc37e7a" providerId="ADAL" clId="{B2603C72-D24C-4B06-AE0A-DBBAE09F64DA}" dt="2023-04-18T16:50:36.390" v="2706" actId="20577"/>
        <pc:sldMkLst>
          <pc:docMk/>
          <pc:sldMk cId="3143335488" sldId="283"/>
        </pc:sldMkLst>
        <pc:spChg chg="mod">
          <ac:chgData name="Lucas  Gomez Tobon" userId="b8a6d8fe-e4ad-4825-8cc6-ab3fedc37e7a" providerId="ADAL" clId="{B2603C72-D24C-4B06-AE0A-DBBAE09F64DA}" dt="2023-04-18T16:50:36.390" v="2706" actId="20577"/>
          <ac:spMkLst>
            <pc:docMk/>
            <pc:sldMk cId="3143335488" sldId="283"/>
            <ac:spMk id="7" creationId="{E75EBFF2-DEEB-1A97-85F8-43FF7D6C1F5B}"/>
          </ac:spMkLst>
        </pc:spChg>
      </pc:sldChg>
      <pc:sldChg chg="modSp add mod">
        <pc:chgData name="Lucas  Gomez Tobon" userId="b8a6d8fe-e4ad-4825-8cc6-ab3fedc37e7a" providerId="ADAL" clId="{B2603C72-D24C-4B06-AE0A-DBBAE09F64DA}" dt="2023-04-18T16:51:31.620" v="2935" actId="20577"/>
        <pc:sldMkLst>
          <pc:docMk/>
          <pc:sldMk cId="1489144450" sldId="284"/>
        </pc:sldMkLst>
        <pc:spChg chg="mod">
          <ac:chgData name="Lucas  Gomez Tobon" userId="b8a6d8fe-e4ad-4825-8cc6-ab3fedc37e7a" providerId="ADAL" clId="{B2603C72-D24C-4B06-AE0A-DBBAE09F64DA}" dt="2023-04-18T16:51:31.620" v="2935" actId="20577"/>
          <ac:spMkLst>
            <pc:docMk/>
            <pc:sldMk cId="1489144450" sldId="284"/>
            <ac:spMk id="7" creationId="{E75EBFF2-DEEB-1A97-85F8-43FF7D6C1F5B}"/>
          </ac:spMkLst>
        </pc:spChg>
      </pc:sldChg>
      <pc:sldChg chg="modSp add mod">
        <pc:chgData name="Lucas  Gomez Tobon" userId="b8a6d8fe-e4ad-4825-8cc6-ab3fedc37e7a" providerId="ADAL" clId="{B2603C72-D24C-4B06-AE0A-DBBAE09F64DA}" dt="2023-04-18T16:51:59.447" v="2972" actId="20577"/>
        <pc:sldMkLst>
          <pc:docMk/>
          <pc:sldMk cId="2958731240" sldId="285"/>
        </pc:sldMkLst>
        <pc:spChg chg="mod">
          <ac:chgData name="Lucas  Gomez Tobon" userId="b8a6d8fe-e4ad-4825-8cc6-ab3fedc37e7a" providerId="ADAL" clId="{B2603C72-D24C-4B06-AE0A-DBBAE09F64DA}" dt="2023-04-18T16:51:59.447" v="2972" actId="20577"/>
          <ac:spMkLst>
            <pc:docMk/>
            <pc:sldMk cId="2958731240" sldId="285"/>
            <ac:spMk id="7" creationId="{E75EBFF2-DEEB-1A97-85F8-43FF7D6C1F5B}"/>
          </ac:spMkLst>
        </pc:spChg>
      </pc:sldChg>
      <pc:sldChg chg="modSp add del mod">
        <pc:chgData name="Lucas  Gomez Tobon" userId="b8a6d8fe-e4ad-4825-8cc6-ab3fedc37e7a" providerId="ADAL" clId="{B2603C72-D24C-4B06-AE0A-DBBAE09F64DA}" dt="2023-04-18T16:59:50.380" v="3014" actId="2696"/>
        <pc:sldMkLst>
          <pc:docMk/>
          <pc:sldMk cId="3142972350" sldId="286"/>
        </pc:sldMkLst>
        <pc:spChg chg="mod">
          <ac:chgData name="Lucas  Gomez Tobon" userId="b8a6d8fe-e4ad-4825-8cc6-ab3fedc37e7a" providerId="ADAL" clId="{B2603C72-D24C-4B06-AE0A-DBBAE09F64DA}" dt="2023-04-18T16:56:09.176" v="3007" actId="20577"/>
          <ac:spMkLst>
            <pc:docMk/>
            <pc:sldMk cId="3142972350" sldId="286"/>
            <ac:spMk id="3" creationId="{288305FE-915F-971B-06C8-2F46C9F924D7}"/>
          </ac:spMkLst>
        </pc:spChg>
      </pc:sldChg>
      <pc:sldChg chg="addSp delSp modSp add mod">
        <pc:chgData name="Lucas  Gomez Tobon" userId="b8a6d8fe-e4ad-4825-8cc6-ab3fedc37e7a" providerId="ADAL" clId="{B2603C72-D24C-4B06-AE0A-DBBAE09F64DA}" dt="2023-04-18T16:56:44.200" v="3013" actId="1076"/>
        <pc:sldMkLst>
          <pc:docMk/>
          <pc:sldMk cId="3935889418" sldId="287"/>
        </pc:sldMkLst>
        <pc:spChg chg="add del mod">
          <ac:chgData name="Lucas  Gomez Tobon" userId="b8a6d8fe-e4ad-4825-8cc6-ab3fedc37e7a" providerId="ADAL" clId="{B2603C72-D24C-4B06-AE0A-DBBAE09F64DA}" dt="2023-04-18T16:56:40.647" v="3011" actId="478"/>
          <ac:spMkLst>
            <pc:docMk/>
            <pc:sldMk cId="3935889418" sldId="287"/>
            <ac:spMk id="4" creationId="{6FE6759B-5AC5-A410-C366-347210BC8549}"/>
          </ac:spMkLst>
        </pc:spChg>
        <pc:spChg chg="del">
          <ac:chgData name="Lucas  Gomez Tobon" userId="b8a6d8fe-e4ad-4825-8cc6-ab3fedc37e7a" providerId="ADAL" clId="{B2603C72-D24C-4B06-AE0A-DBBAE09F64DA}" dt="2023-04-18T16:56:38.254" v="3009" actId="478"/>
          <ac:spMkLst>
            <pc:docMk/>
            <pc:sldMk cId="3935889418" sldId="287"/>
            <ac:spMk id="7" creationId="{E75EBFF2-DEEB-1A97-85F8-43FF7D6C1F5B}"/>
          </ac:spMkLst>
        </pc:spChg>
        <pc:picChg chg="add mod">
          <ac:chgData name="Lucas  Gomez Tobon" userId="b8a6d8fe-e4ad-4825-8cc6-ab3fedc37e7a" providerId="ADAL" clId="{B2603C72-D24C-4B06-AE0A-DBBAE09F64DA}" dt="2023-04-18T16:56:44.200" v="3013" actId="1076"/>
          <ac:picMkLst>
            <pc:docMk/>
            <pc:sldMk cId="3935889418" sldId="287"/>
            <ac:picMk id="6" creationId="{64D98507-878C-A76B-4D7A-98EDB61A5C32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02:41.202" v="3027" actId="1076"/>
        <pc:sldMkLst>
          <pc:docMk/>
          <pc:sldMk cId="1825947663" sldId="288"/>
        </pc:sldMkLst>
        <pc:picChg chg="del">
          <ac:chgData name="Lucas  Gomez Tobon" userId="b8a6d8fe-e4ad-4825-8cc6-ab3fedc37e7a" providerId="ADAL" clId="{B2603C72-D24C-4B06-AE0A-DBBAE09F64DA}" dt="2023-04-18T17:01:14.466" v="3020" actId="478"/>
          <ac:picMkLst>
            <pc:docMk/>
            <pc:sldMk cId="1825947663" sldId="288"/>
            <ac:picMk id="6" creationId="{64D98507-878C-A76B-4D7A-98EDB61A5C32}"/>
          </ac:picMkLst>
        </pc:picChg>
        <pc:picChg chg="add del mod">
          <ac:chgData name="Lucas  Gomez Tobon" userId="b8a6d8fe-e4ad-4825-8cc6-ab3fedc37e7a" providerId="ADAL" clId="{B2603C72-D24C-4B06-AE0A-DBBAE09F64DA}" dt="2023-04-18T17:01:19.765" v="3024" actId="478"/>
          <ac:picMkLst>
            <pc:docMk/>
            <pc:sldMk cId="1825947663" sldId="288"/>
            <ac:picMk id="1026" creationId="{5B4BB2E6-3C74-92FE-985F-4C5BEEBC008B}"/>
          </ac:picMkLst>
        </pc:picChg>
        <pc:picChg chg="add mod">
          <ac:chgData name="Lucas  Gomez Tobon" userId="b8a6d8fe-e4ad-4825-8cc6-ab3fedc37e7a" providerId="ADAL" clId="{B2603C72-D24C-4B06-AE0A-DBBAE09F64DA}" dt="2023-04-18T17:02:41.202" v="3027" actId="1076"/>
          <ac:picMkLst>
            <pc:docMk/>
            <pc:sldMk cId="1825947663" sldId="288"/>
            <ac:picMk id="1028" creationId="{8D6233E5-4799-2E16-0DE1-CB550E742EF7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19:22.997" v="3362" actId="1076"/>
        <pc:sldMkLst>
          <pc:docMk/>
          <pc:sldMk cId="3203453847" sldId="289"/>
        </pc:sldMkLst>
        <pc:spChg chg="add del">
          <ac:chgData name="Lucas  Gomez Tobon" userId="b8a6d8fe-e4ad-4825-8cc6-ab3fedc37e7a" providerId="ADAL" clId="{B2603C72-D24C-4B06-AE0A-DBBAE09F64DA}" dt="2023-04-18T17:18:08.892" v="3270" actId="478"/>
          <ac:spMkLst>
            <pc:docMk/>
            <pc:sldMk cId="3203453847" sldId="289"/>
            <ac:spMk id="2" creationId="{93AD489C-9981-8128-D785-9C61D4955FFD}"/>
          </ac:spMkLst>
        </pc:spChg>
        <pc:spChg chg="add mod">
          <ac:chgData name="Lucas  Gomez Tobon" userId="b8a6d8fe-e4ad-4825-8cc6-ab3fedc37e7a" providerId="ADAL" clId="{B2603C72-D24C-4B06-AE0A-DBBAE09F64DA}" dt="2023-04-18T17:18:32.588" v="3301" actId="1076"/>
          <ac:spMkLst>
            <pc:docMk/>
            <pc:sldMk cId="3203453847" sldId="289"/>
            <ac:spMk id="4" creationId="{F9017104-3F06-2198-84C4-A1FE141CFA7D}"/>
          </ac:spMkLst>
        </pc:spChg>
        <pc:spChg chg="add del mod">
          <ac:chgData name="Lucas  Gomez Tobon" userId="b8a6d8fe-e4ad-4825-8cc6-ab3fedc37e7a" providerId="ADAL" clId="{B2603C72-D24C-4B06-AE0A-DBBAE09F64DA}" dt="2023-04-18T17:18:30.233" v="3300" actId="478"/>
          <ac:spMkLst>
            <pc:docMk/>
            <pc:sldMk cId="3203453847" sldId="289"/>
            <ac:spMk id="5" creationId="{A954CAB5-9E7F-C2A3-CD5A-609B49D083A6}"/>
          </ac:spMkLst>
        </pc:spChg>
        <pc:spChg chg="add mod">
          <ac:chgData name="Lucas  Gomez Tobon" userId="b8a6d8fe-e4ad-4825-8cc6-ab3fedc37e7a" providerId="ADAL" clId="{B2603C72-D24C-4B06-AE0A-DBBAE09F64DA}" dt="2023-04-18T17:18:40.083" v="3313" actId="1076"/>
          <ac:spMkLst>
            <pc:docMk/>
            <pc:sldMk cId="3203453847" sldId="289"/>
            <ac:spMk id="6" creationId="{69CA45C3-86B8-B00F-C94A-75041FB9F69C}"/>
          </ac:spMkLst>
        </pc:spChg>
        <pc:spChg chg="add mod">
          <ac:chgData name="Lucas  Gomez Tobon" userId="b8a6d8fe-e4ad-4825-8cc6-ab3fedc37e7a" providerId="ADAL" clId="{B2603C72-D24C-4B06-AE0A-DBBAE09F64DA}" dt="2023-04-18T17:18:51.053" v="3329" actId="1076"/>
          <ac:spMkLst>
            <pc:docMk/>
            <pc:sldMk cId="3203453847" sldId="289"/>
            <ac:spMk id="7" creationId="{ED1D45D7-A8F2-A2E0-93AA-9EDD17A8B578}"/>
          </ac:spMkLst>
        </pc:spChg>
        <pc:spChg chg="add mod">
          <ac:chgData name="Lucas  Gomez Tobon" userId="b8a6d8fe-e4ad-4825-8cc6-ab3fedc37e7a" providerId="ADAL" clId="{B2603C72-D24C-4B06-AE0A-DBBAE09F64DA}" dt="2023-04-18T17:18:58.992" v="3334" actId="20577"/>
          <ac:spMkLst>
            <pc:docMk/>
            <pc:sldMk cId="3203453847" sldId="289"/>
            <ac:spMk id="8" creationId="{7F55B5B8-D82B-4ED4-B54E-6DB622B5351A}"/>
          </ac:spMkLst>
        </pc:spChg>
        <pc:spChg chg="add mod">
          <ac:chgData name="Lucas  Gomez Tobon" userId="b8a6d8fe-e4ad-4825-8cc6-ab3fedc37e7a" providerId="ADAL" clId="{B2603C72-D24C-4B06-AE0A-DBBAE09F64DA}" dt="2023-04-18T17:19:22.997" v="3362" actId="1076"/>
          <ac:spMkLst>
            <pc:docMk/>
            <pc:sldMk cId="3203453847" sldId="289"/>
            <ac:spMk id="9" creationId="{05C6527E-6A4F-8DA1-D940-DCDAA9E828FD}"/>
          </ac:spMkLst>
        </pc:spChg>
      </pc:sldChg>
      <pc:sldChg chg="addSp delSp modSp add mod">
        <pc:chgData name="Lucas  Gomez Tobon" userId="b8a6d8fe-e4ad-4825-8cc6-ab3fedc37e7a" providerId="ADAL" clId="{B2603C72-D24C-4B06-AE0A-DBBAE09F64DA}" dt="2023-04-18T17:07:40.757" v="3106" actId="20577"/>
        <pc:sldMkLst>
          <pc:docMk/>
          <pc:sldMk cId="813755412" sldId="290"/>
        </pc:sldMkLst>
        <pc:spChg chg="add del">
          <ac:chgData name="Lucas  Gomez Tobon" userId="b8a6d8fe-e4ad-4825-8cc6-ab3fedc37e7a" providerId="ADAL" clId="{B2603C72-D24C-4B06-AE0A-DBBAE09F64DA}" dt="2023-04-18T17:06:31.536" v="3032" actId="22"/>
          <ac:spMkLst>
            <pc:docMk/>
            <pc:sldMk cId="813755412" sldId="290"/>
            <ac:spMk id="4" creationId="{CA1987F9-2649-A81F-C9F8-6C5747DE5254}"/>
          </ac:spMkLst>
        </pc:spChg>
        <pc:spChg chg="add del">
          <ac:chgData name="Lucas  Gomez Tobon" userId="b8a6d8fe-e4ad-4825-8cc6-ab3fedc37e7a" providerId="ADAL" clId="{B2603C72-D24C-4B06-AE0A-DBBAE09F64DA}" dt="2023-04-18T17:06:38.456" v="3034" actId="22"/>
          <ac:spMkLst>
            <pc:docMk/>
            <pc:sldMk cId="813755412" sldId="290"/>
            <ac:spMk id="7" creationId="{00F56F15-019D-16BC-8E4A-9FB47D45C034}"/>
          </ac:spMkLst>
        </pc:spChg>
        <pc:spChg chg="add mod">
          <ac:chgData name="Lucas  Gomez Tobon" userId="b8a6d8fe-e4ad-4825-8cc6-ab3fedc37e7a" providerId="ADAL" clId="{B2603C72-D24C-4B06-AE0A-DBBAE09F64DA}" dt="2023-04-18T17:07:40.757" v="3106" actId="20577"/>
          <ac:spMkLst>
            <pc:docMk/>
            <pc:sldMk cId="813755412" sldId="290"/>
            <ac:spMk id="9" creationId="{EE7AB765-0FA8-8DD3-FEA9-35303D7DE639}"/>
          </ac:spMkLst>
        </pc:spChg>
        <pc:picChg chg="mod">
          <ac:chgData name="Lucas  Gomez Tobon" userId="b8a6d8fe-e4ad-4825-8cc6-ab3fedc37e7a" providerId="ADAL" clId="{B2603C72-D24C-4B06-AE0A-DBBAE09F64DA}" dt="2023-04-18T17:07:31.937" v="3102" actId="1076"/>
          <ac:picMkLst>
            <pc:docMk/>
            <pc:sldMk cId="813755412" sldId="290"/>
            <ac:picMk id="6" creationId="{64D98507-878C-A76B-4D7A-98EDB61A5C32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14:10.132" v="3229" actId="1076"/>
        <pc:sldMkLst>
          <pc:docMk/>
          <pc:sldMk cId="2596208481" sldId="291"/>
        </pc:sldMkLst>
        <pc:spChg chg="add del">
          <ac:chgData name="Lucas  Gomez Tobon" userId="b8a6d8fe-e4ad-4825-8cc6-ab3fedc37e7a" providerId="ADAL" clId="{B2603C72-D24C-4B06-AE0A-DBBAE09F64DA}" dt="2023-04-18T17:08:20.128" v="3111"/>
          <ac:spMkLst>
            <pc:docMk/>
            <pc:sldMk cId="2596208481" sldId="291"/>
            <ac:spMk id="2" creationId="{B4DEBDAB-7353-06D7-2F71-A05C13DD2B52}"/>
          </ac:spMkLst>
        </pc:spChg>
        <pc:spChg chg="add mod">
          <ac:chgData name="Lucas  Gomez Tobon" userId="b8a6d8fe-e4ad-4825-8cc6-ab3fedc37e7a" providerId="ADAL" clId="{B2603C72-D24C-4B06-AE0A-DBBAE09F64DA}" dt="2023-04-18T17:11:32.964" v="3166" actId="164"/>
          <ac:spMkLst>
            <pc:docMk/>
            <pc:sldMk cId="2596208481" sldId="291"/>
            <ac:spMk id="5" creationId="{DC1A99A1-11C7-6981-2437-4D0BD0457F4C}"/>
          </ac:spMkLst>
        </pc:spChg>
        <pc:spChg chg="del">
          <ac:chgData name="Lucas  Gomez Tobon" userId="b8a6d8fe-e4ad-4825-8cc6-ab3fedc37e7a" providerId="ADAL" clId="{B2603C72-D24C-4B06-AE0A-DBBAE09F64DA}" dt="2023-04-18T17:08:02.563" v="3109" actId="478"/>
          <ac:spMkLst>
            <pc:docMk/>
            <pc:sldMk cId="2596208481" sldId="291"/>
            <ac:spMk id="9" creationId="{EE7AB765-0FA8-8DD3-FEA9-35303D7DE639}"/>
          </ac:spMkLst>
        </pc:spChg>
        <pc:spChg chg="add mod ord">
          <ac:chgData name="Lucas  Gomez Tobon" userId="b8a6d8fe-e4ad-4825-8cc6-ab3fedc37e7a" providerId="ADAL" clId="{B2603C72-D24C-4B06-AE0A-DBBAE09F64DA}" dt="2023-04-18T17:13:46.858" v="3221" actId="1076"/>
          <ac:spMkLst>
            <pc:docMk/>
            <pc:sldMk cId="2596208481" sldId="291"/>
            <ac:spMk id="22" creationId="{AB2B4AAE-683F-6785-A1EC-C97F80351574}"/>
          </ac:spMkLst>
        </pc:spChg>
        <pc:spChg chg="add mod">
          <ac:chgData name="Lucas  Gomez Tobon" userId="b8a6d8fe-e4ad-4825-8cc6-ab3fedc37e7a" providerId="ADAL" clId="{B2603C72-D24C-4B06-AE0A-DBBAE09F64DA}" dt="2023-04-18T17:12:40.153" v="3202" actId="1076"/>
          <ac:spMkLst>
            <pc:docMk/>
            <pc:sldMk cId="2596208481" sldId="291"/>
            <ac:spMk id="25" creationId="{FFAE0581-569A-2609-2E7B-1A2C9B88D6F5}"/>
          </ac:spMkLst>
        </pc:spChg>
        <pc:spChg chg="add mod">
          <ac:chgData name="Lucas  Gomez Tobon" userId="b8a6d8fe-e4ad-4825-8cc6-ab3fedc37e7a" providerId="ADAL" clId="{B2603C72-D24C-4B06-AE0A-DBBAE09F64DA}" dt="2023-04-18T17:13:25.633" v="3216" actId="1076"/>
          <ac:spMkLst>
            <pc:docMk/>
            <pc:sldMk cId="2596208481" sldId="291"/>
            <ac:spMk id="26" creationId="{10317793-9644-A8F1-DD4B-4D2CD8578A9E}"/>
          </ac:spMkLst>
        </pc:spChg>
        <pc:spChg chg="add mod">
          <ac:chgData name="Lucas  Gomez Tobon" userId="b8a6d8fe-e4ad-4825-8cc6-ab3fedc37e7a" providerId="ADAL" clId="{B2603C72-D24C-4B06-AE0A-DBBAE09F64DA}" dt="2023-04-18T17:13:44.029" v="3219" actId="1076"/>
          <ac:spMkLst>
            <pc:docMk/>
            <pc:sldMk cId="2596208481" sldId="291"/>
            <ac:spMk id="27" creationId="{D82C9B91-EB79-DAAF-7FD8-7B58435AF1B2}"/>
          </ac:spMkLst>
        </pc:spChg>
        <pc:spChg chg="add mod">
          <ac:chgData name="Lucas  Gomez Tobon" userId="b8a6d8fe-e4ad-4825-8cc6-ab3fedc37e7a" providerId="ADAL" clId="{B2603C72-D24C-4B06-AE0A-DBBAE09F64DA}" dt="2023-04-18T17:14:04.870" v="3227" actId="1076"/>
          <ac:spMkLst>
            <pc:docMk/>
            <pc:sldMk cId="2596208481" sldId="291"/>
            <ac:spMk id="28" creationId="{DD5E9A50-8A44-915B-F6FF-061A61D6DF5C}"/>
          </ac:spMkLst>
        </pc:spChg>
        <pc:grpChg chg="add del mod">
          <ac:chgData name="Lucas  Gomez Tobon" userId="b8a6d8fe-e4ad-4825-8cc6-ab3fedc37e7a" providerId="ADAL" clId="{B2603C72-D24C-4B06-AE0A-DBBAE09F64DA}" dt="2023-04-18T17:10:44.424" v="3154" actId="478"/>
          <ac:grpSpMkLst>
            <pc:docMk/>
            <pc:sldMk cId="2596208481" sldId="291"/>
            <ac:grpSpMk id="21" creationId="{43FDBE7C-1DC7-9E05-1558-A0574711BF6F}"/>
          </ac:grpSpMkLst>
        </pc:grpChg>
        <pc:grpChg chg="add mod">
          <ac:chgData name="Lucas  Gomez Tobon" userId="b8a6d8fe-e4ad-4825-8cc6-ab3fedc37e7a" providerId="ADAL" clId="{B2603C72-D24C-4B06-AE0A-DBBAE09F64DA}" dt="2023-04-18T17:14:10.132" v="3229" actId="1076"/>
          <ac:grpSpMkLst>
            <pc:docMk/>
            <pc:sldMk cId="2596208481" sldId="291"/>
            <ac:grpSpMk id="23" creationId="{8862631F-DC2F-DEE7-D816-3912DD05FD0A}"/>
          </ac:grpSpMkLst>
        </pc:grpChg>
        <pc:picChg chg="add mod modCrop">
          <ac:chgData name="Lucas  Gomez Tobon" userId="b8a6d8fe-e4ad-4825-8cc6-ab3fedc37e7a" providerId="ADAL" clId="{B2603C72-D24C-4B06-AE0A-DBBAE09F64DA}" dt="2023-04-18T17:13:17.184" v="3212" actId="1076"/>
          <ac:picMkLst>
            <pc:docMk/>
            <pc:sldMk cId="2596208481" sldId="291"/>
            <ac:picMk id="4" creationId="{DD1DFB3D-B35C-9A08-7525-8C101ACD8178}"/>
          </ac:picMkLst>
        </pc:picChg>
        <pc:picChg chg="del">
          <ac:chgData name="Lucas  Gomez Tobon" userId="b8a6d8fe-e4ad-4825-8cc6-ab3fedc37e7a" providerId="ADAL" clId="{B2603C72-D24C-4B06-AE0A-DBBAE09F64DA}" dt="2023-04-18T17:08:01.585" v="3108" actId="478"/>
          <ac:picMkLst>
            <pc:docMk/>
            <pc:sldMk cId="2596208481" sldId="291"/>
            <ac:picMk id="6" creationId="{64D98507-878C-A76B-4D7A-98EDB61A5C32}"/>
          </ac:picMkLst>
        </pc:picChg>
        <pc:picChg chg="add mod">
          <ac:chgData name="Lucas  Gomez Tobon" userId="b8a6d8fe-e4ad-4825-8cc6-ab3fedc37e7a" providerId="ADAL" clId="{B2603C72-D24C-4B06-AE0A-DBBAE09F64DA}" dt="2023-04-18T17:13:26.631" v="3217" actId="1076"/>
          <ac:picMkLst>
            <pc:docMk/>
            <pc:sldMk cId="2596208481" sldId="291"/>
            <ac:picMk id="8" creationId="{2DE77C9E-82C9-EA46-9B12-480444282647}"/>
          </ac:picMkLst>
        </pc:picChg>
        <pc:picChg chg="add mod">
          <ac:chgData name="Lucas  Gomez Tobon" userId="b8a6d8fe-e4ad-4825-8cc6-ab3fedc37e7a" providerId="ADAL" clId="{B2603C72-D24C-4B06-AE0A-DBBAE09F64DA}" dt="2023-04-18T17:14:07.632" v="3228" actId="1076"/>
          <ac:picMkLst>
            <pc:docMk/>
            <pc:sldMk cId="2596208481" sldId="291"/>
            <ac:picMk id="2052" creationId="{080084D2-9583-E35C-6FAE-7E9506BF4A43}"/>
          </ac:picMkLst>
        </pc:picChg>
        <pc:cxnChg chg="add mod">
          <ac:chgData name="Lucas  Gomez Tobon" userId="b8a6d8fe-e4ad-4825-8cc6-ab3fedc37e7a" providerId="ADAL" clId="{B2603C72-D24C-4B06-AE0A-DBBAE09F64DA}" dt="2023-04-18T17:10:36.684" v="3150" actId="164"/>
          <ac:cxnSpMkLst>
            <pc:docMk/>
            <pc:sldMk cId="2596208481" sldId="291"/>
            <ac:cxnSpMk id="11" creationId="{52708FA7-9757-8CF3-03AD-2E2755DE2DDC}"/>
          </ac:cxnSpMkLst>
        </pc:cxnChg>
        <pc:cxnChg chg="add mod">
          <ac:chgData name="Lucas  Gomez Tobon" userId="b8a6d8fe-e4ad-4825-8cc6-ab3fedc37e7a" providerId="ADAL" clId="{B2603C72-D24C-4B06-AE0A-DBBAE09F64DA}" dt="2023-04-18T17:10:36.684" v="3150" actId="164"/>
          <ac:cxnSpMkLst>
            <pc:docMk/>
            <pc:sldMk cId="2596208481" sldId="291"/>
            <ac:cxnSpMk id="12" creationId="{D28272EA-09F3-8561-5C70-2C6D37B1F695}"/>
          </ac:cxnSpMkLst>
        </pc:cxnChg>
        <pc:cxnChg chg="add mod">
          <ac:chgData name="Lucas  Gomez Tobon" userId="b8a6d8fe-e4ad-4825-8cc6-ab3fedc37e7a" providerId="ADAL" clId="{B2603C72-D24C-4B06-AE0A-DBBAE09F64DA}" dt="2023-04-18T17:10:36.684" v="3150" actId="164"/>
          <ac:cxnSpMkLst>
            <pc:docMk/>
            <pc:sldMk cId="2596208481" sldId="291"/>
            <ac:cxnSpMk id="16" creationId="{A018972D-C5CE-A798-6D4E-E1C6E007D7A5}"/>
          </ac:cxnSpMkLst>
        </pc:cxnChg>
        <pc:cxnChg chg="add del">
          <ac:chgData name="Lucas  Gomez Tobon" userId="b8a6d8fe-e4ad-4825-8cc6-ab3fedc37e7a" providerId="ADAL" clId="{B2603C72-D24C-4B06-AE0A-DBBAE09F64DA}" dt="2023-04-18T17:10:31.265" v="3149" actId="478"/>
          <ac:cxnSpMkLst>
            <pc:docMk/>
            <pc:sldMk cId="2596208481" sldId="291"/>
            <ac:cxnSpMk id="20" creationId="{96EF9A56-1239-47EF-714B-4F611F3DD10A}"/>
          </ac:cxnSpMkLst>
        </pc:cxnChg>
      </pc:sldChg>
      <pc:sldChg chg="addSp modSp add mod">
        <pc:chgData name="Lucas  Gomez Tobon" userId="b8a6d8fe-e4ad-4825-8cc6-ab3fedc37e7a" providerId="ADAL" clId="{B2603C72-D24C-4B06-AE0A-DBBAE09F64DA}" dt="2023-04-18T17:14:42.746" v="3252" actId="20577"/>
        <pc:sldMkLst>
          <pc:docMk/>
          <pc:sldMk cId="470909581" sldId="292"/>
        </pc:sldMkLst>
        <pc:spChg chg="add mod">
          <ac:chgData name="Lucas  Gomez Tobon" userId="b8a6d8fe-e4ad-4825-8cc6-ab3fedc37e7a" providerId="ADAL" clId="{B2603C72-D24C-4B06-AE0A-DBBAE09F64DA}" dt="2023-04-18T17:14:42.746" v="3252" actId="20577"/>
          <ac:spMkLst>
            <pc:docMk/>
            <pc:sldMk cId="470909581" sldId="292"/>
            <ac:spMk id="2" creationId="{B56BC681-8062-D3C9-E3C8-BF024832FE91}"/>
          </ac:spMkLst>
        </pc:spChg>
      </pc:sldChg>
      <pc:sldChg chg="addSp delSp modSp add mod">
        <pc:chgData name="Lucas  Gomez Tobon" userId="b8a6d8fe-e4ad-4825-8cc6-ab3fedc37e7a" providerId="ADAL" clId="{B2603C72-D24C-4B06-AE0A-DBBAE09F64DA}" dt="2023-04-18T17:17:19.444" v="3268" actId="1076"/>
        <pc:sldMkLst>
          <pc:docMk/>
          <pc:sldMk cId="470462652" sldId="293"/>
        </pc:sldMkLst>
        <pc:spChg chg="del">
          <ac:chgData name="Lucas  Gomez Tobon" userId="b8a6d8fe-e4ad-4825-8cc6-ab3fedc37e7a" providerId="ADAL" clId="{B2603C72-D24C-4B06-AE0A-DBBAE09F64DA}" dt="2023-04-18T17:16:31.809" v="3262" actId="478"/>
          <ac:spMkLst>
            <pc:docMk/>
            <pc:sldMk cId="470462652" sldId="293"/>
            <ac:spMk id="2" creationId="{B56BC681-8062-D3C9-E3C8-BF024832FE91}"/>
          </ac:spMkLst>
        </pc:spChg>
        <pc:spChg chg="mod topLvl">
          <ac:chgData name="Lucas  Gomez Tobon" userId="b8a6d8fe-e4ad-4825-8cc6-ab3fedc37e7a" providerId="ADAL" clId="{B2603C72-D24C-4B06-AE0A-DBBAE09F64DA}" dt="2023-04-18T17:16:30.352" v="3259" actId="478"/>
          <ac:spMkLst>
            <pc:docMk/>
            <pc:sldMk cId="470462652" sldId="293"/>
            <ac:spMk id="5" creationId="{DC1A99A1-11C7-6981-2437-4D0BD0457F4C}"/>
          </ac:spMkLst>
        </pc:spChg>
        <pc:spChg chg="add del">
          <ac:chgData name="Lucas  Gomez Tobon" userId="b8a6d8fe-e4ad-4825-8cc6-ab3fedc37e7a" providerId="ADAL" clId="{B2603C72-D24C-4B06-AE0A-DBBAE09F64DA}" dt="2023-04-18T17:17:10.846" v="3265"/>
          <ac:spMkLst>
            <pc:docMk/>
            <pc:sldMk cId="470462652" sldId="293"/>
            <ac:spMk id="6" creationId="{BBF433D3-8399-DFF4-723F-014C64875B7F}"/>
          </ac:spMkLst>
        </pc:spChg>
        <pc:spChg chg="del topLvl">
          <ac:chgData name="Lucas  Gomez Tobon" userId="b8a6d8fe-e4ad-4825-8cc6-ab3fedc37e7a" providerId="ADAL" clId="{B2603C72-D24C-4B06-AE0A-DBBAE09F64DA}" dt="2023-04-18T17:16:30.352" v="3259" actId="478"/>
          <ac:spMkLst>
            <pc:docMk/>
            <pc:sldMk cId="470462652" sldId="293"/>
            <ac:spMk id="22" creationId="{AB2B4AAE-683F-6785-A1EC-C97F80351574}"/>
          </ac:spMkLst>
        </pc:spChg>
        <pc:spChg chg="del">
          <ac:chgData name="Lucas  Gomez Tobon" userId="b8a6d8fe-e4ad-4825-8cc6-ab3fedc37e7a" providerId="ADAL" clId="{B2603C72-D24C-4B06-AE0A-DBBAE09F64DA}" dt="2023-04-18T17:16:33.032" v="3263" actId="478"/>
          <ac:spMkLst>
            <pc:docMk/>
            <pc:sldMk cId="470462652" sldId="293"/>
            <ac:spMk id="25" creationId="{FFAE0581-569A-2609-2E7B-1A2C9B88D6F5}"/>
          </ac:spMkLst>
        </pc:spChg>
        <pc:spChg chg="del">
          <ac:chgData name="Lucas  Gomez Tobon" userId="b8a6d8fe-e4ad-4825-8cc6-ab3fedc37e7a" providerId="ADAL" clId="{B2603C72-D24C-4B06-AE0A-DBBAE09F64DA}" dt="2023-04-18T17:16:28.917" v="3256" actId="478"/>
          <ac:spMkLst>
            <pc:docMk/>
            <pc:sldMk cId="470462652" sldId="293"/>
            <ac:spMk id="26" creationId="{10317793-9644-A8F1-DD4B-4D2CD8578A9E}"/>
          </ac:spMkLst>
        </pc:spChg>
        <pc:spChg chg="del">
          <ac:chgData name="Lucas  Gomez Tobon" userId="b8a6d8fe-e4ad-4825-8cc6-ab3fedc37e7a" providerId="ADAL" clId="{B2603C72-D24C-4B06-AE0A-DBBAE09F64DA}" dt="2023-04-18T17:16:29.469" v="3257" actId="478"/>
          <ac:spMkLst>
            <pc:docMk/>
            <pc:sldMk cId="470462652" sldId="293"/>
            <ac:spMk id="27" creationId="{D82C9B91-EB79-DAAF-7FD8-7B58435AF1B2}"/>
          </ac:spMkLst>
        </pc:spChg>
        <pc:spChg chg="del">
          <ac:chgData name="Lucas  Gomez Tobon" userId="b8a6d8fe-e4ad-4825-8cc6-ab3fedc37e7a" providerId="ADAL" clId="{B2603C72-D24C-4B06-AE0A-DBBAE09F64DA}" dt="2023-04-18T17:16:31.322" v="3261" actId="478"/>
          <ac:spMkLst>
            <pc:docMk/>
            <pc:sldMk cId="470462652" sldId="293"/>
            <ac:spMk id="28" creationId="{DD5E9A50-8A44-915B-F6FF-061A61D6DF5C}"/>
          </ac:spMkLst>
        </pc:spChg>
        <pc:grpChg chg="del">
          <ac:chgData name="Lucas  Gomez Tobon" userId="b8a6d8fe-e4ad-4825-8cc6-ab3fedc37e7a" providerId="ADAL" clId="{B2603C72-D24C-4B06-AE0A-DBBAE09F64DA}" dt="2023-04-18T17:16:30.352" v="3259" actId="478"/>
          <ac:grpSpMkLst>
            <pc:docMk/>
            <pc:sldMk cId="470462652" sldId="293"/>
            <ac:grpSpMk id="23" creationId="{8862631F-DC2F-DEE7-D816-3912DD05FD0A}"/>
          </ac:grpSpMkLst>
        </pc:grpChg>
        <pc:picChg chg="del">
          <ac:chgData name="Lucas  Gomez Tobon" userId="b8a6d8fe-e4ad-4825-8cc6-ab3fedc37e7a" providerId="ADAL" clId="{B2603C72-D24C-4B06-AE0A-DBBAE09F64DA}" dt="2023-04-18T17:16:27.779" v="3254" actId="478"/>
          <ac:picMkLst>
            <pc:docMk/>
            <pc:sldMk cId="470462652" sldId="293"/>
            <ac:picMk id="4" creationId="{DD1DFB3D-B35C-9A08-7525-8C101ACD8178}"/>
          </ac:picMkLst>
        </pc:picChg>
        <pc:picChg chg="add mod">
          <ac:chgData name="Lucas  Gomez Tobon" userId="b8a6d8fe-e4ad-4825-8cc6-ab3fedc37e7a" providerId="ADAL" clId="{B2603C72-D24C-4B06-AE0A-DBBAE09F64DA}" dt="2023-04-18T17:17:19.444" v="3268" actId="1076"/>
          <ac:picMkLst>
            <pc:docMk/>
            <pc:sldMk cId="470462652" sldId="293"/>
            <ac:picMk id="7" creationId="{8D023156-3BEE-9E4B-20D1-9ACCBDB9DC4D}"/>
          </ac:picMkLst>
        </pc:picChg>
        <pc:picChg chg="del">
          <ac:chgData name="Lucas  Gomez Tobon" userId="b8a6d8fe-e4ad-4825-8cc6-ab3fedc37e7a" providerId="ADAL" clId="{B2603C72-D24C-4B06-AE0A-DBBAE09F64DA}" dt="2023-04-18T17:16:28.241" v="3255" actId="478"/>
          <ac:picMkLst>
            <pc:docMk/>
            <pc:sldMk cId="470462652" sldId="293"/>
            <ac:picMk id="8" creationId="{2DE77C9E-82C9-EA46-9B12-480444282647}"/>
          </ac:picMkLst>
        </pc:picChg>
        <pc:picChg chg="del">
          <ac:chgData name="Lucas  Gomez Tobon" userId="b8a6d8fe-e4ad-4825-8cc6-ab3fedc37e7a" providerId="ADAL" clId="{B2603C72-D24C-4B06-AE0A-DBBAE09F64DA}" dt="2023-04-18T17:16:30.866" v="3260" actId="478"/>
          <ac:picMkLst>
            <pc:docMk/>
            <pc:sldMk cId="470462652" sldId="293"/>
            <ac:picMk id="2052" creationId="{080084D2-9583-E35C-6FAE-7E9506BF4A43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22:21.452" v="3463" actId="1076"/>
        <pc:sldMkLst>
          <pc:docMk/>
          <pc:sldMk cId="437106989" sldId="294"/>
        </pc:sldMkLst>
        <pc:spChg chg="mod">
          <ac:chgData name="Lucas  Gomez Tobon" userId="b8a6d8fe-e4ad-4825-8cc6-ab3fedc37e7a" providerId="ADAL" clId="{B2603C72-D24C-4B06-AE0A-DBBAE09F64DA}" dt="2023-04-18T17:20:32.539" v="3402" actId="20577"/>
          <ac:spMkLst>
            <pc:docMk/>
            <pc:sldMk cId="437106989" sldId="294"/>
            <ac:spMk id="3" creationId="{288305FE-915F-971B-06C8-2F46C9F924D7}"/>
          </ac:spMkLst>
        </pc:spChg>
        <pc:spChg chg="del">
          <ac:chgData name="Lucas  Gomez Tobon" userId="b8a6d8fe-e4ad-4825-8cc6-ab3fedc37e7a" providerId="ADAL" clId="{B2603C72-D24C-4B06-AE0A-DBBAE09F64DA}" dt="2023-04-18T17:20:36.730" v="3404" actId="478"/>
          <ac:spMkLst>
            <pc:docMk/>
            <pc:sldMk cId="437106989" sldId="294"/>
            <ac:spMk id="4" creationId="{F9017104-3F06-2198-84C4-A1FE141CFA7D}"/>
          </ac:spMkLst>
        </pc:spChg>
        <pc:spChg chg="add mod">
          <ac:chgData name="Lucas  Gomez Tobon" userId="b8a6d8fe-e4ad-4825-8cc6-ab3fedc37e7a" providerId="ADAL" clId="{B2603C72-D24C-4B06-AE0A-DBBAE09F64DA}" dt="2023-04-18T17:21:47.702" v="3425" actId="1076"/>
          <ac:spMkLst>
            <pc:docMk/>
            <pc:sldMk cId="437106989" sldId="294"/>
            <ac:spMk id="5" creationId="{12ADC1B2-DD16-FEB2-ABCD-9B6A8B23143F}"/>
          </ac:spMkLst>
        </pc:spChg>
        <pc:spChg chg="del">
          <ac:chgData name="Lucas  Gomez Tobon" userId="b8a6d8fe-e4ad-4825-8cc6-ab3fedc37e7a" providerId="ADAL" clId="{B2603C72-D24C-4B06-AE0A-DBBAE09F64DA}" dt="2023-04-18T17:20:36.730" v="3404" actId="478"/>
          <ac:spMkLst>
            <pc:docMk/>
            <pc:sldMk cId="437106989" sldId="294"/>
            <ac:spMk id="6" creationId="{69CA45C3-86B8-B00F-C94A-75041FB9F69C}"/>
          </ac:spMkLst>
        </pc:spChg>
        <pc:spChg chg="del">
          <ac:chgData name="Lucas  Gomez Tobon" userId="b8a6d8fe-e4ad-4825-8cc6-ab3fedc37e7a" providerId="ADAL" clId="{B2603C72-D24C-4B06-AE0A-DBBAE09F64DA}" dt="2023-04-18T17:20:36.730" v="3404" actId="478"/>
          <ac:spMkLst>
            <pc:docMk/>
            <pc:sldMk cId="437106989" sldId="294"/>
            <ac:spMk id="7" creationId="{ED1D45D7-A8F2-A2E0-93AA-9EDD17A8B578}"/>
          </ac:spMkLst>
        </pc:spChg>
        <pc:spChg chg="del">
          <ac:chgData name="Lucas  Gomez Tobon" userId="b8a6d8fe-e4ad-4825-8cc6-ab3fedc37e7a" providerId="ADAL" clId="{B2603C72-D24C-4B06-AE0A-DBBAE09F64DA}" dt="2023-04-18T17:20:37.735" v="3405" actId="478"/>
          <ac:spMkLst>
            <pc:docMk/>
            <pc:sldMk cId="437106989" sldId="294"/>
            <ac:spMk id="8" creationId="{7F55B5B8-D82B-4ED4-B54E-6DB622B5351A}"/>
          </ac:spMkLst>
        </pc:spChg>
        <pc:spChg chg="del">
          <ac:chgData name="Lucas  Gomez Tobon" userId="b8a6d8fe-e4ad-4825-8cc6-ab3fedc37e7a" providerId="ADAL" clId="{B2603C72-D24C-4B06-AE0A-DBBAE09F64DA}" dt="2023-04-18T17:20:36.730" v="3404" actId="478"/>
          <ac:spMkLst>
            <pc:docMk/>
            <pc:sldMk cId="437106989" sldId="294"/>
            <ac:spMk id="9" creationId="{05C6527E-6A4F-8DA1-D940-DCDAA9E828FD}"/>
          </ac:spMkLst>
        </pc:spChg>
        <pc:spChg chg="add mod">
          <ac:chgData name="Lucas  Gomez Tobon" userId="b8a6d8fe-e4ad-4825-8cc6-ab3fedc37e7a" providerId="ADAL" clId="{B2603C72-D24C-4B06-AE0A-DBBAE09F64DA}" dt="2023-04-18T17:22:10.416" v="3450" actId="1076"/>
          <ac:spMkLst>
            <pc:docMk/>
            <pc:sldMk cId="437106989" sldId="294"/>
            <ac:spMk id="10" creationId="{46B2281A-4F12-09D1-279E-2F0FC6BDCAFF}"/>
          </ac:spMkLst>
        </pc:spChg>
        <pc:spChg chg="add mod">
          <ac:chgData name="Lucas  Gomez Tobon" userId="b8a6d8fe-e4ad-4825-8cc6-ab3fedc37e7a" providerId="ADAL" clId="{B2603C72-D24C-4B06-AE0A-DBBAE09F64DA}" dt="2023-04-18T17:22:21.452" v="3463" actId="1076"/>
          <ac:spMkLst>
            <pc:docMk/>
            <pc:sldMk cId="437106989" sldId="294"/>
            <ac:spMk id="11" creationId="{51EDF9B7-587C-0F22-BD46-CE58C1A327BF}"/>
          </ac:spMkLst>
        </pc:spChg>
        <pc:picChg chg="add mod">
          <ac:chgData name="Lucas  Gomez Tobon" userId="b8a6d8fe-e4ad-4825-8cc6-ab3fedc37e7a" providerId="ADAL" clId="{B2603C72-D24C-4B06-AE0A-DBBAE09F64DA}" dt="2023-04-18T17:21:29.788" v="3407" actId="1076"/>
          <ac:picMkLst>
            <pc:docMk/>
            <pc:sldMk cId="437106989" sldId="294"/>
            <ac:picMk id="2" creationId="{C59BF0B1-B04C-1BDF-F8BA-951A9BBD7053}"/>
          </ac:picMkLst>
        </pc:picChg>
        <pc:picChg chg="del">
          <ac:chgData name="Lucas  Gomez Tobon" userId="b8a6d8fe-e4ad-4825-8cc6-ab3fedc37e7a" providerId="ADAL" clId="{B2603C72-D24C-4B06-AE0A-DBBAE09F64DA}" dt="2023-04-18T17:20:35.742" v="3403" actId="478"/>
          <ac:picMkLst>
            <pc:docMk/>
            <pc:sldMk cId="437106989" sldId="294"/>
            <ac:picMk id="1028" creationId="{8D6233E5-4799-2E16-0DE1-CB550E742EF7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27:57.768" v="3717" actId="1076"/>
        <pc:sldMkLst>
          <pc:docMk/>
          <pc:sldMk cId="1890436841" sldId="295"/>
        </pc:sldMkLst>
        <pc:spChg chg="del">
          <ac:chgData name="Lucas  Gomez Tobon" userId="b8a6d8fe-e4ad-4825-8cc6-ab3fedc37e7a" providerId="ADAL" clId="{B2603C72-D24C-4B06-AE0A-DBBAE09F64DA}" dt="2023-04-18T17:22:30.210" v="3466" actId="478"/>
          <ac:spMkLst>
            <pc:docMk/>
            <pc:sldMk cId="1890436841" sldId="295"/>
            <ac:spMk id="5" creationId="{12ADC1B2-DD16-FEB2-ABCD-9B6A8B23143F}"/>
          </ac:spMkLst>
        </pc:spChg>
        <pc:spChg chg="del">
          <ac:chgData name="Lucas  Gomez Tobon" userId="b8a6d8fe-e4ad-4825-8cc6-ab3fedc37e7a" providerId="ADAL" clId="{B2603C72-D24C-4B06-AE0A-DBBAE09F64DA}" dt="2023-04-18T17:22:30.210" v="3466" actId="478"/>
          <ac:spMkLst>
            <pc:docMk/>
            <pc:sldMk cId="1890436841" sldId="295"/>
            <ac:spMk id="10" creationId="{46B2281A-4F12-09D1-279E-2F0FC6BDCAFF}"/>
          </ac:spMkLst>
        </pc:spChg>
        <pc:spChg chg="del">
          <ac:chgData name="Lucas  Gomez Tobon" userId="b8a6d8fe-e4ad-4825-8cc6-ab3fedc37e7a" providerId="ADAL" clId="{B2603C72-D24C-4B06-AE0A-DBBAE09F64DA}" dt="2023-04-18T17:22:31.387" v="3467" actId="478"/>
          <ac:spMkLst>
            <pc:docMk/>
            <pc:sldMk cId="1890436841" sldId="295"/>
            <ac:spMk id="11" creationId="{51EDF9B7-587C-0F22-BD46-CE58C1A327BF}"/>
          </ac:spMkLst>
        </pc:spChg>
        <pc:graphicFrameChg chg="add mod modGraphic">
          <ac:chgData name="Lucas  Gomez Tobon" userId="b8a6d8fe-e4ad-4825-8cc6-ab3fedc37e7a" providerId="ADAL" clId="{B2603C72-D24C-4B06-AE0A-DBBAE09F64DA}" dt="2023-04-18T17:27:17.248" v="3708" actId="207"/>
          <ac:graphicFrameMkLst>
            <pc:docMk/>
            <pc:sldMk cId="1890436841" sldId="295"/>
            <ac:graphicFrameMk id="4" creationId="{1381A12F-9B24-E222-B849-C43B1AA6A117}"/>
          </ac:graphicFrameMkLst>
        </pc:graphicFrameChg>
        <pc:picChg chg="del">
          <ac:chgData name="Lucas  Gomez Tobon" userId="b8a6d8fe-e4ad-4825-8cc6-ab3fedc37e7a" providerId="ADAL" clId="{B2603C72-D24C-4B06-AE0A-DBBAE09F64DA}" dt="2023-04-18T17:22:29.096" v="3465" actId="478"/>
          <ac:picMkLst>
            <pc:docMk/>
            <pc:sldMk cId="1890436841" sldId="295"/>
            <ac:picMk id="2" creationId="{C59BF0B1-B04C-1BDF-F8BA-951A9BBD7053}"/>
          </ac:picMkLst>
        </pc:picChg>
        <pc:picChg chg="add del mod">
          <ac:chgData name="Lucas  Gomez Tobon" userId="b8a6d8fe-e4ad-4825-8cc6-ab3fedc37e7a" providerId="ADAL" clId="{B2603C72-D24C-4B06-AE0A-DBBAE09F64DA}" dt="2023-04-18T17:26:01.635" v="3702" actId="478"/>
          <ac:picMkLst>
            <pc:docMk/>
            <pc:sldMk cId="1890436841" sldId="295"/>
            <ac:picMk id="5122" creationId="{FC45329A-D27B-850E-FE21-A086BCFDA75F}"/>
          </ac:picMkLst>
        </pc:picChg>
        <pc:picChg chg="add mod">
          <ac:chgData name="Lucas  Gomez Tobon" userId="b8a6d8fe-e4ad-4825-8cc6-ab3fedc37e7a" providerId="ADAL" clId="{B2603C72-D24C-4B06-AE0A-DBBAE09F64DA}" dt="2023-04-18T17:27:55.300" v="3716" actId="1076"/>
          <ac:picMkLst>
            <pc:docMk/>
            <pc:sldMk cId="1890436841" sldId="295"/>
            <ac:picMk id="5124" creationId="{D423D05D-694A-34D1-A17E-63A7332FBDC8}"/>
          </ac:picMkLst>
        </pc:picChg>
        <pc:picChg chg="add mod">
          <ac:chgData name="Lucas  Gomez Tobon" userId="b8a6d8fe-e4ad-4825-8cc6-ab3fedc37e7a" providerId="ADAL" clId="{B2603C72-D24C-4B06-AE0A-DBBAE09F64DA}" dt="2023-04-18T17:27:57.768" v="3717" actId="1076"/>
          <ac:picMkLst>
            <pc:docMk/>
            <pc:sldMk cId="1890436841" sldId="295"/>
            <ac:picMk id="5126" creationId="{17592203-7810-BF23-92B7-8E5C3FFFBF02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36:18.272" v="4272" actId="208"/>
        <pc:sldMkLst>
          <pc:docMk/>
          <pc:sldMk cId="650679855" sldId="296"/>
        </pc:sldMkLst>
        <pc:spChg chg="mod">
          <ac:chgData name="Lucas  Gomez Tobon" userId="b8a6d8fe-e4ad-4825-8cc6-ab3fedc37e7a" providerId="ADAL" clId="{B2603C72-D24C-4B06-AE0A-DBBAE09F64DA}" dt="2023-04-18T17:28:15.825" v="3758" actId="20577"/>
          <ac:spMkLst>
            <pc:docMk/>
            <pc:sldMk cId="650679855" sldId="296"/>
            <ac:spMk id="3" creationId="{288305FE-915F-971B-06C8-2F46C9F924D7}"/>
          </ac:spMkLst>
        </pc:spChg>
        <pc:graphicFrameChg chg="add mod modGraphic">
          <ac:chgData name="Lucas  Gomez Tobon" userId="b8a6d8fe-e4ad-4825-8cc6-ab3fedc37e7a" providerId="ADAL" clId="{B2603C72-D24C-4B06-AE0A-DBBAE09F64DA}" dt="2023-04-18T17:36:18.272" v="4272" actId="208"/>
          <ac:graphicFrameMkLst>
            <pc:docMk/>
            <pc:sldMk cId="650679855" sldId="296"/>
            <ac:graphicFrameMk id="2" creationId="{0B03D0AA-6FA7-1DA8-D5AF-AEA280E2D585}"/>
          </ac:graphicFrameMkLst>
        </pc:graphicFrameChg>
        <pc:graphicFrameChg chg="del">
          <ac:chgData name="Lucas  Gomez Tobon" userId="b8a6d8fe-e4ad-4825-8cc6-ab3fedc37e7a" providerId="ADAL" clId="{B2603C72-D24C-4B06-AE0A-DBBAE09F64DA}" dt="2023-04-18T17:28:20.087" v="3761" actId="478"/>
          <ac:graphicFrameMkLst>
            <pc:docMk/>
            <pc:sldMk cId="650679855" sldId="296"/>
            <ac:graphicFrameMk id="4" creationId="{1381A12F-9B24-E222-B849-C43B1AA6A117}"/>
          </ac:graphicFrameMkLst>
        </pc:graphicFrameChg>
        <pc:picChg chg="del">
          <ac:chgData name="Lucas  Gomez Tobon" userId="b8a6d8fe-e4ad-4825-8cc6-ab3fedc37e7a" providerId="ADAL" clId="{B2603C72-D24C-4B06-AE0A-DBBAE09F64DA}" dt="2023-04-18T17:28:18.108" v="3759" actId="478"/>
          <ac:picMkLst>
            <pc:docMk/>
            <pc:sldMk cId="650679855" sldId="296"/>
            <ac:picMk id="5124" creationId="{D423D05D-694A-34D1-A17E-63A7332FBDC8}"/>
          </ac:picMkLst>
        </pc:picChg>
        <pc:picChg chg="del">
          <ac:chgData name="Lucas  Gomez Tobon" userId="b8a6d8fe-e4ad-4825-8cc6-ab3fedc37e7a" providerId="ADAL" clId="{B2603C72-D24C-4B06-AE0A-DBBAE09F64DA}" dt="2023-04-18T17:28:18.485" v="3760" actId="478"/>
          <ac:picMkLst>
            <pc:docMk/>
            <pc:sldMk cId="650679855" sldId="296"/>
            <ac:picMk id="5126" creationId="{17592203-7810-BF23-92B7-8E5C3FFFBF02}"/>
          </ac:picMkLst>
        </pc:picChg>
      </pc:sldChg>
      <pc:sldChg chg="addSp delSp modSp add mod ord">
        <pc:chgData name="Lucas  Gomez Tobon" userId="b8a6d8fe-e4ad-4825-8cc6-ab3fedc37e7a" providerId="ADAL" clId="{B2603C72-D24C-4B06-AE0A-DBBAE09F64DA}" dt="2023-04-18T18:17:08.670" v="5084" actId="208"/>
        <pc:sldMkLst>
          <pc:docMk/>
          <pc:sldMk cId="901996259" sldId="297"/>
        </pc:sldMkLst>
        <pc:spChg chg="mod">
          <ac:chgData name="Lucas  Gomez Tobon" userId="b8a6d8fe-e4ad-4825-8cc6-ab3fedc37e7a" providerId="ADAL" clId="{B2603C72-D24C-4B06-AE0A-DBBAE09F64DA}" dt="2023-04-18T17:51:38.834" v="5024" actId="20577"/>
          <ac:spMkLst>
            <pc:docMk/>
            <pc:sldMk cId="901996259" sldId="297"/>
            <ac:spMk id="3" creationId="{288305FE-915F-971B-06C8-2F46C9F924D7}"/>
          </ac:spMkLst>
        </pc:spChg>
        <pc:spChg chg="mod">
          <ac:chgData name="Lucas  Gomez Tobon" userId="b8a6d8fe-e4ad-4825-8cc6-ab3fedc37e7a" providerId="ADAL" clId="{B2603C72-D24C-4B06-AE0A-DBBAE09F64DA}" dt="2023-04-18T17:49:17.535" v="4851" actId="403"/>
          <ac:spMkLst>
            <pc:docMk/>
            <pc:sldMk cId="901996259" sldId="297"/>
            <ac:spMk id="5" creationId="{BF119A8A-050E-46A2-4AAB-712C5920B4F2}"/>
          </ac:spMkLst>
        </pc:spChg>
        <pc:spChg chg="mod">
          <ac:chgData name="Lucas  Gomez Tobon" userId="b8a6d8fe-e4ad-4825-8cc6-ab3fedc37e7a" providerId="ADAL" clId="{B2603C72-D24C-4B06-AE0A-DBBAE09F64DA}" dt="2023-04-18T17:49:31.417" v="4856" actId="1076"/>
          <ac:spMkLst>
            <pc:docMk/>
            <pc:sldMk cId="901996259" sldId="297"/>
            <ac:spMk id="6" creationId="{B619E6FF-F47B-33AB-755E-E1AAD815395D}"/>
          </ac:spMkLst>
        </pc:spChg>
        <pc:spChg chg="add mod">
          <ac:chgData name="Lucas  Gomez Tobon" userId="b8a6d8fe-e4ad-4825-8cc6-ab3fedc37e7a" providerId="ADAL" clId="{B2603C72-D24C-4B06-AE0A-DBBAE09F64DA}" dt="2023-04-18T17:50:54.295" v="4985" actId="164"/>
          <ac:spMkLst>
            <pc:docMk/>
            <pc:sldMk cId="901996259" sldId="297"/>
            <ac:spMk id="8" creationId="{CD3EBDDF-4BC6-0F6B-D92A-F15E0FA82EEF}"/>
          </ac:spMkLst>
        </pc:spChg>
        <pc:spChg chg="add mod">
          <ac:chgData name="Lucas  Gomez Tobon" userId="b8a6d8fe-e4ad-4825-8cc6-ab3fedc37e7a" providerId="ADAL" clId="{B2603C72-D24C-4B06-AE0A-DBBAE09F64DA}" dt="2023-04-18T17:51:01.905" v="4989" actId="164"/>
          <ac:spMkLst>
            <pc:docMk/>
            <pc:sldMk cId="901996259" sldId="297"/>
            <ac:spMk id="9" creationId="{9FB317B0-BD44-0928-72EB-7319F83CB316}"/>
          </ac:spMkLst>
        </pc:spChg>
        <pc:spChg chg="add mod">
          <ac:chgData name="Lucas  Gomez Tobon" userId="b8a6d8fe-e4ad-4825-8cc6-ab3fedc37e7a" providerId="ADAL" clId="{B2603C72-D24C-4B06-AE0A-DBBAE09F64DA}" dt="2023-04-18T17:51:30.154" v="4995" actId="164"/>
          <ac:spMkLst>
            <pc:docMk/>
            <pc:sldMk cId="901996259" sldId="297"/>
            <ac:spMk id="10" creationId="{AC669EC3-0929-E767-F666-FA57AAAFAC04}"/>
          </ac:spMkLst>
        </pc:spChg>
        <pc:spChg chg="add mod">
          <ac:chgData name="Lucas  Gomez Tobon" userId="b8a6d8fe-e4ad-4825-8cc6-ab3fedc37e7a" providerId="ADAL" clId="{B2603C72-D24C-4B06-AE0A-DBBAE09F64DA}" dt="2023-04-18T17:51:30.154" v="4995" actId="164"/>
          <ac:spMkLst>
            <pc:docMk/>
            <pc:sldMk cId="901996259" sldId="297"/>
            <ac:spMk id="11" creationId="{D583880D-16C9-A79E-E192-B6F505737D50}"/>
          </ac:spMkLst>
        </pc:spChg>
        <pc:spChg chg="add mod">
          <ac:chgData name="Lucas  Gomez Tobon" userId="b8a6d8fe-e4ad-4825-8cc6-ab3fedc37e7a" providerId="ADAL" clId="{B2603C72-D24C-4B06-AE0A-DBBAE09F64DA}" dt="2023-04-18T17:50:54.295" v="4985" actId="164"/>
          <ac:spMkLst>
            <pc:docMk/>
            <pc:sldMk cId="901996259" sldId="297"/>
            <ac:spMk id="12" creationId="{CE0CDA28-50C4-63E4-F862-1F1CB42BDB90}"/>
          </ac:spMkLst>
        </pc:spChg>
        <pc:spChg chg="add mod">
          <ac:chgData name="Lucas  Gomez Tobon" userId="b8a6d8fe-e4ad-4825-8cc6-ab3fedc37e7a" providerId="ADAL" clId="{B2603C72-D24C-4B06-AE0A-DBBAE09F64DA}" dt="2023-04-18T17:51:30.154" v="4995" actId="164"/>
          <ac:spMkLst>
            <pc:docMk/>
            <pc:sldMk cId="901996259" sldId="297"/>
            <ac:spMk id="15" creationId="{C8F4C274-379C-1F56-DD4C-44E9F977CD23}"/>
          </ac:spMkLst>
        </pc:spChg>
        <pc:spChg chg="add mod">
          <ac:chgData name="Lucas  Gomez Tobon" userId="b8a6d8fe-e4ad-4825-8cc6-ab3fedc37e7a" providerId="ADAL" clId="{B2603C72-D24C-4B06-AE0A-DBBAE09F64DA}" dt="2023-04-18T17:51:30.154" v="4995" actId="164"/>
          <ac:spMkLst>
            <pc:docMk/>
            <pc:sldMk cId="901996259" sldId="297"/>
            <ac:spMk id="16" creationId="{C3D03500-3A41-F40D-F80C-7175D04ADFE1}"/>
          </ac:spMkLst>
        </pc:spChg>
        <pc:spChg chg="add mod">
          <ac:chgData name="Lucas  Gomez Tobon" userId="b8a6d8fe-e4ad-4825-8cc6-ab3fedc37e7a" providerId="ADAL" clId="{B2603C72-D24C-4B06-AE0A-DBBAE09F64DA}" dt="2023-04-18T17:52:45.170" v="5079" actId="1076"/>
          <ac:spMkLst>
            <pc:docMk/>
            <pc:sldMk cId="901996259" sldId="297"/>
            <ac:spMk id="18" creationId="{3701E731-4913-572C-F800-D7BC25B6D8B9}"/>
          </ac:spMkLst>
        </pc:spChg>
        <pc:spChg chg="add del mod">
          <ac:chgData name="Lucas  Gomez Tobon" userId="b8a6d8fe-e4ad-4825-8cc6-ab3fedc37e7a" providerId="ADAL" clId="{B2603C72-D24C-4B06-AE0A-DBBAE09F64DA}" dt="2023-04-18T17:52:46.704" v="5080" actId="1076"/>
          <ac:spMkLst>
            <pc:docMk/>
            <pc:sldMk cId="901996259" sldId="297"/>
            <ac:spMk id="19" creationId="{66E09449-9BB3-2E08-4027-4CA05DF3BA1E}"/>
          </ac:spMkLst>
        </pc:spChg>
        <pc:spChg chg="add mod">
          <ac:chgData name="Lucas  Gomez Tobon" userId="b8a6d8fe-e4ad-4825-8cc6-ab3fedc37e7a" providerId="ADAL" clId="{B2603C72-D24C-4B06-AE0A-DBBAE09F64DA}" dt="2023-04-18T18:17:08.670" v="5084" actId="208"/>
          <ac:spMkLst>
            <pc:docMk/>
            <pc:sldMk cId="901996259" sldId="297"/>
            <ac:spMk id="20" creationId="{9A61253F-DBB7-465D-C6F5-C5A43E178010}"/>
          </ac:spMkLst>
        </pc:spChg>
        <pc:grpChg chg="add mod">
          <ac:chgData name="Lucas  Gomez Tobon" userId="b8a6d8fe-e4ad-4825-8cc6-ab3fedc37e7a" providerId="ADAL" clId="{B2603C72-D24C-4B06-AE0A-DBBAE09F64DA}" dt="2023-04-18T17:51:01.905" v="4989" actId="164"/>
          <ac:grpSpMkLst>
            <pc:docMk/>
            <pc:sldMk cId="901996259" sldId="297"/>
            <ac:grpSpMk id="4" creationId="{C8AE12BC-0C52-B7F1-799C-D7865CE71DD5}"/>
          </ac:grpSpMkLst>
        </pc:grpChg>
        <pc:grpChg chg="add mod">
          <ac:chgData name="Lucas  Gomez Tobon" userId="b8a6d8fe-e4ad-4825-8cc6-ab3fedc37e7a" providerId="ADAL" clId="{B2603C72-D24C-4B06-AE0A-DBBAE09F64DA}" dt="2023-04-18T17:51:30.154" v="4995" actId="164"/>
          <ac:grpSpMkLst>
            <pc:docMk/>
            <pc:sldMk cId="901996259" sldId="297"/>
            <ac:grpSpMk id="13" creationId="{AA002F33-BCD4-ABC9-49BF-82787AF7DACE}"/>
          </ac:grpSpMkLst>
        </pc:grpChg>
        <pc:grpChg chg="add mod">
          <ac:chgData name="Lucas  Gomez Tobon" userId="b8a6d8fe-e4ad-4825-8cc6-ab3fedc37e7a" providerId="ADAL" clId="{B2603C72-D24C-4B06-AE0A-DBBAE09F64DA}" dt="2023-04-18T17:51:30.154" v="4995" actId="164"/>
          <ac:grpSpMkLst>
            <pc:docMk/>
            <pc:sldMk cId="901996259" sldId="297"/>
            <ac:grpSpMk id="14" creationId="{A9FEE3DC-9A54-D16F-F8C5-CE659861ADB9}"/>
          </ac:grpSpMkLst>
        </pc:grpChg>
        <pc:grpChg chg="add mod">
          <ac:chgData name="Lucas  Gomez Tobon" userId="b8a6d8fe-e4ad-4825-8cc6-ab3fedc37e7a" providerId="ADAL" clId="{B2603C72-D24C-4B06-AE0A-DBBAE09F64DA}" dt="2023-04-18T17:51:44.800" v="5025" actId="1076"/>
          <ac:grpSpMkLst>
            <pc:docMk/>
            <pc:sldMk cId="901996259" sldId="297"/>
            <ac:grpSpMk id="17" creationId="{38A091E5-522B-0FBD-C839-730055E828BD}"/>
          </ac:grpSpMkLst>
        </pc:grpChg>
        <pc:graphicFrameChg chg="del">
          <ac:chgData name="Lucas  Gomez Tobon" userId="b8a6d8fe-e4ad-4825-8cc6-ab3fedc37e7a" providerId="ADAL" clId="{B2603C72-D24C-4B06-AE0A-DBBAE09F64DA}" dt="2023-04-18T17:38:17.350" v="4332" actId="478"/>
          <ac:graphicFrameMkLst>
            <pc:docMk/>
            <pc:sldMk cId="901996259" sldId="297"/>
            <ac:graphicFrameMk id="2" creationId="{0B03D0AA-6FA7-1DA8-D5AF-AEA280E2D585}"/>
          </ac:graphicFrameMkLst>
        </pc:graphicFrameChg>
        <pc:picChg chg="add del mod">
          <ac:chgData name="Lucas  Gomez Tobon" userId="b8a6d8fe-e4ad-4825-8cc6-ab3fedc37e7a" providerId="ADAL" clId="{B2603C72-D24C-4B06-AE0A-DBBAE09F64DA}" dt="2023-04-18T17:48:34.005" v="4819" actId="478"/>
          <ac:picMkLst>
            <pc:docMk/>
            <pc:sldMk cId="901996259" sldId="297"/>
            <ac:picMk id="6146" creationId="{41A928E8-57A0-1105-4AAA-5FF48EB47675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41:28.638" v="4415" actId="1076"/>
        <pc:sldMkLst>
          <pc:docMk/>
          <pc:sldMk cId="1371858103" sldId="298"/>
        </pc:sldMkLst>
        <pc:spChg chg="mod">
          <ac:chgData name="Lucas  Gomez Tobon" userId="b8a6d8fe-e4ad-4825-8cc6-ab3fedc37e7a" providerId="ADAL" clId="{B2603C72-D24C-4B06-AE0A-DBBAE09F64DA}" dt="2023-04-18T17:39:47.489" v="4398" actId="403"/>
          <ac:spMkLst>
            <pc:docMk/>
            <pc:sldMk cId="1371858103" sldId="298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17:39:56.789" v="4399" actId="478"/>
          <ac:picMkLst>
            <pc:docMk/>
            <pc:sldMk cId="1371858103" sldId="298"/>
            <ac:picMk id="6146" creationId="{41A928E8-57A0-1105-4AAA-5FF48EB47675}"/>
          </ac:picMkLst>
        </pc:picChg>
        <pc:picChg chg="add del mod">
          <ac:chgData name="Lucas  Gomez Tobon" userId="b8a6d8fe-e4ad-4825-8cc6-ab3fedc37e7a" providerId="ADAL" clId="{B2603C72-D24C-4B06-AE0A-DBBAE09F64DA}" dt="2023-04-18T17:41:28.638" v="4415" actId="1076"/>
          <ac:picMkLst>
            <pc:docMk/>
            <pc:sldMk cId="1371858103" sldId="298"/>
            <ac:picMk id="7170" creationId="{41CB5887-2F0A-15A0-7873-84AF6676B39E}"/>
          </ac:picMkLst>
        </pc:picChg>
        <pc:picChg chg="add del mod">
          <ac:chgData name="Lucas  Gomez Tobon" userId="b8a6d8fe-e4ad-4825-8cc6-ab3fedc37e7a" providerId="ADAL" clId="{B2603C72-D24C-4B06-AE0A-DBBAE09F64DA}" dt="2023-04-18T17:41:23.923" v="4413"/>
          <ac:picMkLst>
            <pc:docMk/>
            <pc:sldMk cId="1371858103" sldId="298"/>
            <ac:picMk id="7172" creationId="{EDACF3B9-36E3-C1CC-2551-36DCC660068B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7:41:51.103" v="4434" actId="1076"/>
        <pc:sldMkLst>
          <pc:docMk/>
          <pc:sldMk cId="3595140827" sldId="299"/>
        </pc:sldMkLst>
        <pc:spChg chg="mod">
          <ac:chgData name="Lucas  Gomez Tobon" userId="b8a6d8fe-e4ad-4825-8cc6-ab3fedc37e7a" providerId="ADAL" clId="{B2603C72-D24C-4B06-AE0A-DBBAE09F64DA}" dt="2023-04-18T17:41:39.928" v="4430" actId="20577"/>
          <ac:spMkLst>
            <pc:docMk/>
            <pc:sldMk cId="3595140827" sldId="299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17:41:41.520" v="4431" actId="478"/>
          <ac:picMkLst>
            <pc:docMk/>
            <pc:sldMk cId="3595140827" sldId="299"/>
            <ac:picMk id="7170" creationId="{41CB5887-2F0A-15A0-7873-84AF6676B39E}"/>
          </ac:picMkLst>
        </pc:picChg>
        <pc:picChg chg="add mod">
          <ac:chgData name="Lucas  Gomez Tobon" userId="b8a6d8fe-e4ad-4825-8cc6-ab3fedc37e7a" providerId="ADAL" clId="{B2603C72-D24C-4B06-AE0A-DBBAE09F64DA}" dt="2023-04-18T17:41:51.103" v="4434" actId="1076"/>
          <ac:picMkLst>
            <pc:docMk/>
            <pc:sldMk cId="3595140827" sldId="299"/>
            <ac:picMk id="8194" creationId="{A86DED88-8EEC-7CD4-45D2-6E3E1F299980}"/>
          </ac:picMkLst>
        </pc:picChg>
      </pc:sldChg>
      <pc:sldChg chg="add del">
        <pc:chgData name="Lucas  Gomez Tobon" userId="b8a6d8fe-e4ad-4825-8cc6-ab3fedc37e7a" providerId="ADAL" clId="{B2603C72-D24C-4B06-AE0A-DBBAE09F64DA}" dt="2023-04-18T17:41:21.838" v="4410" actId="2890"/>
        <pc:sldMkLst>
          <pc:docMk/>
          <pc:sldMk cId="3767586297" sldId="299"/>
        </pc:sldMkLst>
      </pc:sldChg>
      <pc:sldChg chg="addSp delSp modSp add mod">
        <pc:chgData name="Lucas  Gomez Tobon" userId="b8a6d8fe-e4ad-4825-8cc6-ab3fedc37e7a" providerId="ADAL" clId="{B2603C72-D24C-4B06-AE0A-DBBAE09F64DA}" dt="2023-04-18T17:48:01.835" v="4807" actId="1038"/>
        <pc:sldMkLst>
          <pc:docMk/>
          <pc:sldMk cId="1546511398" sldId="300"/>
        </pc:sldMkLst>
        <pc:spChg chg="add mod">
          <ac:chgData name="Lucas  Gomez Tobon" userId="b8a6d8fe-e4ad-4825-8cc6-ab3fedc37e7a" providerId="ADAL" clId="{B2603C72-D24C-4B06-AE0A-DBBAE09F64DA}" dt="2023-04-18T17:48:01.835" v="4807" actId="1038"/>
          <ac:spMkLst>
            <pc:docMk/>
            <pc:sldMk cId="1546511398" sldId="300"/>
            <ac:spMk id="4" creationId="{7BAE2D40-C7F1-CDA7-92D8-EE2FF762FB46}"/>
          </ac:spMkLst>
        </pc:spChg>
        <pc:spChg chg="add mod">
          <ac:chgData name="Lucas  Gomez Tobon" userId="b8a6d8fe-e4ad-4825-8cc6-ab3fedc37e7a" providerId="ADAL" clId="{B2603C72-D24C-4B06-AE0A-DBBAE09F64DA}" dt="2023-04-18T17:48:01.835" v="4807" actId="1038"/>
          <ac:spMkLst>
            <pc:docMk/>
            <pc:sldMk cId="1546511398" sldId="300"/>
            <ac:spMk id="5" creationId="{B1D31E38-8C76-DDF5-9C3F-FE8DAB0E683A}"/>
          </ac:spMkLst>
        </pc:spChg>
        <pc:spChg chg="add mod">
          <ac:chgData name="Lucas  Gomez Tobon" userId="b8a6d8fe-e4ad-4825-8cc6-ab3fedc37e7a" providerId="ADAL" clId="{B2603C72-D24C-4B06-AE0A-DBBAE09F64DA}" dt="2023-04-18T17:48:01.835" v="4807" actId="1038"/>
          <ac:spMkLst>
            <pc:docMk/>
            <pc:sldMk cId="1546511398" sldId="300"/>
            <ac:spMk id="6" creationId="{1FD228B8-C72E-C3EA-6ADC-659B328287F0}"/>
          </ac:spMkLst>
        </pc:spChg>
        <pc:spChg chg="add mod">
          <ac:chgData name="Lucas  Gomez Tobon" userId="b8a6d8fe-e4ad-4825-8cc6-ab3fedc37e7a" providerId="ADAL" clId="{B2603C72-D24C-4B06-AE0A-DBBAE09F64DA}" dt="2023-04-18T17:48:01.835" v="4807" actId="1038"/>
          <ac:spMkLst>
            <pc:docMk/>
            <pc:sldMk cId="1546511398" sldId="300"/>
            <ac:spMk id="7" creationId="{80628F64-008A-5A20-1AEC-2DD0578FDC94}"/>
          </ac:spMkLst>
        </pc:spChg>
        <pc:spChg chg="add mod">
          <ac:chgData name="Lucas  Gomez Tobon" userId="b8a6d8fe-e4ad-4825-8cc6-ab3fedc37e7a" providerId="ADAL" clId="{B2603C72-D24C-4B06-AE0A-DBBAE09F64DA}" dt="2023-04-18T17:48:01.835" v="4807" actId="1038"/>
          <ac:spMkLst>
            <pc:docMk/>
            <pc:sldMk cId="1546511398" sldId="300"/>
            <ac:spMk id="9" creationId="{A04175EF-8C79-2C10-81AA-DDD81F29124E}"/>
          </ac:spMkLst>
        </pc:spChg>
        <pc:spChg chg="add mod">
          <ac:chgData name="Lucas  Gomez Tobon" userId="b8a6d8fe-e4ad-4825-8cc6-ab3fedc37e7a" providerId="ADAL" clId="{B2603C72-D24C-4B06-AE0A-DBBAE09F64DA}" dt="2023-04-18T17:48:01.835" v="4807" actId="1038"/>
          <ac:spMkLst>
            <pc:docMk/>
            <pc:sldMk cId="1546511398" sldId="300"/>
            <ac:spMk id="10" creationId="{DB9B1781-9689-9BD1-0C12-4FAB48AF4BBE}"/>
          </ac:spMkLst>
        </pc:spChg>
        <pc:picChg chg="add mod modCrop">
          <ac:chgData name="Lucas  Gomez Tobon" userId="b8a6d8fe-e4ad-4825-8cc6-ab3fedc37e7a" providerId="ADAL" clId="{B2603C72-D24C-4B06-AE0A-DBBAE09F64DA}" dt="2023-04-18T17:48:01.835" v="4807" actId="1038"/>
          <ac:picMkLst>
            <pc:docMk/>
            <pc:sldMk cId="1546511398" sldId="300"/>
            <ac:picMk id="8" creationId="{F9E2D4EC-8FC2-F0FA-C36F-04A4BE609093}"/>
          </ac:picMkLst>
        </pc:picChg>
        <pc:picChg chg="del">
          <ac:chgData name="Lucas  Gomez Tobon" userId="b8a6d8fe-e4ad-4825-8cc6-ab3fedc37e7a" providerId="ADAL" clId="{B2603C72-D24C-4B06-AE0A-DBBAE09F64DA}" dt="2023-04-18T17:41:59.853" v="4436" actId="478"/>
          <ac:picMkLst>
            <pc:docMk/>
            <pc:sldMk cId="1546511398" sldId="300"/>
            <ac:picMk id="8194" creationId="{A86DED88-8EEC-7CD4-45D2-6E3E1F299980}"/>
          </ac:picMkLst>
        </pc:picChg>
        <pc:picChg chg="add mod">
          <ac:chgData name="Lucas  Gomez Tobon" userId="b8a6d8fe-e4ad-4825-8cc6-ab3fedc37e7a" providerId="ADAL" clId="{B2603C72-D24C-4B06-AE0A-DBBAE09F64DA}" dt="2023-04-18T17:48:01.835" v="4807" actId="1038"/>
          <ac:picMkLst>
            <pc:docMk/>
            <pc:sldMk cId="1546511398" sldId="300"/>
            <ac:picMk id="9218" creationId="{47A76957-540B-40C2-A598-DAF9DE2859F9}"/>
          </ac:picMkLst>
        </pc:picChg>
        <pc:picChg chg="add mod">
          <ac:chgData name="Lucas  Gomez Tobon" userId="b8a6d8fe-e4ad-4825-8cc6-ab3fedc37e7a" providerId="ADAL" clId="{B2603C72-D24C-4B06-AE0A-DBBAE09F64DA}" dt="2023-04-18T17:48:01.835" v="4807" actId="1038"/>
          <ac:picMkLst>
            <pc:docMk/>
            <pc:sldMk cId="1546511398" sldId="300"/>
            <ac:picMk id="9220" creationId="{088F3F0F-4ED0-A77F-29C9-70C47B80ADA8}"/>
          </ac:picMkLst>
        </pc:picChg>
        <pc:picChg chg="add del">
          <ac:chgData name="Lucas  Gomez Tobon" userId="b8a6d8fe-e4ad-4825-8cc6-ab3fedc37e7a" providerId="ADAL" clId="{B2603C72-D24C-4B06-AE0A-DBBAE09F64DA}" dt="2023-04-18T17:44:14.187" v="4534"/>
          <ac:picMkLst>
            <pc:docMk/>
            <pc:sldMk cId="1546511398" sldId="300"/>
            <ac:picMk id="9222" creationId="{BDE4C9CD-AE43-D85E-0F49-D801A5978446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8:19:46.772" v="5209" actId="113"/>
        <pc:sldMkLst>
          <pc:docMk/>
          <pc:sldMk cId="3602234967" sldId="301"/>
        </pc:sldMkLst>
        <pc:spChg chg="add mod">
          <ac:chgData name="Lucas  Gomez Tobon" userId="b8a6d8fe-e4ad-4825-8cc6-ab3fedc37e7a" providerId="ADAL" clId="{B2603C72-D24C-4B06-AE0A-DBBAE09F64DA}" dt="2023-04-18T18:19:16.431" v="5130" actId="207"/>
          <ac:spMkLst>
            <pc:docMk/>
            <pc:sldMk cId="3602234967" sldId="301"/>
            <ac:spMk id="2" creationId="{53C7377E-3507-3E4F-B789-1EAAA58CF420}"/>
          </ac:spMkLst>
        </pc:spChg>
        <pc:spChg chg="mod">
          <ac:chgData name="Lucas  Gomez Tobon" userId="b8a6d8fe-e4ad-4825-8cc6-ab3fedc37e7a" providerId="ADAL" clId="{B2603C72-D24C-4B06-AE0A-DBBAE09F64DA}" dt="2023-04-18T17:48:21.945" v="4817" actId="20577"/>
          <ac:spMkLst>
            <pc:docMk/>
            <pc:sldMk cId="3602234967" sldId="301"/>
            <ac:spMk id="3" creationId="{288305FE-915F-971B-06C8-2F46C9F924D7}"/>
          </ac:spMkLst>
        </pc:spChg>
        <pc:spChg chg="del">
          <ac:chgData name="Lucas  Gomez Tobon" userId="b8a6d8fe-e4ad-4825-8cc6-ab3fedc37e7a" providerId="ADAL" clId="{B2603C72-D24C-4B06-AE0A-DBBAE09F64DA}" dt="2023-04-18T18:17:45.192" v="5085" actId="478"/>
          <ac:spMkLst>
            <pc:docMk/>
            <pc:sldMk cId="3602234967" sldId="301"/>
            <ac:spMk id="4" creationId="{7BAE2D40-C7F1-CDA7-92D8-EE2FF762FB46}"/>
          </ac:spMkLst>
        </pc:spChg>
        <pc:spChg chg="del">
          <ac:chgData name="Lucas  Gomez Tobon" userId="b8a6d8fe-e4ad-4825-8cc6-ab3fedc37e7a" providerId="ADAL" clId="{B2603C72-D24C-4B06-AE0A-DBBAE09F64DA}" dt="2023-04-18T18:17:45.192" v="5085" actId="478"/>
          <ac:spMkLst>
            <pc:docMk/>
            <pc:sldMk cId="3602234967" sldId="301"/>
            <ac:spMk id="5" creationId="{B1D31E38-8C76-DDF5-9C3F-FE8DAB0E683A}"/>
          </ac:spMkLst>
        </pc:spChg>
        <pc:spChg chg="del">
          <ac:chgData name="Lucas  Gomez Tobon" userId="b8a6d8fe-e4ad-4825-8cc6-ab3fedc37e7a" providerId="ADAL" clId="{B2603C72-D24C-4B06-AE0A-DBBAE09F64DA}" dt="2023-04-18T18:17:45.192" v="5085" actId="478"/>
          <ac:spMkLst>
            <pc:docMk/>
            <pc:sldMk cId="3602234967" sldId="301"/>
            <ac:spMk id="6" creationId="{1FD228B8-C72E-C3EA-6ADC-659B328287F0}"/>
          </ac:spMkLst>
        </pc:spChg>
        <pc:spChg chg="del">
          <ac:chgData name="Lucas  Gomez Tobon" userId="b8a6d8fe-e4ad-4825-8cc6-ab3fedc37e7a" providerId="ADAL" clId="{B2603C72-D24C-4B06-AE0A-DBBAE09F64DA}" dt="2023-04-18T18:17:45.192" v="5085" actId="478"/>
          <ac:spMkLst>
            <pc:docMk/>
            <pc:sldMk cId="3602234967" sldId="301"/>
            <ac:spMk id="7" creationId="{80628F64-008A-5A20-1AEC-2DD0578FDC94}"/>
          </ac:spMkLst>
        </pc:spChg>
        <pc:spChg chg="del">
          <ac:chgData name="Lucas  Gomez Tobon" userId="b8a6d8fe-e4ad-4825-8cc6-ab3fedc37e7a" providerId="ADAL" clId="{B2603C72-D24C-4B06-AE0A-DBBAE09F64DA}" dt="2023-04-18T18:17:45.192" v="5085" actId="478"/>
          <ac:spMkLst>
            <pc:docMk/>
            <pc:sldMk cId="3602234967" sldId="301"/>
            <ac:spMk id="9" creationId="{A04175EF-8C79-2C10-81AA-DDD81F29124E}"/>
          </ac:spMkLst>
        </pc:spChg>
        <pc:spChg chg="del">
          <ac:chgData name="Lucas  Gomez Tobon" userId="b8a6d8fe-e4ad-4825-8cc6-ab3fedc37e7a" providerId="ADAL" clId="{B2603C72-D24C-4B06-AE0A-DBBAE09F64DA}" dt="2023-04-18T18:17:45.192" v="5085" actId="478"/>
          <ac:spMkLst>
            <pc:docMk/>
            <pc:sldMk cId="3602234967" sldId="301"/>
            <ac:spMk id="10" creationId="{DB9B1781-9689-9BD1-0C12-4FAB48AF4BBE}"/>
          </ac:spMkLst>
        </pc:spChg>
        <pc:spChg chg="add mod">
          <ac:chgData name="Lucas  Gomez Tobon" userId="b8a6d8fe-e4ad-4825-8cc6-ab3fedc37e7a" providerId="ADAL" clId="{B2603C72-D24C-4B06-AE0A-DBBAE09F64DA}" dt="2023-04-18T18:19:46.772" v="5209" actId="113"/>
          <ac:spMkLst>
            <pc:docMk/>
            <pc:sldMk cId="3602234967" sldId="301"/>
            <ac:spMk id="11" creationId="{EE0DDF10-A620-26C5-521F-3B7E76FE2BD8}"/>
          </ac:spMkLst>
        </pc:spChg>
        <pc:picChg chg="del">
          <ac:chgData name="Lucas  Gomez Tobon" userId="b8a6d8fe-e4ad-4825-8cc6-ab3fedc37e7a" providerId="ADAL" clId="{B2603C72-D24C-4B06-AE0A-DBBAE09F64DA}" dt="2023-04-18T18:17:45.192" v="5085" actId="478"/>
          <ac:picMkLst>
            <pc:docMk/>
            <pc:sldMk cId="3602234967" sldId="301"/>
            <ac:picMk id="8" creationId="{F9E2D4EC-8FC2-F0FA-C36F-04A4BE609093}"/>
          </ac:picMkLst>
        </pc:picChg>
        <pc:picChg chg="del">
          <ac:chgData name="Lucas  Gomez Tobon" userId="b8a6d8fe-e4ad-4825-8cc6-ab3fedc37e7a" providerId="ADAL" clId="{B2603C72-D24C-4B06-AE0A-DBBAE09F64DA}" dt="2023-04-18T18:17:45.192" v="5085" actId="478"/>
          <ac:picMkLst>
            <pc:docMk/>
            <pc:sldMk cId="3602234967" sldId="301"/>
            <ac:picMk id="9218" creationId="{47A76957-540B-40C2-A598-DAF9DE2859F9}"/>
          </ac:picMkLst>
        </pc:picChg>
        <pc:picChg chg="del">
          <ac:chgData name="Lucas  Gomez Tobon" userId="b8a6d8fe-e4ad-4825-8cc6-ab3fedc37e7a" providerId="ADAL" clId="{B2603C72-D24C-4B06-AE0A-DBBAE09F64DA}" dt="2023-04-18T18:17:45.192" v="5085" actId="478"/>
          <ac:picMkLst>
            <pc:docMk/>
            <pc:sldMk cId="3602234967" sldId="301"/>
            <ac:picMk id="9220" creationId="{088F3F0F-4ED0-A77F-29C9-70C47B80ADA8}"/>
          </ac:picMkLst>
        </pc:picChg>
        <pc:picChg chg="add mod">
          <ac:chgData name="Lucas  Gomez Tobon" userId="b8a6d8fe-e4ad-4825-8cc6-ab3fedc37e7a" providerId="ADAL" clId="{B2603C72-D24C-4B06-AE0A-DBBAE09F64DA}" dt="2023-04-18T18:18:51.122" v="5094" actId="1076"/>
          <ac:picMkLst>
            <pc:docMk/>
            <pc:sldMk cId="3602234967" sldId="301"/>
            <ac:picMk id="10242" creationId="{073998F6-6185-C926-9238-A781A2B40CC6}"/>
          </ac:picMkLst>
        </pc:picChg>
        <pc:picChg chg="add mod">
          <ac:chgData name="Lucas  Gomez Tobon" userId="b8a6d8fe-e4ad-4825-8cc6-ab3fedc37e7a" providerId="ADAL" clId="{B2603C72-D24C-4B06-AE0A-DBBAE09F64DA}" dt="2023-04-18T18:18:49.662" v="5093" actId="1076"/>
          <ac:picMkLst>
            <pc:docMk/>
            <pc:sldMk cId="3602234967" sldId="301"/>
            <ac:picMk id="10244" creationId="{13BEC39B-4941-AA13-E70C-95AE20157C2E}"/>
          </ac:picMkLst>
        </pc:picChg>
      </pc:sldChg>
      <pc:sldChg chg="add">
        <pc:chgData name="Lucas  Gomez Tobon" userId="b8a6d8fe-e4ad-4825-8cc6-ab3fedc37e7a" providerId="ADAL" clId="{B2603C72-D24C-4B06-AE0A-DBBAE09F64DA}" dt="2023-04-18T17:48:32.261" v="4818" actId="2890"/>
        <pc:sldMkLst>
          <pc:docMk/>
          <pc:sldMk cId="4034096077" sldId="302"/>
        </pc:sldMkLst>
      </pc:sldChg>
      <pc:sldChg chg="addSp delSp modSp add mod ord">
        <pc:chgData name="Lucas  Gomez Tobon" userId="b8a6d8fe-e4ad-4825-8cc6-ab3fedc37e7a" providerId="ADAL" clId="{B2603C72-D24C-4B06-AE0A-DBBAE09F64DA}" dt="2023-04-18T18:22:19.075" v="5305" actId="20577"/>
        <pc:sldMkLst>
          <pc:docMk/>
          <pc:sldMk cId="1156676804" sldId="303"/>
        </pc:sldMkLst>
        <pc:spChg chg="add mod">
          <ac:chgData name="Lucas  Gomez Tobon" userId="b8a6d8fe-e4ad-4825-8cc6-ab3fedc37e7a" providerId="ADAL" clId="{B2603C72-D24C-4B06-AE0A-DBBAE09F64DA}" dt="2023-04-18T18:21:14.343" v="5248" actId="113"/>
          <ac:spMkLst>
            <pc:docMk/>
            <pc:sldMk cId="1156676804" sldId="303"/>
            <ac:spMk id="2" creationId="{34F16127-89BA-0ABE-FE7D-DC179503407B}"/>
          </ac:spMkLst>
        </pc:spChg>
        <pc:spChg chg="add mod">
          <ac:chgData name="Lucas  Gomez Tobon" userId="b8a6d8fe-e4ad-4825-8cc6-ab3fedc37e7a" providerId="ADAL" clId="{B2603C72-D24C-4B06-AE0A-DBBAE09F64DA}" dt="2023-04-18T18:22:19.075" v="5305" actId="20577"/>
          <ac:spMkLst>
            <pc:docMk/>
            <pc:sldMk cId="1156676804" sldId="303"/>
            <ac:spMk id="4" creationId="{59EB6D70-6DA9-A981-0594-DF753BA71C5C}"/>
          </ac:spMkLst>
        </pc:spChg>
        <pc:picChg chg="del">
          <ac:chgData name="Lucas  Gomez Tobon" userId="b8a6d8fe-e4ad-4825-8cc6-ab3fedc37e7a" providerId="ADAL" clId="{B2603C72-D24C-4B06-AE0A-DBBAE09F64DA}" dt="2023-04-18T18:20:04.583" v="5215" actId="478"/>
          <ac:picMkLst>
            <pc:docMk/>
            <pc:sldMk cId="1156676804" sldId="303"/>
            <ac:picMk id="6146" creationId="{41A928E8-57A0-1105-4AAA-5FF48EB47675}"/>
          </ac:picMkLst>
        </pc:picChg>
        <pc:picChg chg="add mod">
          <ac:chgData name="Lucas  Gomez Tobon" userId="b8a6d8fe-e4ad-4825-8cc6-ab3fedc37e7a" providerId="ADAL" clId="{B2603C72-D24C-4B06-AE0A-DBBAE09F64DA}" dt="2023-04-18T18:20:56.152" v="5218" actId="1076"/>
          <ac:picMkLst>
            <pc:docMk/>
            <pc:sldMk cId="1156676804" sldId="303"/>
            <ac:picMk id="11266" creationId="{1DF138AF-E4C2-7E82-22D9-7A0DC05C1EC5}"/>
          </ac:picMkLst>
        </pc:picChg>
        <pc:picChg chg="add mod">
          <ac:chgData name="Lucas  Gomez Tobon" userId="b8a6d8fe-e4ad-4825-8cc6-ab3fedc37e7a" providerId="ADAL" clId="{B2603C72-D24C-4B06-AE0A-DBBAE09F64DA}" dt="2023-04-18T18:21:53.911" v="5252" actId="14100"/>
          <ac:picMkLst>
            <pc:docMk/>
            <pc:sldMk cId="1156676804" sldId="303"/>
            <ac:picMk id="11268" creationId="{8FBC9E13-5A08-BBC2-22DE-1265DD788C41}"/>
          </ac:picMkLst>
        </pc:picChg>
      </pc:sldChg>
      <pc:sldChg chg="add del setBg">
        <pc:chgData name="Lucas  Gomez Tobon" userId="b8a6d8fe-e4ad-4825-8cc6-ab3fedc37e7a" providerId="ADAL" clId="{B2603C72-D24C-4B06-AE0A-DBBAE09F64DA}" dt="2023-04-18T18:19:58.341" v="5211"/>
        <pc:sldMkLst>
          <pc:docMk/>
          <pc:sldMk cId="2033859853" sldId="303"/>
        </pc:sldMkLst>
      </pc:sldChg>
      <pc:sldChg chg="addSp modSp add mod">
        <pc:chgData name="Lucas  Gomez Tobon" userId="b8a6d8fe-e4ad-4825-8cc6-ab3fedc37e7a" providerId="ADAL" clId="{B2603C72-D24C-4B06-AE0A-DBBAE09F64DA}" dt="2023-04-18T18:22:54.061" v="5371" actId="20577"/>
        <pc:sldMkLst>
          <pc:docMk/>
          <pc:sldMk cId="114269199" sldId="304"/>
        </pc:sldMkLst>
        <pc:spChg chg="add mod">
          <ac:chgData name="Lucas  Gomez Tobon" userId="b8a6d8fe-e4ad-4825-8cc6-ab3fedc37e7a" providerId="ADAL" clId="{B2603C72-D24C-4B06-AE0A-DBBAE09F64DA}" dt="2023-04-18T18:22:42.426" v="5355" actId="207"/>
          <ac:spMkLst>
            <pc:docMk/>
            <pc:sldMk cId="114269199" sldId="304"/>
            <ac:spMk id="5" creationId="{5330AC23-CC3F-F96B-74E6-51BF032C0330}"/>
          </ac:spMkLst>
        </pc:spChg>
        <pc:spChg chg="add mod">
          <ac:chgData name="Lucas  Gomez Tobon" userId="b8a6d8fe-e4ad-4825-8cc6-ab3fedc37e7a" providerId="ADAL" clId="{B2603C72-D24C-4B06-AE0A-DBBAE09F64DA}" dt="2023-04-18T18:22:54.061" v="5371" actId="20577"/>
          <ac:spMkLst>
            <pc:docMk/>
            <pc:sldMk cId="114269199" sldId="304"/>
            <ac:spMk id="6" creationId="{E509298A-D0D0-E454-2DCB-07B10985C8EF}"/>
          </ac:spMkLst>
        </pc:spChg>
        <pc:picChg chg="mod">
          <ac:chgData name="Lucas  Gomez Tobon" userId="b8a6d8fe-e4ad-4825-8cc6-ab3fedc37e7a" providerId="ADAL" clId="{B2603C72-D24C-4B06-AE0A-DBBAE09F64DA}" dt="2023-04-18T18:22:24.732" v="5309" actId="1076"/>
          <ac:picMkLst>
            <pc:docMk/>
            <pc:sldMk cId="114269199" sldId="304"/>
            <ac:picMk id="11266" creationId="{1DF138AF-E4C2-7E82-22D9-7A0DC05C1EC5}"/>
          </ac:picMkLst>
        </pc:picChg>
      </pc:sldChg>
      <pc:sldChg chg="addSp delSp modSp add mod ord">
        <pc:chgData name="Lucas  Gomez Tobon" userId="b8a6d8fe-e4ad-4825-8cc6-ab3fedc37e7a" providerId="ADAL" clId="{B2603C72-D24C-4B06-AE0A-DBBAE09F64DA}" dt="2023-04-18T18:24:19.730" v="5455" actId="1076"/>
        <pc:sldMkLst>
          <pc:docMk/>
          <pc:sldMk cId="3306419415" sldId="305"/>
        </pc:sldMkLst>
        <pc:spChg chg="add mod">
          <ac:chgData name="Lucas  Gomez Tobon" userId="b8a6d8fe-e4ad-4825-8cc6-ab3fedc37e7a" providerId="ADAL" clId="{B2603C72-D24C-4B06-AE0A-DBBAE09F64DA}" dt="2023-04-18T18:24:19.730" v="5455" actId="1076"/>
          <ac:spMkLst>
            <pc:docMk/>
            <pc:sldMk cId="3306419415" sldId="305"/>
            <ac:spMk id="2" creationId="{C431F191-B7A5-15B9-F33F-0BAD05EB079D}"/>
          </ac:spMkLst>
        </pc:spChg>
        <pc:spChg chg="mod">
          <ac:chgData name="Lucas  Gomez Tobon" userId="b8a6d8fe-e4ad-4825-8cc6-ab3fedc37e7a" providerId="ADAL" clId="{B2603C72-D24C-4B06-AE0A-DBBAE09F64DA}" dt="2023-04-18T18:23:10.080" v="5385" actId="20577"/>
          <ac:spMkLst>
            <pc:docMk/>
            <pc:sldMk cId="3306419415" sldId="305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18:23:15.062" v="5386" actId="478"/>
          <ac:picMkLst>
            <pc:docMk/>
            <pc:sldMk cId="3306419415" sldId="305"/>
            <ac:picMk id="7170" creationId="{41CB5887-2F0A-15A0-7873-84AF6676B39E}"/>
          </ac:picMkLst>
        </pc:picChg>
        <pc:picChg chg="add mod">
          <ac:chgData name="Lucas  Gomez Tobon" userId="b8a6d8fe-e4ad-4825-8cc6-ab3fedc37e7a" providerId="ADAL" clId="{B2603C72-D24C-4B06-AE0A-DBBAE09F64DA}" dt="2023-04-18T18:24:16.664" v="5454" actId="1076"/>
          <ac:picMkLst>
            <pc:docMk/>
            <pc:sldMk cId="3306419415" sldId="305"/>
            <ac:picMk id="12290" creationId="{07E25024-3190-87F1-008A-70E3E6984258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8:25:26.629" v="5462" actId="1076"/>
        <pc:sldMkLst>
          <pc:docMk/>
          <pc:sldMk cId="1291790902" sldId="306"/>
        </pc:sldMkLst>
        <pc:spChg chg="del">
          <ac:chgData name="Lucas  Gomez Tobon" userId="b8a6d8fe-e4ad-4825-8cc6-ab3fedc37e7a" providerId="ADAL" clId="{B2603C72-D24C-4B06-AE0A-DBBAE09F64DA}" dt="2023-04-18T18:24:30.090" v="5458" actId="478"/>
          <ac:spMkLst>
            <pc:docMk/>
            <pc:sldMk cId="1291790902" sldId="306"/>
            <ac:spMk id="2" creationId="{C431F191-B7A5-15B9-F33F-0BAD05EB079D}"/>
          </ac:spMkLst>
        </pc:spChg>
        <pc:picChg chg="del">
          <ac:chgData name="Lucas  Gomez Tobon" userId="b8a6d8fe-e4ad-4825-8cc6-ab3fedc37e7a" providerId="ADAL" clId="{B2603C72-D24C-4B06-AE0A-DBBAE09F64DA}" dt="2023-04-18T18:24:29.020" v="5457" actId="478"/>
          <ac:picMkLst>
            <pc:docMk/>
            <pc:sldMk cId="1291790902" sldId="306"/>
            <ac:picMk id="12290" creationId="{07E25024-3190-87F1-008A-70E3E6984258}"/>
          </ac:picMkLst>
        </pc:picChg>
        <pc:picChg chg="add mod">
          <ac:chgData name="Lucas  Gomez Tobon" userId="b8a6d8fe-e4ad-4825-8cc6-ab3fedc37e7a" providerId="ADAL" clId="{B2603C72-D24C-4B06-AE0A-DBBAE09F64DA}" dt="2023-04-18T18:25:26.629" v="5462" actId="1076"/>
          <ac:picMkLst>
            <pc:docMk/>
            <pc:sldMk cId="1291790902" sldId="306"/>
            <ac:picMk id="13314" creationId="{CBE3FD6E-6CFA-8314-920E-DE39BA08AD7B}"/>
          </ac:picMkLst>
        </pc:picChg>
      </pc:sldChg>
      <pc:sldChg chg="addSp delSp modSp add">
        <pc:chgData name="Lucas  Gomez Tobon" userId="b8a6d8fe-e4ad-4825-8cc6-ab3fedc37e7a" providerId="ADAL" clId="{B2603C72-D24C-4B06-AE0A-DBBAE09F64DA}" dt="2023-04-18T18:26:39.219" v="5471" actId="1076"/>
        <pc:sldMkLst>
          <pc:docMk/>
          <pc:sldMk cId="3554288587" sldId="307"/>
        </pc:sldMkLst>
        <pc:picChg chg="del">
          <ac:chgData name="Lucas  Gomez Tobon" userId="b8a6d8fe-e4ad-4825-8cc6-ab3fedc37e7a" providerId="ADAL" clId="{B2603C72-D24C-4B06-AE0A-DBBAE09F64DA}" dt="2023-04-18T18:26:18.289" v="5464" actId="478"/>
          <ac:picMkLst>
            <pc:docMk/>
            <pc:sldMk cId="3554288587" sldId="307"/>
            <ac:picMk id="13314" creationId="{CBE3FD6E-6CFA-8314-920E-DE39BA08AD7B}"/>
          </ac:picMkLst>
        </pc:picChg>
        <pc:picChg chg="add mod">
          <ac:chgData name="Lucas  Gomez Tobon" userId="b8a6d8fe-e4ad-4825-8cc6-ab3fedc37e7a" providerId="ADAL" clId="{B2603C72-D24C-4B06-AE0A-DBBAE09F64DA}" dt="2023-04-18T18:26:39.219" v="5471" actId="1076"/>
          <ac:picMkLst>
            <pc:docMk/>
            <pc:sldMk cId="3554288587" sldId="307"/>
            <ac:picMk id="14338" creationId="{8609B5C1-4882-9CAD-1F35-8EF78AC04E32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8:34:43.190" v="5538"/>
        <pc:sldMkLst>
          <pc:docMk/>
          <pc:sldMk cId="791824042" sldId="308"/>
        </pc:sldMkLst>
        <pc:spChg chg="add mod">
          <ac:chgData name="Lucas  Gomez Tobon" userId="b8a6d8fe-e4ad-4825-8cc6-ab3fedc37e7a" providerId="ADAL" clId="{B2603C72-D24C-4B06-AE0A-DBBAE09F64DA}" dt="2023-04-18T18:34:43.190" v="5538"/>
          <ac:spMkLst>
            <pc:docMk/>
            <pc:sldMk cId="791824042" sldId="308"/>
            <ac:spMk id="5" creationId="{1524D458-93E5-B54F-8BEA-223F0EAF4ABF}"/>
          </ac:spMkLst>
        </pc:spChg>
        <pc:spChg chg="add mod">
          <ac:chgData name="Lucas  Gomez Tobon" userId="b8a6d8fe-e4ad-4825-8cc6-ab3fedc37e7a" providerId="ADAL" clId="{B2603C72-D24C-4B06-AE0A-DBBAE09F64DA}" dt="2023-04-18T18:34:32.068" v="5536" actId="20577"/>
          <ac:spMkLst>
            <pc:docMk/>
            <pc:sldMk cId="791824042" sldId="308"/>
            <ac:spMk id="6" creationId="{229E6E6F-466B-B950-5004-62338E32CEDD}"/>
          </ac:spMkLst>
        </pc:spChg>
        <pc:picChg chg="add mod">
          <ac:chgData name="Lucas  Gomez Tobon" userId="b8a6d8fe-e4ad-4825-8cc6-ab3fedc37e7a" providerId="ADAL" clId="{B2603C72-D24C-4B06-AE0A-DBBAE09F64DA}" dt="2023-04-18T18:33:39.566" v="5482" actId="1076"/>
          <ac:picMkLst>
            <pc:docMk/>
            <pc:sldMk cId="791824042" sldId="308"/>
            <ac:picMk id="4" creationId="{B09A5875-6449-E088-0FBC-BD0B5111E307}"/>
          </ac:picMkLst>
        </pc:picChg>
        <pc:picChg chg="del">
          <ac:chgData name="Lucas  Gomez Tobon" userId="b8a6d8fe-e4ad-4825-8cc6-ab3fedc37e7a" providerId="ADAL" clId="{B2603C72-D24C-4B06-AE0A-DBBAE09F64DA}" dt="2023-04-18T18:29:27.567" v="5473" actId="478"/>
          <ac:picMkLst>
            <pc:docMk/>
            <pc:sldMk cId="791824042" sldId="308"/>
            <ac:picMk id="14338" creationId="{8609B5C1-4882-9CAD-1F35-8EF78AC04E32}"/>
          </ac:picMkLst>
        </pc:picChg>
        <pc:picChg chg="add mod">
          <ac:chgData name="Lucas  Gomez Tobon" userId="b8a6d8fe-e4ad-4825-8cc6-ab3fedc37e7a" providerId="ADAL" clId="{B2603C72-D24C-4B06-AE0A-DBBAE09F64DA}" dt="2023-04-18T18:33:37.403" v="5481" actId="1076"/>
          <ac:picMkLst>
            <pc:docMk/>
            <pc:sldMk cId="791824042" sldId="308"/>
            <ac:picMk id="15362" creationId="{861EB6F5-7674-7822-48B9-897BE57D8C72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8:39:43.559" v="5611" actId="1076"/>
        <pc:sldMkLst>
          <pc:docMk/>
          <pc:sldMk cId="4203748614" sldId="309"/>
        </pc:sldMkLst>
        <pc:spChg chg="mod">
          <ac:chgData name="Lucas  Gomez Tobon" userId="b8a6d8fe-e4ad-4825-8cc6-ab3fedc37e7a" providerId="ADAL" clId="{B2603C72-D24C-4B06-AE0A-DBBAE09F64DA}" dt="2023-04-18T18:37:17.051" v="5553" actId="20577"/>
          <ac:spMkLst>
            <pc:docMk/>
            <pc:sldMk cId="4203748614" sldId="309"/>
            <ac:spMk id="3" creationId="{288305FE-915F-971B-06C8-2F46C9F924D7}"/>
          </ac:spMkLst>
        </pc:spChg>
        <pc:spChg chg="mod">
          <ac:chgData name="Lucas  Gomez Tobon" userId="b8a6d8fe-e4ad-4825-8cc6-ab3fedc37e7a" providerId="ADAL" clId="{B2603C72-D24C-4B06-AE0A-DBBAE09F64DA}" dt="2023-04-18T18:37:23.027" v="5566" actId="20577"/>
          <ac:spMkLst>
            <pc:docMk/>
            <pc:sldMk cId="4203748614" sldId="309"/>
            <ac:spMk id="5" creationId="{1524D458-93E5-B54F-8BEA-223F0EAF4ABF}"/>
          </ac:spMkLst>
        </pc:spChg>
        <pc:spChg chg="mod">
          <ac:chgData name="Lucas  Gomez Tobon" userId="b8a6d8fe-e4ad-4825-8cc6-ab3fedc37e7a" providerId="ADAL" clId="{B2603C72-D24C-4B06-AE0A-DBBAE09F64DA}" dt="2023-04-18T18:39:43.559" v="5611" actId="1076"/>
          <ac:spMkLst>
            <pc:docMk/>
            <pc:sldMk cId="4203748614" sldId="309"/>
            <ac:spMk id="6" creationId="{229E6E6F-466B-B950-5004-62338E32CEDD}"/>
          </ac:spMkLst>
        </pc:spChg>
        <pc:picChg chg="del">
          <ac:chgData name="Lucas  Gomez Tobon" userId="b8a6d8fe-e4ad-4825-8cc6-ab3fedc37e7a" providerId="ADAL" clId="{B2603C72-D24C-4B06-AE0A-DBBAE09F64DA}" dt="2023-04-18T18:38:37.892" v="5596" actId="478"/>
          <ac:picMkLst>
            <pc:docMk/>
            <pc:sldMk cId="4203748614" sldId="309"/>
            <ac:picMk id="4" creationId="{B09A5875-6449-E088-0FBC-BD0B5111E307}"/>
          </ac:picMkLst>
        </pc:picChg>
        <pc:picChg chg="del">
          <ac:chgData name="Lucas  Gomez Tobon" userId="b8a6d8fe-e4ad-4825-8cc6-ab3fedc37e7a" providerId="ADAL" clId="{B2603C72-D24C-4B06-AE0A-DBBAE09F64DA}" dt="2023-04-18T18:38:37.565" v="5595" actId="478"/>
          <ac:picMkLst>
            <pc:docMk/>
            <pc:sldMk cId="4203748614" sldId="309"/>
            <ac:picMk id="15362" creationId="{861EB6F5-7674-7822-48B9-897BE57D8C72}"/>
          </ac:picMkLst>
        </pc:picChg>
        <pc:picChg chg="add mod">
          <ac:chgData name="Lucas  Gomez Tobon" userId="b8a6d8fe-e4ad-4825-8cc6-ab3fedc37e7a" providerId="ADAL" clId="{B2603C72-D24C-4B06-AE0A-DBBAE09F64DA}" dt="2023-04-18T18:38:55.850" v="5603" actId="1076"/>
          <ac:picMkLst>
            <pc:docMk/>
            <pc:sldMk cId="4203748614" sldId="309"/>
            <ac:picMk id="17410" creationId="{079C40BA-06FE-C1C1-28C4-46125D5DAAD5}"/>
          </ac:picMkLst>
        </pc:picChg>
        <pc:picChg chg="add mod">
          <ac:chgData name="Lucas  Gomez Tobon" userId="b8a6d8fe-e4ad-4825-8cc6-ab3fedc37e7a" providerId="ADAL" clId="{B2603C72-D24C-4B06-AE0A-DBBAE09F64DA}" dt="2023-04-18T18:39:29.385" v="5606" actId="1076"/>
          <ac:picMkLst>
            <pc:docMk/>
            <pc:sldMk cId="4203748614" sldId="309"/>
            <ac:picMk id="17412" creationId="{E8C0EB53-D491-B2A0-E944-647D843C319E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8:38:27.746" v="5593" actId="1076"/>
        <pc:sldMkLst>
          <pc:docMk/>
          <pc:sldMk cId="326136797" sldId="310"/>
        </pc:sldMkLst>
        <pc:spChg chg="del mod">
          <ac:chgData name="Lucas  Gomez Tobon" userId="b8a6d8fe-e4ad-4825-8cc6-ab3fedc37e7a" providerId="ADAL" clId="{B2603C72-D24C-4B06-AE0A-DBBAE09F64DA}" dt="2023-04-18T18:38:17.117" v="5585" actId="478"/>
          <ac:spMkLst>
            <pc:docMk/>
            <pc:sldMk cId="326136797" sldId="310"/>
            <ac:spMk id="5" creationId="{1524D458-93E5-B54F-8BEA-223F0EAF4ABF}"/>
          </ac:spMkLst>
        </pc:spChg>
        <pc:spChg chg="del mod">
          <ac:chgData name="Lucas  Gomez Tobon" userId="b8a6d8fe-e4ad-4825-8cc6-ab3fedc37e7a" providerId="ADAL" clId="{B2603C72-D24C-4B06-AE0A-DBBAE09F64DA}" dt="2023-04-18T18:38:18.581" v="5588" actId="478"/>
          <ac:spMkLst>
            <pc:docMk/>
            <pc:sldMk cId="326136797" sldId="310"/>
            <ac:spMk id="6" creationId="{229E6E6F-466B-B950-5004-62338E32CEDD}"/>
          </ac:spMkLst>
        </pc:spChg>
        <pc:picChg chg="del">
          <ac:chgData name="Lucas  Gomez Tobon" userId="b8a6d8fe-e4ad-4825-8cc6-ab3fedc37e7a" providerId="ADAL" clId="{B2603C72-D24C-4B06-AE0A-DBBAE09F64DA}" dt="2023-04-18T18:38:18.955" v="5589" actId="478"/>
          <ac:picMkLst>
            <pc:docMk/>
            <pc:sldMk cId="326136797" sldId="310"/>
            <ac:picMk id="4" creationId="{B09A5875-6449-E088-0FBC-BD0B5111E307}"/>
          </ac:picMkLst>
        </pc:picChg>
        <pc:picChg chg="del">
          <ac:chgData name="Lucas  Gomez Tobon" userId="b8a6d8fe-e4ad-4825-8cc6-ab3fedc37e7a" providerId="ADAL" clId="{B2603C72-D24C-4B06-AE0A-DBBAE09F64DA}" dt="2023-04-18T18:38:17.465" v="5586" actId="478"/>
          <ac:picMkLst>
            <pc:docMk/>
            <pc:sldMk cId="326136797" sldId="310"/>
            <ac:picMk id="15362" creationId="{861EB6F5-7674-7822-48B9-897BE57D8C72}"/>
          </ac:picMkLst>
        </pc:picChg>
        <pc:picChg chg="add mod">
          <ac:chgData name="Lucas  Gomez Tobon" userId="b8a6d8fe-e4ad-4825-8cc6-ab3fedc37e7a" providerId="ADAL" clId="{B2603C72-D24C-4B06-AE0A-DBBAE09F64DA}" dt="2023-04-18T18:38:27.746" v="5593" actId="1076"/>
          <ac:picMkLst>
            <pc:docMk/>
            <pc:sldMk cId="326136797" sldId="310"/>
            <ac:picMk id="16386" creationId="{306779D1-61E2-F4CD-5B52-F72A76F3870F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19:55:40.723" v="6343" actId="207"/>
        <pc:sldMkLst>
          <pc:docMk/>
          <pc:sldMk cId="1690266626" sldId="311"/>
        </pc:sldMkLst>
        <pc:spChg chg="mod">
          <ac:chgData name="Lucas  Gomez Tobon" userId="b8a6d8fe-e4ad-4825-8cc6-ab3fedc37e7a" providerId="ADAL" clId="{B2603C72-D24C-4B06-AE0A-DBBAE09F64DA}" dt="2023-04-18T19:49:32.077" v="5672" actId="404"/>
          <ac:spMkLst>
            <pc:docMk/>
            <pc:sldMk cId="1690266626" sldId="311"/>
            <ac:spMk id="3" creationId="{288305FE-915F-971B-06C8-2F46C9F924D7}"/>
          </ac:spMkLst>
        </pc:spChg>
        <pc:spChg chg="del">
          <ac:chgData name="Lucas  Gomez Tobon" userId="b8a6d8fe-e4ad-4825-8cc6-ab3fedc37e7a" providerId="ADAL" clId="{B2603C72-D24C-4B06-AE0A-DBBAE09F64DA}" dt="2023-04-18T19:49:34.108" v="5673" actId="478"/>
          <ac:spMkLst>
            <pc:docMk/>
            <pc:sldMk cId="1690266626" sldId="311"/>
            <ac:spMk id="5" creationId="{1524D458-93E5-B54F-8BEA-223F0EAF4ABF}"/>
          </ac:spMkLst>
        </pc:spChg>
        <pc:spChg chg="del mod">
          <ac:chgData name="Lucas  Gomez Tobon" userId="b8a6d8fe-e4ad-4825-8cc6-ab3fedc37e7a" providerId="ADAL" clId="{B2603C72-D24C-4B06-AE0A-DBBAE09F64DA}" dt="2023-04-18T19:49:35.947" v="5677" actId="478"/>
          <ac:spMkLst>
            <pc:docMk/>
            <pc:sldMk cId="1690266626" sldId="311"/>
            <ac:spMk id="6" creationId="{229E6E6F-466B-B950-5004-62338E32CEDD}"/>
          </ac:spMkLst>
        </pc:spChg>
        <pc:graphicFrameChg chg="add mod modGraphic">
          <ac:chgData name="Lucas  Gomez Tobon" userId="b8a6d8fe-e4ad-4825-8cc6-ab3fedc37e7a" providerId="ADAL" clId="{B2603C72-D24C-4B06-AE0A-DBBAE09F64DA}" dt="2023-04-18T19:55:40.723" v="6343" actId="207"/>
          <ac:graphicFrameMkLst>
            <pc:docMk/>
            <pc:sldMk cId="1690266626" sldId="311"/>
            <ac:graphicFrameMk id="2" creationId="{CB43B54F-4295-4479-E2B8-84128EB7339D}"/>
          </ac:graphicFrameMkLst>
        </pc:graphicFrameChg>
        <pc:picChg chg="del">
          <ac:chgData name="Lucas  Gomez Tobon" userId="b8a6d8fe-e4ad-4825-8cc6-ab3fedc37e7a" providerId="ADAL" clId="{B2603C72-D24C-4B06-AE0A-DBBAE09F64DA}" dt="2023-04-18T19:49:34.495" v="5674" actId="478"/>
          <ac:picMkLst>
            <pc:docMk/>
            <pc:sldMk cId="1690266626" sldId="311"/>
            <ac:picMk id="17410" creationId="{079C40BA-06FE-C1C1-28C4-46125D5DAAD5}"/>
          </ac:picMkLst>
        </pc:picChg>
        <pc:picChg chg="del">
          <ac:chgData name="Lucas  Gomez Tobon" userId="b8a6d8fe-e4ad-4825-8cc6-ab3fedc37e7a" providerId="ADAL" clId="{B2603C72-D24C-4B06-AE0A-DBBAE09F64DA}" dt="2023-04-18T19:49:34.868" v="5675" actId="478"/>
          <ac:picMkLst>
            <pc:docMk/>
            <pc:sldMk cId="1690266626" sldId="311"/>
            <ac:picMk id="17412" creationId="{E8C0EB53-D491-B2A0-E944-647D843C319E}"/>
          </ac:picMkLst>
        </pc:picChg>
      </pc:sldChg>
      <pc:sldChg chg="addSp modSp add mod">
        <pc:chgData name="Lucas  Gomez Tobon" userId="b8a6d8fe-e4ad-4825-8cc6-ab3fedc37e7a" providerId="ADAL" clId="{B2603C72-D24C-4B06-AE0A-DBBAE09F64DA}" dt="2023-04-18T19:56:59.154" v="6349" actId="1582"/>
        <pc:sldMkLst>
          <pc:docMk/>
          <pc:sldMk cId="4255673185" sldId="312"/>
        </pc:sldMkLst>
        <pc:spChg chg="add mod">
          <ac:chgData name="Lucas  Gomez Tobon" userId="b8a6d8fe-e4ad-4825-8cc6-ab3fedc37e7a" providerId="ADAL" clId="{B2603C72-D24C-4B06-AE0A-DBBAE09F64DA}" dt="2023-04-18T19:56:59.154" v="6349" actId="1582"/>
          <ac:spMkLst>
            <pc:docMk/>
            <pc:sldMk cId="4255673185" sldId="312"/>
            <ac:spMk id="4" creationId="{76ED7EDF-8C00-0CD7-7EDA-0BA455AFB147}"/>
          </ac:spMkLst>
        </pc:spChg>
      </pc:sldChg>
      <pc:sldChg chg="addSp delSp modSp add mod modNotesTx">
        <pc:chgData name="Lucas  Gomez Tobon" userId="b8a6d8fe-e4ad-4825-8cc6-ab3fedc37e7a" providerId="ADAL" clId="{B2603C72-D24C-4B06-AE0A-DBBAE09F64DA}" dt="2023-04-18T20:26:59.916" v="6656" actId="20577"/>
        <pc:sldMkLst>
          <pc:docMk/>
          <pc:sldMk cId="509991345" sldId="313"/>
        </pc:sldMkLst>
        <pc:spChg chg="del">
          <ac:chgData name="Lucas  Gomez Tobon" userId="b8a6d8fe-e4ad-4825-8cc6-ab3fedc37e7a" providerId="ADAL" clId="{B2603C72-D24C-4B06-AE0A-DBBAE09F64DA}" dt="2023-04-18T19:58:24.001" v="6352" actId="478"/>
          <ac:spMkLst>
            <pc:docMk/>
            <pc:sldMk cId="509991345" sldId="313"/>
            <ac:spMk id="4" creationId="{76ED7EDF-8C00-0CD7-7EDA-0BA455AFB147}"/>
          </ac:spMkLst>
        </pc:spChg>
        <pc:graphicFrameChg chg="del">
          <ac:chgData name="Lucas  Gomez Tobon" userId="b8a6d8fe-e4ad-4825-8cc6-ab3fedc37e7a" providerId="ADAL" clId="{B2603C72-D24C-4B06-AE0A-DBBAE09F64DA}" dt="2023-04-18T19:58:22.931" v="6351" actId="478"/>
          <ac:graphicFrameMkLst>
            <pc:docMk/>
            <pc:sldMk cId="509991345" sldId="313"/>
            <ac:graphicFrameMk id="2" creationId="{CB43B54F-4295-4479-E2B8-84128EB7339D}"/>
          </ac:graphicFrameMkLst>
        </pc:graphicFrameChg>
        <pc:picChg chg="add del mod">
          <ac:chgData name="Lucas  Gomez Tobon" userId="b8a6d8fe-e4ad-4825-8cc6-ab3fedc37e7a" providerId="ADAL" clId="{B2603C72-D24C-4B06-AE0A-DBBAE09F64DA}" dt="2023-04-18T20:26:25.281" v="6491" actId="478"/>
          <ac:picMkLst>
            <pc:docMk/>
            <pc:sldMk cId="509991345" sldId="313"/>
            <ac:picMk id="18434" creationId="{7F30FC47-C1CC-07B5-0321-BE5AECF54CA1}"/>
          </ac:picMkLst>
        </pc:picChg>
        <pc:picChg chg="add mod">
          <ac:chgData name="Lucas  Gomez Tobon" userId="b8a6d8fe-e4ad-4825-8cc6-ab3fedc37e7a" providerId="ADAL" clId="{B2603C72-D24C-4B06-AE0A-DBBAE09F64DA}" dt="2023-04-18T20:26:32.525" v="6495" actId="1076"/>
          <ac:picMkLst>
            <pc:docMk/>
            <pc:sldMk cId="509991345" sldId="313"/>
            <ac:picMk id="18436" creationId="{85CACA42-D8FA-61D6-2009-01E7019F584E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0:31:39.011" v="6766" actId="20577"/>
        <pc:sldMkLst>
          <pc:docMk/>
          <pc:sldMk cId="1368234395" sldId="314"/>
        </pc:sldMkLst>
        <pc:picChg chg="add mod modCrop">
          <ac:chgData name="Lucas  Gomez Tobon" userId="b8a6d8fe-e4ad-4825-8cc6-ab3fedc37e7a" providerId="ADAL" clId="{B2603C72-D24C-4B06-AE0A-DBBAE09F64DA}" dt="2023-04-18T20:14:17.389" v="6405" actId="1076"/>
          <ac:picMkLst>
            <pc:docMk/>
            <pc:sldMk cId="1368234395" sldId="314"/>
            <ac:picMk id="4" creationId="{D0880437-FB11-DB19-6F48-AB647F131091}"/>
          </ac:picMkLst>
        </pc:picChg>
        <pc:picChg chg="del">
          <ac:chgData name="Lucas  Gomez Tobon" userId="b8a6d8fe-e4ad-4825-8cc6-ab3fedc37e7a" providerId="ADAL" clId="{B2603C72-D24C-4B06-AE0A-DBBAE09F64DA}" dt="2023-04-18T20:14:04.965" v="6400" actId="478"/>
          <ac:picMkLst>
            <pc:docMk/>
            <pc:sldMk cId="1368234395" sldId="314"/>
            <ac:picMk id="18434" creationId="{7F30FC47-C1CC-07B5-0321-BE5AECF54CA1}"/>
          </ac:picMkLst>
        </pc:picChg>
      </pc:sldChg>
      <pc:sldChg chg="add del">
        <pc:chgData name="Lucas  Gomez Tobon" userId="b8a6d8fe-e4ad-4825-8cc6-ab3fedc37e7a" providerId="ADAL" clId="{B2603C72-D24C-4B06-AE0A-DBBAE09F64DA}" dt="2023-04-18T20:28:17.688" v="6658" actId="47"/>
        <pc:sldMkLst>
          <pc:docMk/>
          <pc:sldMk cId="3406371237" sldId="315"/>
        </pc:sldMkLst>
      </pc:sldChg>
      <pc:sldChg chg="addSp delSp modSp add mod modNotesTx">
        <pc:chgData name="Lucas  Gomez Tobon" userId="b8a6d8fe-e4ad-4825-8cc6-ab3fedc37e7a" providerId="ADAL" clId="{B2603C72-D24C-4B06-AE0A-DBBAE09F64DA}" dt="2023-04-18T20:31:15.454" v="6665" actId="20577"/>
        <pc:sldMkLst>
          <pc:docMk/>
          <pc:sldMk cId="3409589551" sldId="315"/>
        </pc:sldMkLst>
        <pc:picChg chg="del mod">
          <ac:chgData name="Lucas  Gomez Tobon" userId="b8a6d8fe-e4ad-4825-8cc6-ab3fedc37e7a" providerId="ADAL" clId="{B2603C72-D24C-4B06-AE0A-DBBAE09F64DA}" dt="2023-04-18T20:31:07.311" v="6661" actId="478"/>
          <ac:picMkLst>
            <pc:docMk/>
            <pc:sldMk cId="3409589551" sldId="315"/>
            <ac:picMk id="4" creationId="{D0880437-FB11-DB19-6F48-AB647F131091}"/>
          </ac:picMkLst>
        </pc:picChg>
        <pc:picChg chg="add mod">
          <ac:chgData name="Lucas  Gomez Tobon" userId="b8a6d8fe-e4ad-4825-8cc6-ab3fedc37e7a" providerId="ADAL" clId="{B2603C72-D24C-4B06-AE0A-DBBAE09F64DA}" dt="2023-04-18T20:31:12.425" v="6664" actId="1076"/>
          <ac:picMkLst>
            <pc:docMk/>
            <pc:sldMk cId="3409589551" sldId="315"/>
            <ac:picMk id="19458" creationId="{686D0D34-1670-94CB-176D-93B561E6E9C1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0:33:48.971" v="6782"/>
        <pc:sldMkLst>
          <pc:docMk/>
          <pc:sldMk cId="777535462" sldId="316"/>
        </pc:sldMkLst>
        <pc:spChg chg="mod">
          <ac:chgData name="Lucas  Gomez Tobon" userId="b8a6d8fe-e4ad-4825-8cc6-ab3fedc37e7a" providerId="ADAL" clId="{B2603C72-D24C-4B06-AE0A-DBBAE09F64DA}" dt="2023-04-18T20:33:06.283" v="6777" actId="20577"/>
          <ac:spMkLst>
            <pc:docMk/>
            <pc:sldMk cId="777535462" sldId="316"/>
            <ac:spMk id="3" creationId="{288305FE-915F-971B-06C8-2F46C9F924D7}"/>
          </ac:spMkLst>
        </pc:spChg>
        <pc:picChg chg="add mod">
          <ac:chgData name="Lucas  Gomez Tobon" userId="b8a6d8fe-e4ad-4825-8cc6-ab3fedc37e7a" providerId="ADAL" clId="{B2603C72-D24C-4B06-AE0A-DBBAE09F64DA}" dt="2023-04-18T20:33:48.971" v="6782"/>
          <ac:picMkLst>
            <pc:docMk/>
            <pc:sldMk cId="777535462" sldId="316"/>
            <ac:picMk id="4" creationId="{BCD1D24C-F42E-8E56-C2E8-D86C105BF605}"/>
          </ac:picMkLst>
        </pc:picChg>
        <pc:picChg chg="del">
          <ac:chgData name="Lucas  Gomez Tobon" userId="b8a6d8fe-e4ad-4825-8cc6-ab3fedc37e7a" providerId="ADAL" clId="{B2603C72-D24C-4B06-AE0A-DBBAE09F64DA}" dt="2023-04-18T20:33:07.911" v="6778" actId="478"/>
          <ac:picMkLst>
            <pc:docMk/>
            <pc:sldMk cId="777535462" sldId="316"/>
            <ac:picMk id="19458" creationId="{686D0D34-1670-94CB-176D-93B561E6E9C1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1:06:18.619" v="8243" actId="20577"/>
        <pc:sldMkLst>
          <pc:docMk/>
          <pc:sldMk cId="2402786216" sldId="317"/>
        </pc:sldMkLst>
        <pc:spChg chg="mod">
          <ac:chgData name="Lucas  Gomez Tobon" userId="b8a6d8fe-e4ad-4825-8cc6-ab3fedc37e7a" providerId="ADAL" clId="{B2603C72-D24C-4B06-AE0A-DBBAE09F64DA}" dt="2023-04-18T21:06:18.619" v="8243" actId="20577"/>
          <ac:spMkLst>
            <pc:docMk/>
            <pc:sldMk cId="2402786216" sldId="317"/>
            <ac:spMk id="3" creationId="{288305FE-915F-971B-06C8-2F46C9F924D7}"/>
          </ac:spMkLst>
        </pc:spChg>
        <pc:spChg chg="add mod">
          <ac:chgData name="Lucas  Gomez Tobon" userId="b8a6d8fe-e4ad-4825-8cc6-ab3fedc37e7a" providerId="ADAL" clId="{B2603C72-D24C-4B06-AE0A-DBBAE09F64DA}" dt="2023-04-18T20:46:48.126" v="7312" actId="1076"/>
          <ac:spMkLst>
            <pc:docMk/>
            <pc:sldMk cId="2402786216" sldId="317"/>
            <ac:spMk id="5" creationId="{1B6A29E3-91E4-D644-E2C3-3D9995963C95}"/>
          </ac:spMkLst>
        </pc:spChg>
        <pc:spChg chg="add mod">
          <ac:chgData name="Lucas  Gomez Tobon" userId="b8a6d8fe-e4ad-4825-8cc6-ab3fedc37e7a" providerId="ADAL" clId="{B2603C72-D24C-4B06-AE0A-DBBAE09F64DA}" dt="2023-04-18T20:46:39.596" v="7309" actId="14100"/>
          <ac:spMkLst>
            <pc:docMk/>
            <pc:sldMk cId="2402786216" sldId="317"/>
            <ac:spMk id="6" creationId="{86CB521A-4261-E24A-0F49-0AD44A87FA0E}"/>
          </ac:spMkLst>
        </pc:spChg>
        <pc:spChg chg="add mod">
          <ac:chgData name="Lucas  Gomez Tobon" userId="b8a6d8fe-e4ad-4825-8cc6-ab3fedc37e7a" providerId="ADAL" clId="{B2603C72-D24C-4B06-AE0A-DBBAE09F64DA}" dt="2023-04-18T20:46:35.917" v="7307" actId="1076"/>
          <ac:spMkLst>
            <pc:docMk/>
            <pc:sldMk cId="2402786216" sldId="317"/>
            <ac:spMk id="7" creationId="{18C1E3D7-E69C-1262-A184-FAB5FEB9F419}"/>
          </ac:spMkLst>
        </pc:spChg>
        <pc:picChg chg="del">
          <ac:chgData name="Lucas  Gomez Tobon" userId="b8a6d8fe-e4ad-4825-8cc6-ab3fedc37e7a" providerId="ADAL" clId="{B2603C72-D24C-4B06-AE0A-DBBAE09F64DA}" dt="2023-04-18T20:36:30.224" v="6845" actId="478"/>
          <ac:picMkLst>
            <pc:docMk/>
            <pc:sldMk cId="2402786216" sldId="317"/>
            <ac:picMk id="4" creationId="{BCD1D24C-F42E-8E56-C2E8-D86C105BF605}"/>
          </ac:picMkLst>
        </pc:picChg>
        <pc:picChg chg="add mod">
          <ac:chgData name="Lucas  Gomez Tobon" userId="b8a6d8fe-e4ad-4825-8cc6-ab3fedc37e7a" providerId="ADAL" clId="{B2603C72-D24C-4B06-AE0A-DBBAE09F64DA}" dt="2023-04-18T20:46:26.020" v="7303" actId="1076"/>
          <ac:picMkLst>
            <pc:docMk/>
            <pc:sldMk cId="2402786216" sldId="317"/>
            <ac:picMk id="20482" creationId="{0021D2BC-A350-2924-8516-D879767E3FDF}"/>
          </ac:picMkLst>
        </pc:picChg>
        <pc:picChg chg="add mod">
          <ac:chgData name="Lucas  Gomez Tobon" userId="b8a6d8fe-e4ad-4825-8cc6-ab3fedc37e7a" providerId="ADAL" clId="{B2603C72-D24C-4B06-AE0A-DBBAE09F64DA}" dt="2023-04-18T20:46:27.366" v="7304" actId="1076"/>
          <ac:picMkLst>
            <pc:docMk/>
            <pc:sldMk cId="2402786216" sldId="317"/>
            <ac:picMk id="20484" creationId="{111DA61D-7F8A-B5E2-23BF-8588192926A8}"/>
          </ac:picMkLst>
        </pc:picChg>
        <pc:picChg chg="add mod">
          <ac:chgData name="Lucas  Gomez Tobon" userId="b8a6d8fe-e4ad-4825-8cc6-ab3fedc37e7a" providerId="ADAL" clId="{B2603C72-D24C-4B06-AE0A-DBBAE09F64DA}" dt="2023-04-18T20:46:23.109" v="7302" actId="14100"/>
          <ac:picMkLst>
            <pc:docMk/>
            <pc:sldMk cId="2402786216" sldId="317"/>
            <ac:picMk id="20486" creationId="{6DC38A03-01D4-4651-14E5-00F7C4687A46}"/>
          </ac:picMkLst>
        </pc:picChg>
      </pc:sldChg>
      <pc:sldChg chg="delSp modSp add mod modNotesTx">
        <pc:chgData name="Lucas  Gomez Tobon" userId="b8a6d8fe-e4ad-4825-8cc6-ab3fedc37e7a" providerId="ADAL" clId="{B2603C72-D24C-4B06-AE0A-DBBAE09F64DA}" dt="2023-04-18T20:47:57.275" v="7373" actId="20577"/>
        <pc:sldMkLst>
          <pc:docMk/>
          <pc:sldMk cId="2990390911" sldId="318"/>
        </pc:sldMkLst>
        <pc:spChg chg="mod">
          <ac:chgData name="Lucas  Gomez Tobon" userId="b8a6d8fe-e4ad-4825-8cc6-ab3fedc37e7a" providerId="ADAL" clId="{B2603C72-D24C-4B06-AE0A-DBBAE09F64DA}" dt="2023-04-18T20:47:51.045" v="7371" actId="20577"/>
          <ac:spMkLst>
            <pc:docMk/>
            <pc:sldMk cId="2990390911" sldId="318"/>
            <ac:spMk id="3" creationId="{288305FE-915F-971B-06C8-2F46C9F924D7}"/>
          </ac:spMkLst>
        </pc:spChg>
        <pc:spChg chg="del">
          <ac:chgData name="Lucas  Gomez Tobon" userId="b8a6d8fe-e4ad-4825-8cc6-ab3fedc37e7a" providerId="ADAL" clId="{B2603C72-D24C-4B06-AE0A-DBBAE09F64DA}" dt="2023-04-18T20:47:54.769" v="7372" actId="478"/>
          <ac:spMkLst>
            <pc:docMk/>
            <pc:sldMk cId="2990390911" sldId="318"/>
            <ac:spMk id="5" creationId="{1B6A29E3-91E4-D644-E2C3-3D9995963C95}"/>
          </ac:spMkLst>
        </pc:spChg>
        <pc:spChg chg="del">
          <ac:chgData name="Lucas  Gomez Tobon" userId="b8a6d8fe-e4ad-4825-8cc6-ab3fedc37e7a" providerId="ADAL" clId="{B2603C72-D24C-4B06-AE0A-DBBAE09F64DA}" dt="2023-04-18T20:47:54.769" v="7372" actId="478"/>
          <ac:spMkLst>
            <pc:docMk/>
            <pc:sldMk cId="2990390911" sldId="318"/>
            <ac:spMk id="6" creationId="{86CB521A-4261-E24A-0F49-0AD44A87FA0E}"/>
          </ac:spMkLst>
        </pc:spChg>
        <pc:spChg chg="del">
          <ac:chgData name="Lucas  Gomez Tobon" userId="b8a6d8fe-e4ad-4825-8cc6-ab3fedc37e7a" providerId="ADAL" clId="{B2603C72-D24C-4B06-AE0A-DBBAE09F64DA}" dt="2023-04-18T20:47:54.769" v="7372" actId="478"/>
          <ac:spMkLst>
            <pc:docMk/>
            <pc:sldMk cId="2990390911" sldId="318"/>
            <ac:spMk id="7" creationId="{18C1E3D7-E69C-1262-A184-FAB5FEB9F419}"/>
          </ac:spMkLst>
        </pc:spChg>
        <pc:picChg chg="del">
          <ac:chgData name="Lucas  Gomez Tobon" userId="b8a6d8fe-e4ad-4825-8cc6-ab3fedc37e7a" providerId="ADAL" clId="{B2603C72-D24C-4B06-AE0A-DBBAE09F64DA}" dt="2023-04-18T20:47:54.769" v="7372" actId="478"/>
          <ac:picMkLst>
            <pc:docMk/>
            <pc:sldMk cId="2990390911" sldId="318"/>
            <ac:picMk id="20482" creationId="{0021D2BC-A350-2924-8516-D879767E3FDF}"/>
          </ac:picMkLst>
        </pc:picChg>
        <pc:picChg chg="del">
          <ac:chgData name="Lucas  Gomez Tobon" userId="b8a6d8fe-e4ad-4825-8cc6-ab3fedc37e7a" providerId="ADAL" clId="{B2603C72-D24C-4B06-AE0A-DBBAE09F64DA}" dt="2023-04-18T20:47:54.769" v="7372" actId="478"/>
          <ac:picMkLst>
            <pc:docMk/>
            <pc:sldMk cId="2990390911" sldId="318"/>
            <ac:picMk id="20484" creationId="{111DA61D-7F8A-B5E2-23BF-8588192926A8}"/>
          </ac:picMkLst>
        </pc:picChg>
        <pc:picChg chg="del">
          <ac:chgData name="Lucas  Gomez Tobon" userId="b8a6d8fe-e4ad-4825-8cc6-ab3fedc37e7a" providerId="ADAL" clId="{B2603C72-D24C-4B06-AE0A-DBBAE09F64DA}" dt="2023-04-18T20:47:54.769" v="7372" actId="478"/>
          <ac:picMkLst>
            <pc:docMk/>
            <pc:sldMk cId="2990390911" sldId="318"/>
            <ac:picMk id="20486" creationId="{6DC38A03-01D4-4651-14E5-00F7C4687A46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03:31.494" v="8152"/>
        <pc:sldMkLst>
          <pc:docMk/>
          <pc:sldMk cId="367111618" sldId="319"/>
        </pc:sldMkLst>
        <pc:spChg chg="add del mod">
          <ac:chgData name="Lucas  Gomez Tobon" userId="b8a6d8fe-e4ad-4825-8cc6-ab3fedc37e7a" providerId="ADAL" clId="{B2603C72-D24C-4B06-AE0A-DBBAE09F64DA}" dt="2023-04-18T21:01:26.141" v="8143" actId="478"/>
          <ac:spMkLst>
            <pc:docMk/>
            <pc:sldMk cId="367111618" sldId="319"/>
            <ac:spMk id="2" creationId="{EB59C5DD-437E-D854-41C9-7320CD204E4B}"/>
          </ac:spMkLst>
        </pc:spChg>
        <pc:spChg chg="add del mod">
          <ac:chgData name="Lucas  Gomez Tobon" userId="b8a6d8fe-e4ad-4825-8cc6-ab3fedc37e7a" providerId="ADAL" clId="{B2603C72-D24C-4B06-AE0A-DBBAE09F64DA}" dt="2023-04-18T21:01:27.782" v="8144" actId="478"/>
          <ac:spMkLst>
            <pc:docMk/>
            <pc:sldMk cId="367111618" sldId="319"/>
            <ac:spMk id="6" creationId="{4D14EC99-3CC1-A2B7-468C-347D1E656ED8}"/>
          </ac:spMkLst>
        </pc:spChg>
        <pc:graphicFrameChg chg="add mod modGraphic">
          <ac:chgData name="Lucas  Gomez Tobon" userId="b8a6d8fe-e4ad-4825-8cc6-ab3fedc37e7a" providerId="ADAL" clId="{B2603C72-D24C-4B06-AE0A-DBBAE09F64DA}" dt="2023-04-18T21:03:31.494" v="8152"/>
          <ac:graphicFrameMkLst>
            <pc:docMk/>
            <pc:sldMk cId="367111618" sldId="319"/>
            <ac:graphicFrameMk id="4" creationId="{CB51685C-A93D-0660-7563-7BC46B96F4C3}"/>
          </ac:graphicFrameMkLst>
        </pc:graphicFrameChg>
      </pc:sldChg>
      <pc:sldChg chg="addSp delSp modSp add mod modNotesTx">
        <pc:chgData name="Lucas  Gomez Tobon" userId="b8a6d8fe-e4ad-4825-8cc6-ab3fedc37e7a" providerId="ADAL" clId="{B2603C72-D24C-4B06-AE0A-DBBAE09F64DA}" dt="2023-04-18T20:51:19.854" v="7643" actId="20577"/>
        <pc:sldMkLst>
          <pc:docMk/>
          <pc:sldMk cId="3775874364" sldId="320"/>
        </pc:sldMkLst>
        <pc:spChg chg="del">
          <ac:chgData name="Lucas  Gomez Tobon" userId="b8a6d8fe-e4ad-4825-8cc6-ab3fedc37e7a" providerId="ADAL" clId="{B2603C72-D24C-4B06-AE0A-DBBAE09F64DA}" dt="2023-04-18T20:50:03.015" v="7600" actId="478"/>
          <ac:spMkLst>
            <pc:docMk/>
            <pc:sldMk cId="3775874364" sldId="320"/>
            <ac:spMk id="2" creationId="{EB59C5DD-437E-D854-41C9-7320CD204E4B}"/>
          </ac:spMkLst>
        </pc:spChg>
        <pc:spChg chg="mod">
          <ac:chgData name="Lucas  Gomez Tobon" userId="b8a6d8fe-e4ad-4825-8cc6-ab3fedc37e7a" providerId="ADAL" clId="{B2603C72-D24C-4B06-AE0A-DBBAE09F64DA}" dt="2023-04-18T20:50:00.935" v="7599" actId="20577"/>
          <ac:spMkLst>
            <pc:docMk/>
            <pc:sldMk cId="3775874364" sldId="320"/>
            <ac:spMk id="3" creationId="{288305FE-915F-971B-06C8-2F46C9F924D7}"/>
          </ac:spMkLst>
        </pc:spChg>
        <pc:spChg chg="add del mod">
          <ac:chgData name="Lucas  Gomez Tobon" userId="b8a6d8fe-e4ad-4825-8cc6-ab3fedc37e7a" providerId="ADAL" clId="{B2603C72-D24C-4B06-AE0A-DBBAE09F64DA}" dt="2023-04-18T20:50:04.385" v="7601" actId="478"/>
          <ac:spMkLst>
            <pc:docMk/>
            <pc:sldMk cId="3775874364" sldId="320"/>
            <ac:spMk id="5" creationId="{6CF19128-9D11-13D4-7579-408B8CA07BD4}"/>
          </ac:spMkLst>
        </pc:spChg>
        <pc:picChg chg="add mod">
          <ac:chgData name="Lucas  Gomez Tobon" userId="b8a6d8fe-e4ad-4825-8cc6-ab3fedc37e7a" providerId="ADAL" clId="{B2603C72-D24C-4B06-AE0A-DBBAE09F64DA}" dt="2023-04-18T20:51:01.971" v="7604" actId="1076"/>
          <ac:picMkLst>
            <pc:docMk/>
            <pc:sldMk cId="3775874364" sldId="320"/>
            <ac:picMk id="7" creationId="{EDD54043-3FB8-7E05-6074-E6ABB6C03475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0:53:06.885" v="7696" actId="20577"/>
        <pc:sldMkLst>
          <pc:docMk/>
          <pc:sldMk cId="1410171368" sldId="321"/>
        </pc:sldMkLst>
        <pc:spChg chg="add mod">
          <ac:chgData name="Lucas  Gomez Tobon" userId="b8a6d8fe-e4ad-4825-8cc6-ab3fedc37e7a" providerId="ADAL" clId="{B2603C72-D24C-4B06-AE0A-DBBAE09F64DA}" dt="2023-04-18T20:52:17.654" v="7655" actId="207"/>
          <ac:spMkLst>
            <pc:docMk/>
            <pc:sldMk cId="1410171368" sldId="321"/>
            <ac:spMk id="5" creationId="{4C300B49-7561-F32E-3496-ACFB4B0A95D9}"/>
          </ac:spMkLst>
        </pc:spChg>
        <pc:spChg chg="add mod">
          <ac:chgData name="Lucas  Gomez Tobon" userId="b8a6d8fe-e4ad-4825-8cc6-ab3fedc37e7a" providerId="ADAL" clId="{B2603C72-D24C-4B06-AE0A-DBBAE09F64DA}" dt="2023-04-18T20:52:26.224" v="7658" actId="20577"/>
          <ac:spMkLst>
            <pc:docMk/>
            <pc:sldMk cId="1410171368" sldId="321"/>
            <ac:spMk id="6" creationId="{F10D83C1-3A38-C100-28AB-6A06DDAF9AB5}"/>
          </ac:spMkLst>
        </pc:spChg>
        <pc:spChg chg="add mod">
          <ac:chgData name="Lucas  Gomez Tobon" userId="b8a6d8fe-e4ad-4825-8cc6-ab3fedc37e7a" providerId="ADAL" clId="{B2603C72-D24C-4B06-AE0A-DBBAE09F64DA}" dt="2023-04-18T20:53:06.885" v="7696" actId="20577"/>
          <ac:spMkLst>
            <pc:docMk/>
            <pc:sldMk cId="1410171368" sldId="321"/>
            <ac:spMk id="8" creationId="{6DEE17ED-4FAA-971C-7054-0A36F515E411}"/>
          </ac:spMkLst>
        </pc:spChg>
        <pc:picChg chg="add mod">
          <ac:chgData name="Lucas  Gomez Tobon" userId="b8a6d8fe-e4ad-4825-8cc6-ab3fedc37e7a" providerId="ADAL" clId="{B2603C72-D24C-4B06-AE0A-DBBAE09F64DA}" dt="2023-04-18T20:51:45.375" v="7645" actId="1076"/>
          <ac:picMkLst>
            <pc:docMk/>
            <pc:sldMk cId="1410171368" sldId="321"/>
            <ac:picMk id="4" creationId="{B0CF3F82-C778-FF61-FDB9-C36A4E619B43}"/>
          </ac:picMkLst>
        </pc:picChg>
        <pc:picChg chg="del">
          <ac:chgData name="Lucas  Gomez Tobon" userId="b8a6d8fe-e4ad-4825-8cc6-ab3fedc37e7a" providerId="ADAL" clId="{B2603C72-D24C-4B06-AE0A-DBBAE09F64DA}" dt="2023-04-18T20:51:10.624" v="7606" actId="478"/>
          <ac:picMkLst>
            <pc:docMk/>
            <pc:sldMk cId="1410171368" sldId="321"/>
            <ac:picMk id="7" creationId="{EDD54043-3FB8-7E05-6074-E6ABB6C03475}"/>
          </ac:picMkLst>
        </pc:picChg>
      </pc:sldChg>
      <pc:sldChg chg="delSp modSp add mod modNotesTx">
        <pc:chgData name="Lucas  Gomez Tobon" userId="b8a6d8fe-e4ad-4825-8cc6-ab3fedc37e7a" providerId="ADAL" clId="{B2603C72-D24C-4B06-AE0A-DBBAE09F64DA}" dt="2023-04-18T20:53:40.943" v="7748" actId="20577"/>
        <pc:sldMkLst>
          <pc:docMk/>
          <pc:sldMk cId="2529804686" sldId="322"/>
        </pc:sldMkLst>
        <pc:spChg chg="mod">
          <ac:chgData name="Lucas  Gomez Tobon" userId="b8a6d8fe-e4ad-4825-8cc6-ab3fedc37e7a" providerId="ADAL" clId="{B2603C72-D24C-4B06-AE0A-DBBAE09F64DA}" dt="2023-04-18T20:53:30.026" v="7744" actId="20577"/>
          <ac:spMkLst>
            <pc:docMk/>
            <pc:sldMk cId="2529804686" sldId="322"/>
            <ac:spMk id="3" creationId="{288305FE-915F-971B-06C8-2F46C9F924D7}"/>
          </ac:spMkLst>
        </pc:spChg>
        <pc:spChg chg="del">
          <ac:chgData name="Lucas  Gomez Tobon" userId="b8a6d8fe-e4ad-4825-8cc6-ab3fedc37e7a" providerId="ADAL" clId="{B2603C72-D24C-4B06-AE0A-DBBAE09F64DA}" dt="2023-04-18T20:53:33.754" v="7746" actId="478"/>
          <ac:spMkLst>
            <pc:docMk/>
            <pc:sldMk cId="2529804686" sldId="322"/>
            <ac:spMk id="5" creationId="{4C300B49-7561-F32E-3496-ACFB4B0A95D9}"/>
          </ac:spMkLst>
        </pc:spChg>
        <pc:spChg chg="del">
          <ac:chgData name="Lucas  Gomez Tobon" userId="b8a6d8fe-e4ad-4825-8cc6-ab3fedc37e7a" providerId="ADAL" clId="{B2603C72-D24C-4B06-AE0A-DBBAE09F64DA}" dt="2023-04-18T20:53:33.754" v="7746" actId="478"/>
          <ac:spMkLst>
            <pc:docMk/>
            <pc:sldMk cId="2529804686" sldId="322"/>
            <ac:spMk id="6" creationId="{F10D83C1-3A38-C100-28AB-6A06DDAF9AB5}"/>
          </ac:spMkLst>
        </pc:spChg>
        <pc:spChg chg="del">
          <ac:chgData name="Lucas  Gomez Tobon" userId="b8a6d8fe-e4ad-4825-8cc6-ab3fedc37e7a" providerId="ADAL" clId="{B2603C72-D24C-4B06-AE0A-DBBAE09F64DA}" dt="2023-04-18T20:53:33.754" v="7746" actId="478"/>
          <ac:spMkLst>
            <pc:docMk/>
            <pc:sldMk cId="2529804686" sldId="322"/>
            <ac:spMk id="8" creationId="{6DEE17ED-4FAA-971C-7054-0A36F515E411}"/>
          </ac:spMkLst>
        </pc:spChg>
        <pc:picChg chg="del">
          <ac:chgData name="Lucas  Gomez Tobon" userId="b8a6d8fe-e4ad-4825-8cc6-ab3fedc37e7a" providerId="ADAL" clId="{B2603C72-D24C-4B06-AE0A-DBBAE09F64DA}" dt="2023-04-18T20:53:32.837" v="7745" actId="478"/>
          <ac:picMkLst>
            <pc:docMk/>
            <pc:sldMk cId="2529804686" sldId="322"/>
            <ac:picMk id="4" creationId="{B0CF3F82-C778-FF61-FDB9-C36A4E619B43}"/>
          </ac:picMkLst>
        </pc:picChg>
      </pc:sldChg>
      <pc:sldChg chg="addSp modSp add mod modNotesTx">
        <pc:chgData name="Lucas  Gomez Tobon" userId="b8a6d8fe-e4ad-4825-8cc6-ab3fedc37e7a" providerId="ADAL" clId="{B2603C72-D24C-4B06-AE0A-DBBAE09F64DA}" dt="2023-04-18T20:57:30.273" v="8038" actId="1076"/>
        <pc:sldMkLst>
          <pc:docMk/>
          <pc:sldMk cId="2824508648" sldId="323"/>
        </pc:sldMkLst>
        <pc:spChg chg="mod">
          <ac:chgData name="Lucas  Gomez Tobon" userId="b8a6d8fe-e4ad-4825-8cc6-ab3fedc37e7a" providerId="ADAL" clId="{B2603C72-D24C-4B06-AE0A-DBBAE09F64DA}" dt="2023-04-18T20:53:48.294" v="7751" actId="20577"/>
          <ac:spMkLst>
            <pc:docMk/>
            <pc:sldMk cId="2824508648" sldId="323"/>
            <ac:spMk id="3" creationId="{288305FE-915F-971B-06C8-2F46C9F924D7}"/>
          </ac:spMkLst>
        </pc:spChg>
        <pc:spChg chg="add mod">
          <ac:chgData name="Lucas  Gomez Tobon" userId="b8a6d8fe-e4ad-4825-8cc6-ab3fedc37e7a" providerId="ADAL" clId="{B2603C72-D24C-4B06-AE0A-DBBAE09F64DA}" dt="2023-04-18T20:55:25.533" v="7782" actId="20577"/>
          <ac:spMkLst>
            <pc:docMk/>
            <pc:sldMk cId="2824508648" sldId="323"/>
            <ac:spMk id="5" creationId="{D8DA90D1-411F-337A-B002-0565FC329499}"/>
          </ac:spMkLst>
        </pc:spChg>
        <pc:spChg chg="add mod">
          <ac:chgData name="Lucas  Gomez Tobon" userId="b8a6d8fe-e4ad-4825-8cc6-ab3fedc37e7a" providerId="ADAL" clId="{B2603C72-D24C-4B06-AE0A-DBBAE09F64DA}" dt="2023-04-18T20:56:01.803" v="7811" actId="20577"/>
          <ac:spMkLst>
            <pc:docMk/>
            <pc:sldMk cId="2824508648" sldId="323"/>
            <ac:spMk id="6" creationId="{9C746EF5-8B82-3D4B-DCE5-6F0F0DCD555A}"/>
          </ac:spMkLst>
        </pc:spChg>
        <pc:spChg chg="add mod">
          <ac:chgData name="Lucas  Gomez Tobon" userId="b8a6d8fe-e4ad-4825-8cc6-ab3fedc37e7a" providerId="ADAL" clId="{B2603C72-D24C-4B06-AE0A-DBBAE09F64DA}" dt="2023-04-18T20:57:30.273" v="8038" actId="1076"/>
          <ac:spMkLst>
            <pc:docMk/>
            <pc:sldMk cId="2824508648" sldId="323"/>
            <ac:spMk id="7" creationId="{5CEC9862-8922-7D7E-DD0C-B7C59C483D0A}"/>
          </ac:spMkLst>
        </pc:spChg>
        <pc:picChg chg="add mod">
          <ac:chgData name="Lucas  Gomez Tobon" userId="b8a6d8fe-e4ad-4825-8cc6-ab3fedc37e7a" providerId="ADAL" clId="{B2603C72-D24C-4B06-AE0A-DBBAE09F64DA}" dt="2023-04-18T20:55:05.695" v="7754" actId="1076"/>
          <ac:picMkLst>
            <pc:docMk/>
            <pc:sldMk cId="2824508648" sldId="323"/>
            <ac:picMk id="4" creationId="{BD11E06A-EFAB-8109-F5F6-A0C16CECB6AB}"/>
          </ac:picMkLst>
        </pc:picChg>
        <pc:picChg chg="add mod">
          <ac:chgData name="Lucas  Gomez Tobon" userId="b8a6d8fe-e4ad-4825-8cc6-ab3fedc37e7a" providerId="ADAL" clId="{B2603C72-D24C-4B06-AE0A-DBBAE09F64DA}" dt="2023-04-18T20:55:47.849" v="7785" actId="1076"/>
          <ac:picMkLst>
            <pc:docMk/>
            <pc:sldMk cId="2824508648" sldId="323"/>
            <ac:picMk id="21506" creationId="{1A0AD1CB-84DC-4482-A40F-16D70E2BC99A}"/>
          </ac:picMkLst>
        </pc:picChg>
      </pc:sldChg>
      <pc:sldChg chg="delSp modSp add mod modNotesTx">
        <pc:chgData name="Lucas  Gomez Tobon" userId="b8a6d8fe-e4ad-4825-8cc6-ab3fedc37e7a" providerId="ADAL" clId="{B2603C72-D24C-4B06-AE0A-DBBAE09F64DA}" dt="2023-04-18T20:57:33.522" v="8039" actId="20577"/>
        <pc:sldMkLst>
          <pc:docMk/>
          <pc:sldMk cId="2122972997" sldId="324"/>
        </pc:sldMkLst>
        <pc:spChg chg="mod">
          <ac:chgData name="Lucas  Gomez Tobon" userId="b8a6d8fe-e4ad-4825-8cc6-ab3fedc37e7a" providerId="ADAL" clId="{B2603C72-D24C-4B06-AE0A-DBBAE09F64DA}" dt="2023-04-18T20:57:02.462" v="7974" actId="20577"/>
          <ac:spMkLst>
            <pc:docMk/>
            <pc:sldMk cId="2122972997" sldId="324"/>
            <ac:spMk id="3" creationId="{288305FE-915F-971B-06C8-2F46C9F924D7}"/>
          </ac:spMkLst>
        </pc:spChg>
        <pc:spChg chg="del">
          <ac:chgData name="Lucas  Gomez Tobon" userId="b8a6d8fe-e4ad-4825-8cc6-ab3fedc37e7a" providerId="ADAL" clId="{B2603C72-D24C-4B06-AE0A-DBBAE09F64DA}" dt="2023-04-18T20:57:05.979" v="7978" actId="478"/>
          <ac:spMkLst>
            <pc:docMk/>
            <pc:sldMk cId="2122972997" sldId="324"/>
            <ac:spMk id="5" creationId="{D8DA90D1-411F-337A-B002-0565FC329499}"/>
          </ac:spMkLst>
        </pc:spChg>
        <pc:spChg chg="del">
          <ac:chgData name="Lucas  Gomez Tobon" userId="b8a6d8fe-e4ad-4825-8cc6-ab3fedc37e7a" providerId="ADAL" clId="{B2603C72-D24C-4B06-AE0A-DBBAE09F64DA}" dt="2023-04-18T20:57:05.322" v="7977" actId="478"/>
          <ac:spMkLst>
            <pc:docMk/>
            <pc:sldMk cId="2122972997" sldId="324"/>
            <ac:spMk id="6" creationId="{9C746EF5-8B82-3D4B-DCE5-6F0F0DCD555A}"/>
          </ac:spMkLst>
        </pc:spChg>
        <pc:picChg chg="del">
          <ac:chgData name="Lucas  Gomez Tobon" userId="b8a6d8fe-e4ad-4825-8cc6-ab3fedc37e7a" providerId="ADAL" clId="{B2603C72-D24C-4B06-AE0A-DBBAE09F64DA}" dt="2023-04-18T20:57:03.902" v="7975" actId="478"/>
          <ac:picMkLst>
            <pc:docMk/>
            <pc:sldMk cId="2122972997" sldId="324"/>
            <ac:picMk id="4" creationId="{BD11E06A-EFAB-8109-F5F6-A0C16CECB6AB}"/>
          </ac:picMkLst>
        </pc:picChg>
        <pc:picChg chg="del">
          <ac:chgData name="Lucas  Gomez Tobon" userId="b8a6d8fe-e4ad-4825-8cc6-ab3fedc37e7a" providerId="ADAL" clId="{B2603C72-D24C-4B06-AE0A-DBBAE09F64DA}" dt="2023-04-18T20:57:04.217" v="7976" actId="478"/>
          <ac:picMkLst>
            <pc:docMk/>
            <pc:sldMk cId="2122972997" sldId="324"/>
            <ac:picMk id="21506" creationId="{1A0AD1CB-84DC-4482-A40F-16D70E2BC99A}"/>
          </ac:picMkLst>
        </pc:picChg>
      </pc:sldChg>
      <pc:sldChg chg="addSp modSp add mod">
        <pc:chgData name="Lucas  Gomez Tobon" userId="b8a6d8fe-e4ad-4825-8cc6-ab3fedc37e7a" providerId="ADAL" clId="{B2603C72-D24C-4B06-AE0A-DBBAE09F64DA}" dt="2023-04-18T21:04:47.162" v="8209"/>
        <pc:sldMkLst>
          <pc:docMk/>
          <pc:sldMk cId="2806162050" sldId="325"/>
        </pc:sldMkLst>
        <pc:graphicFrameChg chg="add mod modGraphic">
          <ac:chgData name="Lucas  Gomez Tobon" userId="b8a6d8fe-e4ad-4825-8cc6-ab3fedc37e7a" providerId="ADAL" clId="{B2603C72-D24C-4B06-AE0A-DBBAE09F64DA}" dt="2023-04-18T21:04:47.162" v="8209"/>
          <ac:graphicFrameMkLst>
            <pc:docMk/>
            <pc:sldMk cId="2806162050" sldId="325"/>
            <ac:graphicFrameMk id="2" creationId="{C610AD75-D59F-2C63-1A29-C8CDADEACFA9}"/>
          </ac:graphicFrameMkLst>
        </pc:graphicFrameChg>
      </pc:sldChg>
      <pc:sldChg chg="addSp delSp modSp add mod modNotesTx">
        <pc:chgData name="Lucas  Gomez Tobon" userId="b8a6d8fe-e4ad-4825-8cc6-ab3fedc37e7a" providerId="ADAL" clId="{B2603C72-D24C-4B06-AE0A-DBBAE09F64DA}" dt="2023-04-18T21:10:21.859" v="8270"/>
        <pc:sldMkLst>
          <pc:docMk/>
          <pc:sldMk cId="1586085880" sldId="326"/>
        </pc:sldMkLst>
        <pc:spChg chg="add del mod">
          <ac:chgData name="Lucas  Gomez Tobon" userId="b8a6d8fe-e4ad-4825-8cc6-ab3fedc37e7a" providerId="ADAL" clId="{B2603C72-D24C-4B06-AE0A-DBBAE09F64DA}" dt="2023-04-18T21:06:43.002" v="8259" actId="478"/>
          <ac:spMkLst>
            <pc:docMk/>
            <pc:sldMk cId="1586085880" sldId="326"/>
            <ac:spMk id="3" creationId="{288305FE-915F-971B-06C8-2F46C9F924D7}"/>
          </ac:spMkLst>
        </pc:spChg>
        <pc:graphicFrameChg chg="del mod">
          <ac:chgData name="Lucas  Gomez Tobon" userId="b8a6d8fe-e4ad-4825-8cc6-ab3fedc37e7a" providerId="ADAL" clId="{B2603C72-D24C-4B06-AE0A-DBBAE09F64DA}" dt="2023-04-18T21:06:46.522" v="8260" actId="478"/>
          <ac:graphicFrameMkLst>
            <pc:docMk/>
            <pc:sldMk cId="1586085880" sldId="326"/>
            <ac:graphicFrameMk id="2" creationId="{C610AD75-D59F-2C63-1A29-C8CDADEACFA9}"/>
          </ac:graphicFrameMkLst>
        </pc:graphicFrameChg>
        <pc:picChg chg="add mod">
          <ac:chgData name="Lucas  Gomez Tobon" userId="b8a6d8fe-e4ad-4825-8cc6-ab3fedc37e7a" providerId="ADAL" clId="{B2603C72-D24C-4B06-AE0A-DBBAE09F64DA}" dt="2023-04-18T21:10:18.628" v="8267" actId="1076"/>
          <ac:picMkLst>
            <pc:docMk/>
            <pc:sldMk cId="1586085880" sldId="326"/>
            <ac:picMk id="22530" creationId="{36A3B084-C69D-8105-11E5-65A700996468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1:19:43.328" v="8630" actId="20577"/>
        <pc:sldMkLst>
          <pc:docMk/>
          <pc:sldMk cId="2845094841" sldId="327"/>
        </pc:sldMkLst>
        <pc:spChg chg="add mod">
          <ac:chgData name="Lucas  Gomez Tobon" userId="b8a6d8fe-e4ad-4825-8cc6-ab3fedc37e7a" providerId="ADAL" clId="{B2603C72-D24C-4B06-AE0A-DBBAE09F64DA}" dt="2023-04-18T21:18:44.634" v="8465" actId="1076"/>
          <ac:spMkLst>
            <pc:docMk/>
            <pc:sldMk cId="2845094841" sldId="327"/>
            <ac:spMk id="2" creationId="{D2EE8C56-C463-9A47-3DB2-B375ADADFEB9}"/>
          </ac:spMkLst>
        </pc:spChg>
        <pc:spChg chg="del mod">
          <ac:chgData name="Lucas  Gomez Tobon" userId="b8a6d8fe-e4ad-4825-8cc6-ab3fedc37e7a" providerId="ADAL" clId="{B2603C72-D24C-4B06-AE0A-DBBAE09F64DA}" dt="2023-04-18T21:12:12.741" v="8275" actId="478"/>
          <ac:spMkLst>
            <pc:docMk/>
            <pc:sldMk cId="2845094841" sldId="327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21:12:07.366" v="8272" actId="478"/>
          <ac:picMkLst>
            <pc:docMk/>
            <pc:sldMk cId="2845094841" sldId="327"/>
            <ac:picMk id="22530" creationId="{36A3B084-C69D-8105-11E5-65A700996468}"/>
          </ac:picMkLst>
        </pc:picChg>
        <pc:picChg chg="add mod">
          <ac:chgData name="Lucas  Gomez Tobon" userId="b8a6d8fe-e4ad-4825-8cc6-ab3fedc37e7a" providerId="ADAL" clId="{B2603C72-D24C-4B06-AE0A-DBBAE09F64DA}" dt="2023-04-18T21:18:56.952" v="8466"/>
          <ac:picMkLst>
            <pc:docMk/>
            <pc:sldMk cId="2845094841" sldId="327"/>
            <ac:picMk id="23554" creationId="{34C13AA8-3ED7-F9E2-D4A7-724E6CA84C42}"/>
          </ac:picMkLst>
        </pc:picChg>
      </pc:sldChg>
      <pc:sldChg chg="add del">
        <pc:chgData name="Lucas  Gomez Tobon" userId="b8a6d8fe-e4ad-4825-8cc6-ab3fedc37e7a" providerId="ADAL" clId="{B2603C72-D24C-4B06-AE0A-DBBAE09F64DA}" dt="2023-04-18T21:19:58.996" v="8635" actId="2696"/>
        <pc:sldMkLst>
          <pc:docMk/>
          <pc:sldMk cId="519869024" sldId="328"/>
        </pc:sldMkLst>
      </pc:sldChg>
      <pc:sldChg chg="addSp delSp modSp add mod ord modNotesTx">
        <pc:chgData name="Lucas  Gomez Tobon" userId="b8a6d8fe-e4ad-4825-8cc6-ab3fedc37e7a" providerId="ADAL" clId="{B2603C72-D24C-4B06-AE0A-DBBAE09F64DA}" dt="2023-04-18T21:20:57.441" v="8657" actId="1076"/>
        <pc:sldMkLst>
          <pc:docMk/>
          <pc:sldMk cId="2408932580" sldId="329"/>
        </pc:sldMkLst>
        <pc:spChg chg="mod">
          <ac:chgData name="Lucas  Gomez Tobon" userId="b8a6d8fe-e4ad-4825-8cc6-ab3fedc37e7a" providerId="ADAL" clId="{B2603C72-D24C-4B06-AE0A-DBBAE09F64DA}" dt="2023-04-18T21:20:49.317" v="8653" actId="20577"/>
          <ac:spMkLst>
            <pc:docMk/>
            <pc:sldMk cId="2408932580" sldId="329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21:20:50.948" v="8654" actId="478"/>
          <ac:picMkLst>
            <pc:docMk/>
            <pc:sldMk cId="2408932580" sldId="329"/>
            <ac:picMk id="22530" creationId="{36A3B084-C69D-8105-11E5-65A700996468}"/>
          </ac:picMkLst>
        </pc:picChg>
        <pc:picChg chg="add mod">
          <ac:chgData name="Lucas  Gomez Tobon" userId="b8a6d8fe-e4ad-4825-8cc6-ab3fedc37e7a" providerId="ADAL" clId="{B2603C72-D24C-4B06-AE0A-DBBAE09F64DA}" dt="2023-04-18T21:20:57.441" v="8657" actId="1076"/>
          <ac:picMkLst>
            <pc:docMk/>
            <pc:sldMk cId="2408932580" sldId="329"/>
            <ac:picMk id="24578" creationId="{4D806D6C-65B1-4677-6676-46BDBBE1CBFA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22:02.280" v="8664"/>
        <pc:sldMkLst>
          <pc:docMk/>
          <pc:sldMk cId="3856298013" sldId="330"/>
        </pc:sldMkLst>
        <pc:spChg chg="mod">
          <ac:chgData name="Lucas  Gomez Tobon" userId="b8a6d8fe-e4ad-4825-8cc6-ab3fedc37e7a" providerId="ADAL" clId="{B2603C72-D24C-4B06-AE0A-DBBAE09F64DA}" dt="2023-04-18T21:22:02.280" v="8664"/>
          <ac:spMkLst>
            <pc:docMk/>
            <pc:sldMk cId="3856298013" sldId="330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21:21:48.504" v="8659" actId="478"/>
          <ac:picMkLst>
            <pc:docMk/>
            <pc:sldMk cId="3856298013" sldId="330"/>
            <ac:picMk id="24578" creationId="{4D806D6C-65B1-4677-6676-46BDBBE1CBFA}"/>
          </ac:picMkLst>
        </pc:picChg>
        <pc:picChg chg="add mod">
          <ac:chgData name="Lucas  Gomez Tobon" userId="b8a6d8fe-e4ad-4825-8cc6-ab3fedc37e7a" providerId="ADAL" clId="{B2603C72-D24C-4B06-AE0A-DBBAE09F64DA}" dt="2023-04-18T21:21:57.545" v="8663" actId="1076"/>
          <ac:picMkLst>
            <pc:docMk/>
            <pc:sldMk cId="3856298013" sldId="330"/>
            <ac:picMk id="25602" creationId="{95018DC8-F1AA-94B9-5439-0088E9DAC298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29:11.527" v="8793" actId="1076"/>
        <pc:sldMkLst>
          <pc:docMk/>
          <pc:sldMk cId="3994563373" sldId="331"/>
        </pc:sldMkLst>
        <pc:spChg chg="add mod">
          <ac:chgData name="Lucas  Gomez Tobon" userId="b8a6d8fe-e4ad-4825-8cc6-ab3fedc37e7a" providerId="ADAL" clId="{B2603C72-D24C-4B06-AE0A-DBBAE09F64DA}" dt="2023-04-18T21:29:11.527" v="8793" actId="1076"/>
          <ac:spMkLst>
            <pc:docMk/>
            <pc:sldMk cId="3994563373" sldId="331"/>
            <ac:spMk id="2" creationId="{4690125E-7CA8-A845-B946-36ECA41E41F9}"/>
          </ac:spMkLst>
        </pc:spChg>
        <pc:spChg chg="mod">
          <ac:chgData name="Lucas  Gomez Tobon" userId="b8a6d8fe-e4ad-4825-8cc6-ab3fedc37e7a" providerId="ADAL" clId="{B2603C72-D24C-4B06-AE0A-DBBAE09F64DA}" dt="2023-04-18T21:26:15.890" v="8705" actId="20577"/>
          <ac:spMkLst>
            <pc:docMk/>
            <pc:sldMk cId="3994563373" sldId="331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21:26:17.795" v="8706" actId="478"/>
          <ac:picMkLst>
            <pc:docMk/>
            <pc:sldMk cId="3994563373" sldId="331"/>
            <ac:picMk id="25602" creationId="{95018DC8-F1AA-94B9-5439-0088E9DAC298}"/>
          </ac:picMkLst>
        </pc:picChg>
        <pc:picChg chg="add del mod">
          <ac:chgData name="Lucas  Gomez Tobon" userId="b8a6d8fe-e4ad-4825-8cc6-ab3fedc37e7a" providerId="ADAL" clId="{B2603C72-D24C-4B06-AE0A-DBBAE09F64DA}" dt="2023-04-18T21:26:58.209" v="8711" actId="478"/>
          <ac:picMkLst>
            <pc:docMk/>
            <pc:sldMk cId="3994563373" sldId="331"/>
            <ac:picMk id="26626" creationId="{DAFD1D6C-AB27-CDA7-854B-0B8DCDBBC99E}"/>
          </ac:picMkLst>
        </pc:picChg>
        <pc:picChg chg="add mod">
          <ac:chgData name="Lucas  Gomez Tobon" userId="b8a6d8fe-e4ad-4825-8cc6-ab3fedc37e7a" providerId="ADAL" clId="{B2603C72-D24C-4B06-AE0A-DBBAE09F64DA}" dt="2023-04-18T21:29:07.838" v="8792" actId="1076"/>
          <ac:picMkLst>
            <pc:docMk/>
            <pc:sldMk cId="3994563373" sldId="331"/>
            <ac:picMk id="26628" creationId="{36028766-2FFA-E845-6805-D3B2CA1A77CA}"/>
          </ac:picMkLst>
        </pc:picChg>
        <pc:picChg chg="add mod">
          <ac:chgData name="Lucas  Gomez Tobon" userId="b8a6d8fe-e4ad-4825-8cc6-ab3fedc37e7a" providerId="ADAL" clId="{B2603C72-D24C-4B06-AE0A-DBBAE09F64DA}" dt="2023-04-18T21:29:07.838" v="8792" actId="1076"/>
          <ac:picMkLst>
            <pc:docMk/>
            <pc:sldMk cId="3994563373" sldId="331"/>
            <ac:picMk id="26630" creationId="{69F53FA3-411A-F3BE-46C0-B2626917D7AE}"/>
          </ac:picMkLst>
        </pc:picChg>
        <pc:picChg chg="add mod">
          <ac:chgData name="Lucas  Gomez Tobon" userId="b8a6d8fe-e4ad-4825-8cc6-ab3fedc37e7a" providerId="ADAL" clId="{B2603C72-D24C-4B06-AE0A-DBBAE09F64DA}" dt="2023-04-18T21:29:07.838" v="8792" actId="1076"/>
          <ac:picMkLst>
            <pc:docMk/>
            <pc:sldMk cId="3994563373" sldId="331"/>
            <ac:picMk id="26632" creationId="{FFC32589-2BBA-6B5D-7A9A-9BA836F88485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31:58.502" v="8839" actId="1076"/>
        <pc:sldMkLst>
          <pc:docMk/>
          <pc:sldMk cId="4167001188" sldId="332"/>
        </pc:sldMkLst>
        <pc:spChg chg="del">
          <ac:chgData name="Lucas  Gomez Tobon" userId="b8a6d8fe-e4ad-4825-8cc6-ab3fedc37e7a" providerId="ADAL" clId="{B2603C72-D24C-4B06-AE0A-DBBAE09F64DA}" dt="2023-04-18T21:29:44.510" v="8816" actId="478"/>
          <ac:spMkLst>
            <pc:docMk/>
            <pc:sldMk cId="4167001188" sldId="332"/>
            <ac:spMk id="2" creationId="{4690125E-7CA8-A845-B946-36ECA41E41F9}"/>
          </ac:spMkLst>
        </pc:spChg>
        <pc:spChg chg="mod">
          <ac:chgData name="Lucas  Gomez Tobon" userId="b8a6d8fe-e4ad-4825-8cc6-ab3fedc37e7a" providerId="ADAL" clId="{B2603C72-D24C-4B06-AE0A-DBBAE09F64DA}" dt="2023-04-18T21:29:41.176" v="8812" actId="20577"/>
          <ac:spMkLst>
            <pc:docMk/>
            <pc:sldMk cId="4167001188" sldId="332"/>
            <ac:spMk id="3" creationId="{288305FE-915F-971B-06C8-2F46C9F924D7}"/>
          </ac:spMkLst>
        </pc:spChg>
        <pc:spChg chg="add del">
          <ac:chgData name="Lucas  Gomez Tobon" userId="b8a6d8fe-e4ad-4825-8cc6-ab3fedc37e7a" providerId="ADAL" clId="{B2603C72-D24C-4B06-AE0A-DBBAE09F64DA}" dt="2023-04-18T21:30:31.519" v="8818" actId="22"/>
          <ac:spMkLst>
            <pc:docMk/>
            <pc:sldMk cId="4167001188" sldId="332"/>
            <ac:spMk id="5" creationId="{359FD139-1196-3828-6106-CB9E84719316}"/>
          </ac:spMkLst>
        </pc:spChg>
        <pc:spChg chg="add mod">
          <ac:chgData name="Lucas  Gomez Tobon" userId="b8a6d8fe-e4ad-4825-8cc6-ab3fedc37e7a" providerId="ADAL" clId="{B2603C72-D24C-4B06-AE0A-DBBAE09F64DA}" dt="2023-04-18T21:30:35.454" v="8821" actId="1076"/>
          <ac:spMkLst>
            <pc:docMk/>
            <pc:sldMk cId="4167001188" sldId="332"/>
            <ac:spMk id="7" creationId="{53B5D39B-F80A-BB2C-E18B-864554023F63}"/>
          </ac:spMkLst>
        </pc:spChg>
        <pc:picChg chg="add mod">
          <ac:chgData name="Lucas  Gomez Tobon" userId="b8a6d8fe-e4ad-4825-8cc6-ab3fedc37e7a" providerId="ADAL" clId="{B2603C72-D24C-4B06-AE0A-DBBAE09F64DA}" dt="2023-04-18T21:30:47.949" v="8824" actId="1076"/>
          <ac:picMkLst>
            <pc:docMk/>
            <pc:sldMk cId="4167001188" sldId="332"/>
            <ac:picMk id="9" creationId="{377F6FA0-FE4B-6F53-3036-1D6D7B04FFB0}"/>
          </ac:picMkLst>
        </pc:picChg>
        <pc:picChg chg="add mod">
          <ac:chgData name="Lucas  Gomez Tobon" userId="b8a6d8fe-e4ad-4825-8cc6-ab3fedc37e7a" providerId="ADAL" clId="{B2603C72-D24C-4B06-AE0A-DBBAE09F64DA}" dt="2023-04-18T21:31:58.502" v="8839" actId="1076"/>
          <ac:picMkLst>
            <pc:docMk/>
            <pc:sldMk cId="4167001188" sldId="332"/>
            <ac:picMk id="11" creationId="{9555BE60-4C9D-213D-4707-95C7F1539C90}"/>
          </ac:picMkLst>
        </pc:picChg>
        <pc:picChg chg="add mod">
          <ac:chgData name="Lucas  Gomez Tobon" userId="b8a6d8fe-e4ad-4825-8cc6-ab3fedc37e7a" providerId="ADAL" clId="{B2603C72-D24C-4B06-AE0A-DBBAE09F64DA}" dt="2023-04-18T21:31:54.205" v="8837" actId="14100"/>
          <ac:picMkLst>
            <pc:docMk/>
            <pc:sldMk cId="4167001188" sldId="332"/>
            <ac:picMk id="13" creationId="{A867E93D-6CCC-62F3-CB38-13178227AB63}"/>
          </ac:picMkLst>
        </pc:picChg>
        <pc:picChg chg="del">
          <ac:chgData name="Lucas  Gomez Tobon" userId="b8a6d8fe-e4ad-4825-8cc6-ab3fedc37e7a" providerId="ADAL" clId="{B2603C72-D24C-4B06-AE0A-DBBAE09F64DA}" dt="2023-04-18T21:29:43.532" v="8815" actId="478"/>
          <ac:picMkLst>
            <pc:docMk/>
            <pc:sldMk cId="4167001188" sldId="332"/>
            <ac:picMk id="26628" creationId="{36028766-2FFA-E845-6805-D3B2CA1A77CA}"/>
          </ac:picMkLst>
        </pc:picChg>
        <pc:picChg chg="del">
          <ac:chgData name="Lucas  Gomez Tobon" userId="b8a6d8fe-e4ad-4825-8cc6-ab3fedc37e7a" providerId="ADAL" clId="{B2603C72-D24C-4B06-AE0A-DBBAE09F64DA}" dt="2023-04-18T21:29:43.197" v="8814" actId="478"/>
          <ac:picMkLst>
            <pc:docMk/>
            <pc:sldMk cId="4167001188" sldId="332"/>
            <ac:picMk id="26630" creationId="{69F53FA3-411A-F3BE-46C0-B2626917D7AE}"/>
          </ac:picMkLst>
        </pc:picChg>
        <pc:picChg chg="del">
          <ac:chgData name="Lucas  Gomez Tobon" userId="b8a6d8fe-e4ad-4825-8cc6-ab3fedc37e7a" providerId="ADAL" clId="{B2603C72-D24C-4B06-AE0A-DBBAE09F64DA}" dt="2023-04-18T21:29:42.596" v="8813" actId="478"/>
          <ac:picMkLst>
            <pc:docMk/>
            <pc:sldMk cId="4167001188" sldId="332"/>
            <ac:picMk id="26632" creationId="{FFC32589-2BBA-6B5D-7A9A-9BA836F88485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33:58.332" v="8866" actId="1076"/>
        <pc:sldMkLst>
          <pc:docMk/>
          <pc:sldMk cId="1000923578" sldId="333"/>
        </pc:sldMkLst>
        <pc:spChg chg="mod">
          <ac:chgData name="Lucas  Gomez Tobon" userId="b8a6d8fe-e4ad-4825-8cc6-ab3fedc37e7a" providerId="ADAL" clId="{B2603C72-D24C-4B06-AE0A-DBBAE09F64DA}" dt="2023-04-18T21:32:33.431" v="8844" actId="1076"/>
          <ac:spMkLst>
            <pc:docMk/>
            <pc:sldMk cId="1000923578" sldId="333"/>
            <ac:spMk id="7" creationId="{53B5D39B-F80A-BB2C-E18B-864554023F63}"/>
          </ac:spMkLst>
        </pc:spChg>
        <pc:picChg chg="add mod">
          <ac:chgData name="Lucas  Gomez Tobon" userId="b8a6d8fe-e4ad-4825-8cc6-ab3fedc37e7a" providerId="ADAL" clId="{B2603C72-D24C-4B06-AE0A-DBBAE09F64DA}" dt="2023-04-18T21:32:58.685" v="8849" actId="1076"/>
          <ac:picMkLst>
            <pc:docMk/>
            <pc:sldMk cId="1000923578" sldId="333"/>
            <ac:picMk id="4" creationId="{3394853A-0500-EF61-D051-C49033B2C3ED}"/>
          </ac:picMkLst>
        </pc:picChg>
        <pc:picChg chg="add mod">
          <ac:chgData name="Lucas  Gomez Tobon" userId="b8a6d8fe-e4ad-4825-8cc6-ab3fedc37e7a" providerId="ADAL" clId="{B2603C72-D24C-4B06-AE0A-DBBAE09F64DA}" dt="2023-04-18T21:33:47.582" v="8863" actId="1076"/>
          <ac:picMkLst>
            <pc:docMk/>
            <pc:sldMk cId="1000923578" sldId="333"/>
            <ac:picMk id="6" creationId="{618C730F-E308-289C-EE49-5CD4D4CA9284}"/>
          </ac:picMkLst>
        </pc:picChg>
        <pc:picChg chg="del">
          <ac:chgData name="Lucas  Gomez Tobon" userId="b8a6d8fe-e4ad-4825-8cc6-ab3fedc37e7a" providerId="ADAL" clId="{B2603C72-D24C-4B06-AE0A-DBBAE09F64DA}" dt="2023-04-18T21:32:42.632" v="8845" actId="478"/>
          <ac:picMkLst>
            <pc:docMk/>
            <pc:sldMk cId="1000923578" sldId="333"/>
            <ac:picMk id="9" creationId="{377F6FA0-FE4B-6F53-3036-1D6D7B04FFB0}"/>
          </ac:picMkLst>
        </pc:picChg>
        <pc:picChg chg="add mod">
          <ac:chgData name="Lucas  Gomez Tobon" userId="b8a6d8fe-e4ad-4825-8cc6-ab3fedc37e7a" providerId="ADAL" clId="{B2603C72-D24C-4B06-AE0A-DBBAE09F64DA}" dt="2023-04-18T21:33:58.332" v="8866" actId="1076"/>
          <ac:picMkLst>
            <pc:docMk/>
            <pc:sldMk cId="1000923578" sldId="333"/>
            <ac:picMk id="10" creationId="{5BD016A2-4C8E-36EE-3213-D8D9BE561BE5}"/>
          </ac:picMkLst>
        </pc:picChg>
        <pc:picChg chg="del">
          <ac:chgData name="Lucas  Gomez Tobon" userId="b8a6d8fe-e4ad-4825-8cc6-ab3fedc37e7a" providerId="ADAL" clId="{B2603C72-D24C-4B06-AE0A-DBBAE09F64DA}" dt="2023-04-18T21:33:10.785" v="8850" actId="478"/>
          <ac:picMkLst>
            <pc:docMk/>
            <pc:sldMk cId="1000923578" sldId="333"/>
            <ac:picMk id="11" creationId="{9555BE60-4C9D-213D-4707-95C7F1539C90}"/>
          </ac:picMkLst>
        </pc:picChg>
        <pc:picChg chg="del">
          <ac:chgData name="Lucas  Gomez Tobon" userId="b8a6d8fe-e4ad-4825-8cc6-ab3fedc37e7a" providerId="ADAL" clId="{B2603C72-D24C-4B06-AE0A-DBBAE09F64DA}" dt="2023-04-18T21:33:42.311" v="8859" actId="478"/>
          <ac:picMkLst>
            <pc:docMk/>
            <pc:sldMk cId="1000923578" sldId="333"/>
            <ac:picMk id="13" creationId="{A867E93D-6CCC-62F3-CB38-13178227AB63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35:31.749" v="8876" actId="1076"/>
        <pc:sldMkLst>
          <pc:docMk/>
          <pc:sldMk cId="2978932921" sldId="334"/>
        </pc:sldMkLst>
        <pc:spChg chg="mod">
          <ac:chgData name="Lucas  Gomez Tobon" userId="b8a6d8fe-e4ad-4825-8cc6-ab3fedc37e7a" providerId="ADAL" clId="{B2603C72-D24C-4B06-AE0A-DBBAE09F64DA}" dt="2023-04-18T21:35:12.999" v="8870"/>
          <ac:spMkLst>
            <pc:docMk/>
            <pc:sldMk cId="2978932921" sldId="334"/>
            <ac:spMk id="7" creationId="{53B5D39B-F80A-BB2C-E18B-864554023F63}"/>
          </ac:spMkLst>
        </pc:spChg>
        <pc:picChg chg="del">
          <ac:chgData name="Lucas  Gomez Tobon" userId="b8a6d8fe-e4ad-4825-8cc6-ab3fedc37e7a" providerId="ADAL" clId="{B2603C72-D24C-4B06-AE0A-DBBAE09F64DA}" dt="2023-04-18T21:35:14.542" v="8871" actId="478"/>
          <ac:picMkLst>
            <pc:docMk/>
            <pc:sldMk cId="2978932921" sldId="334"/>
            <ac:picMk id="4" creationId="{3394853A-0500-EF61-D051-C49033B2C3ED}"/>
          </ac:picMkLst>
        </pc:picChg>
        <pc:picChg chg="add mod">
          <ac:chgData name="Lucas  Gomez Tobon" userId="b8a6d8fe-e4ad-4825-8cc6-ab3fedc37e7a" providerId="ADAL" clId="{B2603C72-D24C-4B06-AE0A-DBBAE09F64DA}" dt="2023-04-18T21:35:31.749" v="8876" actId="1076"/>
          <ac:picMkLst>
            <pc:docMk/>
            <pc:sldMk cId="2978932921" sldId="334"/>
            <ac:picMk id="5" creationId="{BA009F75-91FC-1F98-1922-81C7860817AE}"/>
          </ac:picMkLst>
        </pc:picChg>
        <pc:picChg chg="del">
          <ac:chgData name="Lucas  Gomez Tobon" userId="b8a6d8fe-e4ad-4825-8cc6-ab3fedc37e7a" providerId="ADAL" clId="{B2603C72-D24C-4B06-AE0A-DBBAE09F64DA}" dt="2023-04-18T21:35:15.362" v="8872" actId="478"/>
          <ac:picMkLst>
            <pc:docMk/>
            <pc:sldMk cId="2978932921" sldId="334"/>
            <ac:picMk id="6" creationId="{618C730F-E308-289C-EE49-5CD4D4CA9284}"/>
          </ac:picMkLst>
        </pc:picChg>
        <pc:picChg chg="del">
          <ac:chgData name="Lucas  Gomez Tobon" userId="b8a6d8fe-e4ad-4825-8cc6-ab3fedc37e7a" providerId="ADAL" clId="{B2603C72-D24C-4B06-AE0A-DBBAE09F64DA}" dt="2023-04-18T21:35:15.656" v="8873" actId="478"/>
          <ac:picMkLst>
            <pc:docMk/>
            <pc:sldMk cId="2978932921" sldId="334"/>
            <ac:picMk id="10" creationId="{5BD016A2-4C8E-36EE-3213-D8D9BE561BE5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36:38.407" v="8906"/>
        <pc:sldMkLst>
          <pc:docMk/>
          <pc:sldMk cId="1062409734" sldId="335"/>
        </pc:sldMkLst>
        <pc:spChg chg="mod">
          <ac:chgData name="Lucas  Gomez Tobon" userId="b8a6d8fe-e4ad-4825-8cc6-ab3fedc37e7a" providerId="ADAL" clId="{B2603C72-D24C-4B06-AE0A-DBBAE09F64DA}" dt="2023-04-18T21:35:51.283" v="8900" actId="20577"/>
          <ac:spMkLst>
            <pc:docMk/>
            <pc:sldMk cId="1062409734" sldId="335"/>
            <ac:spMk id="3" creationId="{288305FE-915F-971B-06C8-2F46C9F924D7}"/>
          </ac:spMkLst>
        </pc:spChg>
        <pc:spChg chg="del">
          <ac:chgData name="Lucas  Gomez Tobon" userId="b8a6d8fe-e4ad-4825-8cc6-ab3fedc37e7a" providerId="ADAL" clId="{B2603C72-D24C-4B06-AE0A-DBBAE09F64DA}" dt="2023-04-18T21:35:52.913" v="8901" actId="478"/>
          <ac:spMkLst>
            <pc:docMk/>
            <pc:sldMk cId="1062409734" sldId="335"/>
            <ac:spMk id="7" creationId="{53B5D39B-F80A-BB2C-E18B-864554023F63}"/>
          </ac:spMkLst>
        </pc:spChg>
        <pc:picChg chg="del">
          <ac:chgData name="Lucas  Gomez Tobon" userId="b8a6d8fe-e4ad-4825-8cc6-ab3fedc37e7a" providerId="ADAL" clId="{B2603C72-D24C-4B06-AE0A-DBBAE09F64DA}" dt="2023-04-18T21:35:53.476" v="8902" actId="478"/>
          <ac:picMkLst>
            <pc:docMk/>
            <pc:sldMk cId="1062409734" sldId="335"/>
            <ac:picMk id="5" creationId="{BA009F75-91FC-1F98-1922-81C7860817AE}"/>
          </ac:picMkLst>
        </pc:picChg>
        <pc:picChg chg="add mod">
          <ac:chgData name="Lucas  Gomez Tobon" userId="b8a6d8fe-e4ad-4825-8cc6-ab3fedc37e7a" providerId="ADAL" clId="{B2603C72-D24C-4B06-AE0A-DBBAE09F64DA}" dt="2023-04-18T21:36:38.407" v="8906"/>
          <ac:picMkLst>
            <pc:docMk/>
            <pc:sldMk cId="1062409734" sldId="335"/>
            <ac:picMk id="27650" creationId="{D87B43FF-F1F7-6301-6457-4741B781F222}"/>
          </ac:picMkLst>
        </pc:picChg>
      </pc:sldChg>
      <pc:sldChg chg="addSp delSp modSp add">
        <pc:chgData name="Lucas  Gomez Tobon" userId="b8a6d8fe-e4ad-4825-8cc6-ab3fedc37e7a" providerId="ADAL" clId="{B2603C72-D24C-4B06-AE0A-DBBAE09F64DA}" dt="2023-04-18T21:37:21.788" v="8914" actId="1076"/>
        <pc:sldMkLst>
          <pc:docMk/>
          <pc:sldMk cId="4277173119" sldId="336"/>
        </pc:sldMkLst>
        <pc:picChg chg="add mod">
          <ac:chgData name="Lucas  Gomez Tobon" userId="b8a6d8fe-e4ad-4825-8cc6-ab3fedc37e7a" providerId="ADAL" clId="{B2603C72-D24C-4B06-AE0A-DBBAE09F64DA}" dt="2023-04-18T21:37:21.788" v="8914" actId="1076"/>
          <ac:picMkLst>
            <pc:docMk/>
            <pc:sldMk cId="4277173119" sldId="336"/>
            <ac:picMk id="2" creationId="{C923F84A-00BA-C615-8C01-EDA9F8334FCC}"/>
          </ac:picMkLst>
        </pc:picChg>
        <pc:picChg chg="del">
          <ac:chgData name="Lucas  Gomez Tobon" userId="b8a6d8fe-e4ad-4825-8cc6-ab3fedc37e7a" providerId="ADAL" clId="{B2603C72-D24C-4B06-AE0A-DBBAE09F64DA}" dt="2023-04-18T21:36:43.229" v="8908" actId="478"/>
          <ac:picMkLst>
            <pc:docMk/>
            <pc:sldMk cId="4277173119" sldId="336"/>
            <ac:picMk id="27650" creationId="{D87B43FF-F1F7-6301-6457-4741B781F222}"/>
          </ac:picMkLst>
        </pc:picChg>
      </pc:sldChg>
      <pc:sldChg chg="addSp delSp modSp add">
        <pc:chgData name="Lucas  Gomez Tobon" userId="b8a6d8fe-e4ad-4825-8cc6-ab3fedc37e7a" providerId="ADAL" clId="{B2603C72-D24C-4B06-AE0A-DBBAE09F64DA}" dt="2023-04-18T21:38:32.596" v="8921"/>
        <pc:sldMkLst>
          <pc:docMk/>
          <pc:sldMk cId="3790048005" sldId="337"/>
        </pc:sldMkLst>
        <pc:picChg chg="del">
          <ac:chgData name="Lucas  Gomez Tobon" userId="b8a6d8fe-e4ad-4825-8cc6-ab3fedc37e7a" providerId="ADAL" clId="{B2603C72-D24C-4B06-AE0A-DBBAE09F64DA}" dt="2023-04-18T21:37:37.454" v="8916" actId="478"/>
          <ac:picMkLst>
            <pc:docMk/>
            <pc:sldMk cId="3790048005" sldId="337"/>
            <ac:picMk id="2" creationId="{C923F84A-00BA-C615-8C01-EDA9F8334FCC}"/>
          </ac:picMkLst>
        </pc:picChg>
        <pc:picChg chg="add mod">
          <ac:chgData name="Lucas  Gomez Tobon" userId="b8a6d8fe-e4ad-4825-8cc6-ab3fedc37e7a" providerId="ADAL" clId="{B2603C72-D24C-4B06-AE0A-DBBAE09F64DA}" dt="2023-04-18T21:38:32.596" v="8921"/>
          <ac:picMkLst>
            <pc:docMk/>
            <pc:sldMk cId="3790048005" sldId="337"/>
            <ac:picMk id="4" creationId="{125EED46-50B7-E557-C830-93C693F43A46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1:49:20.303" v="8930" actId="1076"/>
        <pc:sldMkLst>
          <pc:docMk/>
          <pc:sldMk cId="2982454233" sldId="338"/>
        </pc:sldMkLst>
        <pc:spChg chg="add mod">
          <ac:chgData name="Lucas  Gomez Tobon" userId="b8a6d8fe-e4ad-4825-8cc6-ab3fedc37e7a" providerId="ADAL" clId="{B2603C72-D24C-4B06-AE0A-DBBAE09F64DA}" dt="2023-04-18T21:48:42.671" v="8926" actId="1076"/>
          <ac:spMkLst>
            <pc:docMk/>
            <pc:sldMk cId="2982454233" sldId="338"/>
            <ac:spMk id="5" creationId="{31ED941C-C9F6-55A2-46A7-D49F8389E4F0}"/>
          </ac:spMkLst>
        </pc:spChg>
        <pc:picChg chg="del">
          <ac:chgData name="Lucas  Gomez Tobon" userId="b8a6d8fe-e4ad-4825-8cc6-ab3fedc37e7a" providerId="ADAL" clId="{B2603C72-D24C-4B06-AE0A-DBBAE09F64DA}" dt="2023-04-18T21:48:37.255" v="8923" actId="478"/>
          <ac:picMkLst>
            <pc:docMk/>
            <pc:sldMk cId="2982454233" sldId="338"/>
            <ac:picMk id="4" creationId="{125EED46-50B7-E557-C830-93C693F43A46}"/>
          </ac:picMkLst>
        </pc:picChg>
        <pc:picChg chg="add mod">
          <ac:chgData name="Lucas  Gomez Tobon" userId="b8a6d8fe-e4ad-4825-8cc6-ab3fedc37e7a" providerId="ADAL" clId="{B2603C72-D24C-4B06-AE0A-DBBAE09F64DA}" dt="2023-04-18T21:49:20.303" v="8930" actId="1076"/>
          <ac:picMkLst>
            <pc:docMk/>
            <pc:sldMk cId="2982454233" sldId="338"/>
            <ac:picMk id="7" creationId="{173EC6DF-8635-0A90-39F9-0CB606F58B39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1:49:44.287" v="8936" actId="1076"/>
        <pc:sldMkLst>
          <pc:docMk/>
          <pc:sldMk cId="4191097671" sldId="339"/>
        </pc:sldMkLst>
        <pc:picChg chg="add mod">
          <ac:chgData name="Lucas  Gomez Tobon" userId="b8a6d8fe-e4ad-4825-8cc6-ab3fedc37e7a" providerId="ADAL" clId="{B2603C72-D24C-4B06-AE0A-DBBAE09F64DA}" dt="2023-04-18T21:49:44.287" v="8936" actId="1076"/>
          <ac:picMkLst>
            <pc:docMk/>
            <pc:sldMk cId="4191097671" sldId="339"/>
            <ac:picMk id="4" creationId="{B212985D-9651-A41E-A2FC-ACE7FD6EC7B7}"/>
          </ac:picMkLst>
        </pc:picChg>
        <pc:picChg chg="del">
          <ac:chgData name="Lucas  Gomez Tobon" userId="b8a6d8fe-e4ad-4825-8cc6-ab3fedc37e7a" providerId="ADAL" clId="{B2603C72-D24C-4B06-AE0A-DBBAE09F64DA}" dt="2023-04-18T21:49:39.126" v="8934" actId="478"/>
          <ac:picMkLst>
            <pc:docMk/>
            <pc:sldMk cId="4191097671" sldId="339"/>
            <ac:picMk id="7" creationId="{173EC6DF-8635-0A90-39F9-0CB606F58B39}"/>
          </ac:picMkLst>
        </pc:picChg>
      </pc:sldChg>
      <pc:sldChg chg="addSp delSp modSp add mod ord modNotesTx">
        <pc:chgData name="Lucas  Gomez Tobon" userId="b8a6d8fe-e4ad-4825-8cc6-ab3fedc37e7a" providerId="ADAL" clId="{B2603C72-D24C-4B06-AE0A-DBBAE09F64DA}" dt="2023-04-18T22:03:41.647" v="9277" actId="20577"/>
        <pc:sldMkLst>
          <pc:docMk/>
          <pc:sldMk cId="2700472180" sldId="340"/>
        </pc:sldMkLst>
        <pc:spChg chg="mod">
          <ac:chgData name="Lucas  Gomez Tobon" userId="b8a6d8fe-e4ad-4825-8cc6-ab3fedc37e7a" providerId="ADAL" clId="{B2603C72-D24C-4B06-AE0A-DBBAE09F64DA}" dt="2023-04-18T21:51:48.433" v="8950" actId="20577"/>
          <ac:spMkLst>
            <pc:docMk/>
            <pc:sldMk cId="2700472180" sldId="340"/>
            <ac:spMk id="2" creationId="{4690125E-7CA8-A845-B946-36ECA41E41F9}"/>
          </ac:spMkLst>
        </pc:spChg>
        <pc:picChg chg="del">
          <ac:chgData name="Lucas  Gomez Tobon" userId="b8a6d8fe-e4ad-4825-8cc6-ab3fedc37e7a" providerId="ADAL" clId="{B2603C72-D24C-4B06-AE0A-DBBAE09F64DA}" dt="2023-04-18T21:51:51.481" v="8951" actId="478"/>
          <ac:picMkLst>
            <pc:docMk/>
            <pc:sldMk cId="2700472180" sldId="340"/>
            <ac:picMk id="26628" creationId="{36028766-2FFA-E845-6805-D3B2CA1A77CA}"/>
          </ac:picMkLst>
        </pc:picChg>
        <pc:picChg chg="del">
          <ac:chgData name="Lucas  Gomez Tobon" userId="b8a6d8fe-e4ad-4825-8cc6-ab3fedc37e7a" providerId="ADAL" clId="{B2603C72-D24C-4B06-AE0A-DBBAE09F64DA}" dt="2023-04-18T21:51:51.481" v="8951" actId="478"/>
          <ac:picMkLst>
            <pc:docMk/>
            <pc:sldMk cId="2700472180" sldId="340"/>
            <ac:picMk id="26630" creationId="{69F53FA3-411A-F3BE-46C0-B2626917D7AE}"/>
          </ac:picMkLst>
        </pc:picChg>
        <pc:picChg chg="del">
          <ac:chgData name="Lucas  Gomez Tobon" userId="b8a6d8fe-e4ad-4825-8cc6-ab3fedc37e7a" providerId="ADAL" clId="{B2603C72-D24C-4B06-AE0A-DBBAE09F64DA}" dt="2023-04-18T21:51:51.481" v="8951" actId="478"/>
          <ac:picMkLst>
            <pc:docMk/>
            <pc:sldMk cId="2700472180" sldId="340"/>
            <ac:picMk id="26632" creationId="{FFC32589-2BBA-6B5D-7A9A-9BA836F88485}"/>
          </ac:picMkLst>
        </pc:picChg>
        <pc:picChg chg="add mod">
          <ac:chgData name="Lucas  Gomez Tobon" userId="b8a6d8fe-e4ad-4825-8cc6-ab3fedc37e7a" providerId="ADAL" clId="{B2603C72-D24C-4B06-AE0A-DBBAE09F64DA}" dt="2023-04-18T21:52:47.328" v="8958"/>
          <ac:picMkLst>
            <pc:docMk/>
            <pc:sldMk cId="2700472180" sldId="340"/>
            <ac:picMk id="28674" creationId="{DD50678C-480D-E8EA-C6A5-058B49B90769}"/>
          </ac:picMkLst>
        </pc:picChg>
      </pc:sldChg>
      <pc:sldChg chg="addSp delSp modSp add del mod setBg modNotesTx">
        <pc:chgData name="Lucas  Gomez Tobon" userId="b8a6d8fe-e4ad-4825-8cc6-ab3fedc37e7a" providerId="ADAL" clId="{B2603C72-D24C-4B06-AE0A-DBBAE09F64DA}" dt="2023-04-18T22:12:25.336" v="9398" actId="2696"/>
        <pc:sldMkLst>
          <pc:docMk/>
          <pc:sldMk cId="4291303480" sldId="341"/>
        </pc:sldMkLst>
        <pc:spChg chg="del">
          <ac:chgData name="Lucas  Gomez Tobon" userId="b8a6d8fe-e4ad-4825-8cc6-ab3fedc37e7a" providerId="ADAL" clId="{B2603C72-D24C-4B06-AE0A-DBBAE09F64DA}" dt="2023-04-18T22:04:03.829" v="9315" actId="478"/>
          <ac:spMkLst>
            <pc:docMk/>
            <pc:sldMk cId="4291303480" sldId="341"/>
            <ac:spMk id="2" creationId="{4690125E-7CA8-A845-B946-36ECA41E41F9}"/>
          </ac:spMkLst>
        </pc:spChg>
        <pc:spChg chg="mod">
          <ac:chgData name="Lucas  Gomez Tobon" userId="b8a6d8fe-e4ad-4825-8cc6-ab3fedc37e7a" providerId="ADAL" clId="{B2603C72-D24C-4B06-AE0A-DBBAE09F64DA}" dt="2023-04-18T22:11:57.138" v="9366" actId="26606"/>
          <ac:spMkLst>
            <pc:docMk/>
            <pc:sldMk cId="4291303480" sldId="341"/>
            <ac:spMk id="3" creationId="{288305FE-915F-971B-06C8-2F46C9F924D7}"/>
          </ac:spMkLst>
        </pc:spChg>
        <pc:spChg chg="add">
          <ac:chgData name="Lucas  Gomez Tobon" userId="b8a6d8fe-e4ad-4825-8cc6-ab3fedc37e7a" providerId="ADAL" clId="{B2603C72-D24C-4B06-AE0A-DBBAE09F64DA}" dt="2023-04-18T22:11:57.138" v="9366" actId="26606"/>
          <ac:spMkLst>
            <pc:docMk/>
            <pc:sldMk cId="4291303480" sldId="341"/>
            <ac:spMk id="31752" creationId="{70155189-D96C-4527-B0EC-654B946BE615}"/>
          </ac:spMkLst>
        </pc:spChg>
        <pc:spChg chg="add del">
          <ac:chgData name="Lucas  Gomez Tobon" userId="b8a6d8fe-e4ad-4825-8cc6-ab3fedc37e7a" providerId="ADAL" clId="{B2603C72-D24C-4B06-AE0A-DBBAE09F64DA}" dt="2023-04-18T22:11:55.584" v="9365" actId="26606"/>
          <ac:spMkLst>
            <pc:docMk/>
            <pc:sldMk cId="4291303480" sldId="341"/>
            <ac:spMk id="31755" creationId="{70155189-D96C-4527-B0EC-654B946BE615}"/>
          </ac:spMkLst>
        </pc:spChg>
        <pc:picChg chg="del">
          <ac:chgData name="Lucas  Gomez Tobon" userId="b8a6d8fe-e4ad-4825-8cc6-ab3fedc37e7a" providerId="ADAL" clId="{B2603C72-D24C-4B06-AE0A-DBBAE09F64DA}" dt="2023-04-18T22:04:02.616" v="9314" actId="478"/>
          <ac:picMkLst>
            <pc:docMk/>
            <pc:sldMk cId="4291303480" sldId="341"/>
            <ac:picMk id="28674" creationId="{DD50678C-480D-E8EA-C6A5-058B49B90769}"/>
          </ac:picMkLst>
        </pc:picChg>
        <pc:picChg chg="add del mod">
          <ac:chgData name="Lucas  Gomez Tobon" userId="b8a6d8fe-e4ad-4825-8cc6-ab3fedc37e7a" providerId="ADAL" clId="{B2603C72-D24C-4B06-AE0A-DBBAE09F64DA}" dt="2023-04-18T22:12:14.095" v="9394" actId="21"/>
          <ac:picMkLst>
            <pc:docMk/>
            <pc:sldMk cId="4291303480" sldId="341"/>
            <ac:picMk id="31746" creationId="{7D9FEA30-D3F9-3B8C-AA72-C527CF8A8121}"/>
          </ac:picMkLst>
        </pc:picChg>
        <pc:picChg chg="add del mod">
          <ac:chgData name="Lucas  Gomez Tobon" userId="b8a6d8fe-e4ad-4825-8cc6-ab3fedc37e7a" providerId="ADAL" clId="{B2603C72-D24C-4B06-AE0A-DBBAE09F64DA}" dt="2023-04-18T22:12:14.095" v="9394" actId="21"/>
          <ac:picMkLst>
            <pc:docMk/>
            <pc:sldMk cId="4291303480" sldId="341"/>
            <ac:picMk id="31748" creationId="{C5AA7300-24C5-CCFA-AC7D-B7D045C8D867}"/>
          </ac:picMkLst>
        </pc:picChg>
        <pc:picChg chg="add del mod">
          <ac:chgData name="Lucas  Gomez Tobon" userId="b8a6d8fe-e4ad-4825-8cc6-ab3fedc37e7a" providerId="ADAL" clId="{B2603C72-D24C-4B06-AE0A-DBBAE09F64DA}" dt="2023-04-18T22:12:14.095" v="9394" actId="21"/>
          <ac:picMkLst>
            <pc:docMk/>
            <pc:sldMk cId="4291303480" sldId="341"/>
            <ac:picMk id="31750" creationId="{04AD5CBC-B719-4D23-EEDE-DC590F94BAEB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2:13:02.379" v="9403"/>
        <pc:sldMkLst>
          <pc:docMk/>
          <pc:sldMk cId="1161771088" sldId="342"/>
        </pc:sldMkLst>
        <pc:spChg chg="del mod">
          <ac:chgData name="Lucas  Gomez Tobon" userId="b8a6d8fe-e4ad-4825-8cc6-ab3fedc37e7a" providerId="ADAL" clId="{B2603C72-D24C-4B06-AE0A-DBBAE09F64DA}" dt="2023-04-18T22:12:09.368" v="9393" actId="478"/>
          <ac:spMkLst>
            <pc:docMk/>
            <pc:sldMk cId="1161771088" sldId="342"/>
            <ac:spMk id="2" creationId="{4690125E-7CA8-A845-B946-36ECA41E41F9}"/>
          </ac:spMkLst>
        </pc:spChg>
        <pc:spChg chg="mod">
          <ac:chgData name="Lucas  Gomez Tobon" userId="b8a6d8fe-e4ad-4825-8cc6-ab3fedc37e7a" providerId="ADAL" clId="{B2603C72-D24C-4B06-AE0A-DBBAE09F64DA}" dt="2023-04-18T22:12:06.763" v="9390" actId="20577"/>
          <ac:spMkLst>
            <pc:docMk/>
            <pc:sldMk cId="1161771088" sldId="342"/>
            <ac:spMk id="3" creationId="{288305FE-915F-971B-06C8-2F46C9F924D7}"/>
          </ac:spMkLst>
        </pc:spChg>
        <pc:picChg chg="add mod">
          <ac:chgData name="Lucas  Gomez Tobon" userId="b8a6d8fe-e4ad-4825-8cc6-ab3fedc37e7a" providerId="ADAL" clId="{B2603C72-D24C-4B06-AE0A-DBBAE09F64DA}" dt="2023-04-18T22:12:19.207" v="9396" actId="1076"/>
          <ac:picMkLst>
            <pc:docMk/>
            <pc:sldMk cId="1161771088" sldId="342"/>
            <ac:picMk id="4" creationId="{EE06192F-FE75-03A8-DB3C-B5B368F3A9BF}"/>
          </ac:picMkLst>
        </pc:picChg>
        <pc:picChg chg="add mod">
          <ac:chgData name="Lucas  Gomez Tobon" userId="b8a6d8fe-e4ad-4825-8cc6-ab3fedc37e7a" providerId="ADAL" clId="{B2603C72-D24C-4B06-AE0A-DBBAE09F64DA}" dt="2023-04-18T22:12:21.056" v="9397" actId="1076"/>
          <ac:picMkLst>
            <pc:docMk/>
            <pc:sldMk cId="1161771088" sldId="342"/>
            <ac:picMk id="5" creationId="{71E68E5D-E714-39AE-497B-C18E36E4080A}"/>
          </ac:picMkLst>
        </pc:picChg>
        <pc:picChg chg="add mod">
          <ac:chgData name="Lucas  Gomez Tobon" userId="b8a6d8fe-e4ad-4825-8cc6-ab3fedc37e7a" providerId="ADAL" clId="{B2603C72-D24C-4B06-AE0A-DBBAE09F64DA}" dt="2023-04-18T22:13:02.379" v="9403"/>
          <ac:picMkLst>
            <pc:docMk/>
            <pc:sldMk cId="1161771088" sldId="342"/>
            <ac:picMk id="6" creationId="{543D247C-4DB2-E61F-4F23-6E57AFA63C6A}"/>
          </ac:picMkLst>
        </pc:picChg>
        <pc:picChg chg="del">
          <ac:chgData name="Lucas  Gomez Tobon" userId="b8a6d8fe-e4ad-4825-8cc6-ab3fedc37e7a" providerId="ADAL" clId="{B2603C72-D24C-4B06-AE0A-DBBAE09F64DA}" dt="2023-04-18T22:12:08.393" v="9391" actId="478"/>
          <ac:picMkLst>
            <pc:docMk/>
            <pc:sldMk cId="1161771088" sldId="342"/>
            <ac:picMk id="28674" creationId="{DD50678C-480D-E8EA-C6A5-058B49B90769}"/>
          </ac:picMkLst>
        </pc:picChg>
      </pc:sldChg>
      <pc:sldChg chg="addSp delSp modSp add mod">
        <pc:chgData name="Lucas  Gomez Tobon" userId="b8a6d8fe-e4ad-4825-8cc6-ab3fedc37e7a" providerId="ADAL" clId="{B2603C72-D24C-4B06-AE0A-DBBAE09F64DA}" dt="2023-04-18T22:14:27.462" v="9414"/>
        <pc:sldMkLst>
          <pc:docMk/>
          <pc:sldMk cId="754593485" sldId="343"/>
        </pc:sldMkLst>
        <pc:picChg chg="del">
          <ac:chgData name="Lucas  Gomez Tobon" userId="b8a6d8fe-e4ad-4825-8cc6-ab3fedc37e7a" providerId="ADAL" clId="{B2603C72-D24C-4B06-AE0A-DBBAE09F64DA}" dt="2023-04-18T22:12:45.214" v="9400" actId="478"/>
          <ac:picMkLst>
            <pc:docMk/>
            <pc:sldMk cId="754593485" sldId="343"/>
            <ac:picMk id="4" creationId="{EE06192F-FE75-03A8-DB3C-B5B368F3A9BF}"/>
          </ac:picMkLst>
        </pc:picChg>
        <pc:picChg chg="del">
          <ac:chgData name="Lucas  Gomez Tobon" userId="b8a6d8fe-e4ad-4825-8cc6-ab3fedc37e7a" providerId="ADAL" clId="{B2603C72-D24C-4B06-AE0A-DBBAE09F64DA}" dt="2023-04-18T22:12:45.550" v="9401" actId="478"/>
          <ac:picMkLst>
            <pc:docMk/>
            <pc:sldMk cId="754593485" sldId="343"/>
            <ac:picMk id="5" creationId="{71E68E5D-E714-39AE-497B-C18E36E4080A}"/>
          </ac:picMkLst>
        </pc:picChg>
        <pc:picChg chg="del">
          <ac:chgData name="Lucas  Gomez Tobon" userId="b8a6d8fe-e4ad-4825-8cc6-ab3fedc37e7a" providerId="ADAL" clId="{B2603C72-D24C-4B06-AE0A-DBBAE09F64DA}" dt="2023-04-18T22:12:45.907" v="9402" actId="478"/>
          <ac:picMkLst>
            <pc:docMk/>
            <pc:sldMk cId="754593485" sldId="343"/>
            <ac:picMk id="6" creationId="{543D247C-4DB2-E61F-4F23-6E57AFA63C6A}"/>
          </ac:picMkLst>
        </pc:picChg>
        <pc:picChg chg="add mod">
          <ac:chgData name="Lucas  Gomez Tobon" userId="b8a6d8fe-e4ad-4825-8cc6-ab3fedc37e7a" providerId="ADAL" clId="{B2603C72-D24C-4B06-AE0A-DBBAE09F64DA}" dt="2023-04-18T22:13:57.401" v="9410"/>
          <ac:picMkLst>
            <pc:docMk/>
            <pc:sldMk cId="754593485" sldId="343"/>
            <ac:picMk id="7" creationId="{30643426-4720-33FF-F436-3AD4696DCB0D}"/>
          </ac:picMkLst>
        </pc:picChg>
        <pc:picChg chg="add mod">
          <ac:chgData name="Lucas  Gomez Tobon" userId="b8a6d8fe-e4ad-4825-8cc6-ab3fedc37e7a" providerId="ADAL" clId="{B2603C72-D24C-4B06-AE0A-DBBAE09F64DA}" dt="2023-04-18T22:14:27.462" v="9414"/>
          <ac:picMkLst>
            <pc:docMk/>
            <pc:sldMk cId="754593485" sldId="343"/>
            <ac:picMk id="9" creationId="{C5B89E03-81C8-5230-3C9D-EE9D6BD171E9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2:19:28.897" v="9990" actId="20577"/>
        <pc:sldMkLst>
          <pc:docMk/>
          <pc:sldMk cId="1509890762" sldId="344"/>
        </pc:sldMkLst>
        <pc:spChg chg="mod">
          <ac:chgData name="Lucas  Gomez Tobon" userId="b8a6d8fe-e4ad-4825-8cc6-ab3fedc37e7a" providerId="ADAL" clId="{B2603C72-D24C-4B06-AE0A-DBBAE09F64DA}" dt="2023-04-18T22:16:03.551" v="9486" actId="1076"/>
          <ac:spMkLst>
            <pc:docMk/>
            <pc:sldMk cId="1509890762" sldId="344"/>
            <ac:spMk id="3" creationId="{288305FE-915F-971B-06C8-2F46C9F924D7}"/>
          </ac:spMkLst>
        </pc:spChg>
        <pc:picChg chg="add mod">
          <ac:chgData name="Lucas  Gomez Tobon" userId="b8a6d8fe-e4ad-4825-8cc6-ab3fedc37e7a" providerId="ADAL" clId="{B2603C72-D24C-4B06-AE0A-DBBAE09F64DA}" dt="2023-04-18T22:16:16.531" v="9490"/>
          <ac:picMkLst>
            <pc:docMk/>
            <pc:sldMk cId="1509890762" sldId="344"/>
            <ac:picMk id="4" creationId="{AC8353D1-28C5-68BC-8E8C-CA3616BCA9B4}"/>
          </ac:picMkLst>
        </pc:picChg>
        <pc:picChg chg="del">
          <ac:chgData name="Lucas  Gomez Tobon" userId="b8a6d8fe-e4ad-4825-8cc6-ab3fedc37e7a" providerId="ADAL" clId="{B2603C72-D24C-4B06-AE0A-DBBAE09F64DA}" dt="2023-04-18T22:14:34.771" v="9416" actId="478"/>
          <ac:picMkLst>
            <pc:docMk/>
            <pc:sldMk cId="1509890762" sldId="344"/>
            <ac:picMk id="7" creationId="{30643426-4720-33FF-F436-3AD4696DCB0D}"/>
          </ac:picMkLst>
        </pc:picChg>
        <pc:picChg chg="del">
          <ac:chgData name="Lucas  Gomez Tobon" userId="b8a6d8fe-e4ad-4825-8cc6-ab3fedc37e7a" providerId="ADAL" clId="{B2603C72-D24C-4B06-AE0A-DBBAE09F64DA}" dt="2023-04-18T22:14:36.439" v="9417" actId="478"/>
          <ac:picMkLst>
            <pc:docMk/>
            <pc:sldMk cId="1509890762" sldId="344"/>
            <ac:picMk id="9" creationId="{C5B89E03-81C8-5230-3C9D-EE9D6BD171E9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2:18:08.787" v="9816" actId="20577"/>
        <pc:sldMkLst>
          <pc:docMk/>
          <pc:sldMk cId="2350650725" sldId="345"/>
        </pc:sldMkLst>
        <pc:spChg chg="del">
          <ac:chgData name="Lucas  Gomez Tobon" userId="b8a6d8fe-e4ad-4825-8cc6-ab3fedc37e7a" providerId="ADAL" clId="{B2603C72-D24C-4B06-AE0A-DBBAE09F64DA}" dt="2023-04-18T22:16:42.884" v="9495" actId="478"/>
          <ac:spMkLst>
            <pc:docMk/>
            <pc:sldMk cId="2350650725" sldId="345"/>
            <ac:spMk id="3" creationId="{288305FE-915F-971B-06C8-2F46C9F924D7}"/>
          </ac:spMkLst>
        </pc:spChg>
        <pc:picChg chg="del">
          <ac:chgData name="Lucas  Gomez Tobon" userId="b8a6d8fe-e4ad-4825-8cc6-ab3fedc37e7a" providerId="ADAL" clId="{B2603C72-D24C-4B06-AE0A-DBBAE09F64DA}" dt="2023-04-18T22:16:37.873" v="9492" actId="478"/>
          <ac:picMkLst>
            <pc:docMk/>
            <pc:sldMk cId="2350650725" sldId="345"/>
            <ac:picMk id="4" creationId="{AC8353D1-28C5-68BC-8E8C-CA3616BCA9B4}"/>
          </ac:picMkLst>
        </pc:picChg>
        <pc:picChg chg="add mod">
          <ac:chgData name="Lucas  Gomez Tobon" userId="b8a6d8fe-e4ad-4825-8cc6-ab3fedc37e7a" providerId="ADAL" clId="{B2603C72-D24C-4B06-AE0A-DBBAE09F64DA}" dt="2023-04-18T22:16:40.670" v="9494" actId="1076"/>
          <ac:picMkLst>
            <pc:docMk/>
            <pc:sldMk cId="2350650725" sldId="345"/>
            <ac:picMk id="5" creationId="{BE5ADE01-79AE-C211-5874-4444B9525040}"/>
          </ac:picMkLst>
        </pc:picChg>
      </pc:sldChg>
      <pc:sldChg chg="addSp delSp modSp add mod modNotesTx">
        <pc:chgData name="Lucas  Gomez Tobon" userId="b8a6d8fe-e4ad-4825-8cc6-ab3fedc37e7a" providerId="ADAL" clId="{B2603C72-D24C-4B06-AE0A-DBBAE09F64DA}" dt="2023-04-18T22:19:03.509" v="9870" actId="1076"/>
        <pc:sldMkLst>
          <pc:docMk/>
          <pc:sldMk cId="4101004623" sldId="346"/>
        </pc:sldMkLst>
        <pc:spChg chg="add mod">
          <ac:chgData name="Lucas  Gomez Tobon" userId="b8a6d8fe-e4ad-4825-8cc6-ab3fedc37e7a" providerId="ADAL" clId="{B2603C72-D24C-4B06-AE0A-DBBAE09F64DA}" dt="2023-04-18T22:19:03.509" v="9870" actId="1076"/>
          <ac:spMkLst>
            <pc:docMk/>
            <pc:sldMk cId="4101004623" sldId="346"/>
            <ac:spMk id="3" creationId="{461144CD-D6B2-F217-0B78-4DE6FA0F3A9F}"/>
          </ac:spMkLst>
        </pc:spChg>
        <pc:picChg chg="del">
          <ac:chgData name="Lucas  Gomez Tobon" userId="b8a6d8fe-e4ad-4825-8cc6-ab3fedc37e7a" providerId="ADAL" clId="{B2603C72-D24C-4B06-AE0A-DBBAE09F64DA}" dt="2023-04-18T22:18:12.637" v="9818" actId="478"/>
          <ac:picMkLst>
            <pc:docMk/>
            <pc:sldMk cId="4101004623" sldId="346"/>
            <ac:picMk id="5" creationId="{BE5ADE01-79AE-C211-5874-4444B9525040}"/>
          </ac:picMkLst>
        </pc:picChg>
        <pc:picChg chg="add mod">
          <ac:chgData name="Lucas  Gomez Tobon" userId="b8a6d8fe-e4ad-4825-8cc6-ab3fedc37e7a" providerId="ADAL" clId="{B2603C72-D24C-4B06-AE0A-DBBAE09F64DA}" dt="2023-04-18T22:19:00.606" v="9869" actId="1076"/>
          <ac:picMkLst>
            <pc:docMk/>
            <pc:sldMk cId="4101004623" sldId="346"/>
            <ac:picMk id="32770" creationId="{4E8D595C-56CE-B26B-CFA0-1F4380F4972C}"/>
          </ac:picMkLst>
        </pc:picChg>
      </pc:sldChg>
    </pc:docChg>
  </pc:docChgLst>
  <pc:docChgLst>
    <pc:chgData name="Lucas  Gomez Tobon" userId="b8a6d8fe-e4ad-4825-8cc6-ab3fedc37e7a" providerId="ADAL" clId="{ADC6B1C8-30C5-4B1E-B37C-EF6697D12C21}"/>
    <pc:docChg chg="undo custSel addSld delSld modSld">
      <pc:chgData name="Lucas  Gomez Tobon" userId="b8a6d8fe-e4ad-4825-8cc6-ab3fedc37e7a" providerId="ADAL" clId="{ADC6B1C8-30C5-4B1E-B37C-EF6697D12C21}" dt="2023-04-20T23:01:21.579" v="1098" actId="2696"/>
      <pc:docMkLst>
        <pc:docMk/>
      </pc:docMkLst>
      <pc:sldChg chg="modSp mod">
        <pc:chgData name="Lucas  Gomez Tobon" userId="b8a6d8fe-e4ad-4825-8cc6-ab3fedc37e7a" providerId="ADAL" clId="{ADC6B1C8-30C5-4B1E-B37C-EF6697D12C21}" dt="2023-04-20T22:25:25.124" v="137" actId="404"/>
        <pc:sldMkLst>
          <pc:docMk/>
          <pc:sldMk cId="4264763546" sldId="267"/>
        </pc:sldMkLst>
        <pc:spChg chg="mod">
          <ac:chgData name="Lucas  Gomez Tobon" userId="b8a6d8fe-e4ad-4825-8cc6-ab3fedc37e7a" providerId="ADAL" clId="{ADC6B1C8-30C5-4B1E-B37C-EF6697D12C21}" dt="2023-04-20T22:25:25.124" v="137" actId="404"/>
          <ac:spMkLst>
            <pc:docMk/>
            <pc:sldMk cId="4264763546" sldId="267"/>
            <ac:spMk id="8" creationId="{00000000-0000-0000-0000-000000000000}"/>
          </ac:spMkLst>
        </pc:spChg>
      </pc:sldChg>
      <pc:sldChg chg="del">
        <pc:chgData name="Lucas  Gomez Tobon" userId="b8a6d8fe-e4ad-4825-8cc6-ab3fedc37e7a" providerId="ADAL" clId="{ADC6B1C8-30C5-4B1E-B37C-EF6697D12C21}" dt="2023-04-20T22:24:00.743" v="0" actId="47"/>
        <pc:sldMkLst>
          <pc:docMk/>
          <pc:sldMk cId="1712672475" sldId="273"/>
        </pc:sldMkLst>
      </pc:sldChg>
      <pc:sldChg chg="del">
        <pc:chgData name="Lucas  Gomez Tobon" userId="b8a6d8fe-e4ad-4825-8cc6-ab3fedc37e7a" providerId="ADAL" clId="{ADC6B1C8-30C5-4B1E-B37C-EF6697D12C21}" dt="2023-04-20T22:24:01.089" v="1" actId="47"/>
        <pc:sldMkLst>
          <pc:docMk/>
          <pc:sldMk cId="3196428619" sldId="274"/>
        </pc:sldMkLst>
      </pc:sldChg>
      <pc:sldChg chg="del">
        <pc:chgData name="Lucas  Gomez Tobon" userId="b8a6d8fe-e4ad-4825-8cc6-ab3fedc37e7a" providerId="ADAL" clId="{ADC6B1C8-30C5-4B1E-B37C-EF6697D12C21}" dt="2023-04-20T22:24:01.408" v="2" actId="47"/>
        <pc:sldMkLst>
          <pc:docMk/>
          <pc:sldMk cId="4140553962" sldId="276"/>
        </pc:sldMkLst>
      </pc:sldChg>
      <pc:sldChg chg="del">
        <pc:chgData name="Lucas  Gomez Tobon" userId="b8a6d8fe-e4ad-4825-8cc6-ab3fedc37e7a" providerId="ADAL" clId="{ADC6B1C8-30C5-4B1E-B37C-EF6697D12C21}" dt="2023-04-20T22:24:01.737" v="3" actId="47"/>
        <pc:sldMkLst>
          <pc:docMk/>
          <pc:sldMk cId="673923841" sldId="277"/>
        </pc:sldMkLst>
      </pc:sldChg>
      <pc:sldChg chg="del">
        <pc:chgData name="Lucas  Gomez Tobon" userId="b8a6d8fe-e4ad-4825-8cc6-ab3fedc37e7a" providerId="ADAL" clId="{ADC6B1C8-30C5-4B1E-B37C-EF6697D12C21}" dt="2023-04-20T22:24:02.035" v="4" actId="47"/>
        <pc:sldMkLst>
          <pc:docMk/>
          <pc:sldMk cId="1533184089" sldId="278"/>
        </pc:sldMkLst>
      </pc:sldChg>
      <pc:sldChg chg="del">
        <pc:chgData name="Lucas  Gomez Tobon" userId="b8a6d8fe-e4ad-4825-8cc6-ab3fedc37e7a" providerId="ADAL" clId="{ADC6B1C8-30C5-4B1E-B37C-EF6697D12C21}" dt="2023-04-20T22:24:02.350" v="5" actId="47"/>
        <pc:sldMkLst>
          <pc:docMk/>
          <pc:sldMk cId="761679881" sldId="279"/>
        </pc:sldMkLst>
      </pc:sldChg>
      <pc:sldChg chg="add del">
        <pc:chgData name="Lucas  Gomez Tobon" userId="b8a6d8fe-e4ad-4825-8cc6-ab3fedc37e7a" providerId="ADAL" clId="{ADC6B1C8-30C5-4B1E-B37C-EF6697D12C21}" dt="2023-04-20T22:24:25.391" v="46" actId="47"/>
        <pc:sldMkLst>
          <pc:docMk/>
          <pc:sldMk cId="4141892565" sldId="280"/>
        </pc:sldMkLst>
      </pc:sldChg>
      <pc:sldChg chg="add del">
        <pc:chgData name="Lucas  Gomez Tobon" userId="b8a6d8fe-e4ad-4825-8cc6-ab3fedc37e7a" providerId="ADAL" clId="{ADC6B1C8-30C5-4B1E-B37C-EF6697D12C21}" dt="2023-04-20T22:24:25.895" v="47" actId="47"/>
        <pc:sldMkLst>
          <pc:docMk/>
          <pc:sldMk cId="182877711" sldId="281"/>
        </pc:sldMkLst>
      </pc:sldChg>
      <pc:sldChg chg="add del">
        <pc:chgData name="Lucas  Gomez Tobon" userId="b8a6d8fe-e4ad-4825-8cc6-ab3fedc37e7a" providerId="ADAL" clId="{ADC6B1C8-30C5-4B1E-B37C-EF6697D12C21}" dt="2023-04-20T22:24:25.927" v="48" actId="47"/>
        <pc:sldMkLst>
          <pc:docMk/>
          <pc:sldMk cId="3057117694" sldId="282"/>
        </pc:sldMkLst>
      </pc:sldChg>
      <pc:sldChg chg="add del">
        <pc:chgData name="Lucas  Gomez Tobon" userId="b8a6d8fe-e4ad-4825-8cc6-ab3fedc37e7a" providerId="ADAL" clId="{ADC6B1C8-30C5-4B1E-B37C-EF6697D12C21}" dt="2023-04-20T22:24:25.970" v="49" actId="47"/>
        <pc:sldMkLst>
          <pc:docMk/>
          <pc:sldMk cId="3143335488" sldId="283"/>
        </pc:sldMkLst>
      </pc:sldChg>
      <pc:sldChg chg="add del">
        <pc:chgData name="Lucas  Gomez Tobon" userId="b8a6d8fe-e4ad-4825-8cc6-ab3fedc37e7a" providerId="ADAL" clId="{ADC6B1C8-30C5-4B1E-B37C-EF6697D12C21}" dt="2023-04-20T22:24:25.990" v="50" actId="47"/>
        <pc:sldMkLst>
          <pc:docMk/>
          <pc:sldMk cId="1489144450" sldId="284"/>
        </pc:sldMkLst>
      </pc:sldChg>
      <pc:sldChg chg="add del">
        <pc:chgData name="Lucas  Gomez Tobon" userId="b8a6d8fe-e4ad-4825-8cc6-ab3fedc37e7a" providerId="ADAL" clId="{ADC6B1C8-30C5-4B1E-B37C-EF6697D12C21}" dt="2023-04-20T22:24:26.022" v="51" actId="47"/>
        <pc:sldMkLst>
          <pc:docMk/>
          <pc:sldMk cId="2958731240" sldId="285"/>
        </pc:sldMkLst>
      </pc:sldChg>
      <pc:sldChg chg="add del">
        <pc:chgData name="Lucas  Gomez Tobon" userId="b8a6d8fe-e4ad-4825-8cc6-ab3fedc37e7a" providerId="ADAL" clId="{ADC6B1C8-30C5-4B1E-B37C-EF6697D12C21}" dt="2023-04-20T22:24:26.069" v="52" actId="47"/>
        <pc:sldMkLst>
          <pc:docMk/>
          <pc:sldMk cId="3935889418" sldId="287"/>
        </pc:sldMkLst>
      </pc:sldChg>
      <pc:sldChg chg="add del">
        <pc:chgData name="Lucas  Gomez Tobon" userId="b8a6d8fe-e4ad-4825-8cc6-ab3fedc37e7a" providerId="ADAL" clId="{ADC6B1C8-30C5-4B1E-B37C-EF6697D12C21}" dt="2023-04-20T22:24:26.226" v="57" actId="47"/>
        <pc:sldMkLst>
          <pc:docMk/>
          <pc:sldMk cId="1825947663" sldId="288"/>
        </pc:sldMkLst>
      </pc:sldChg>
      <pc:sldChg chg="add del">
        <pc:chgData name="Lucas  Gomez Tobon" userId="b8a6d8fe-e4ad-4825-8cc6-ab3fedc37e7a" providerId="ADAL" clId="{ADC6B1C8-30C5-4B1E-B37C-EF6697D12C21}" dt="2023-04-20T22:24:26.257" v="58" actId="47"/>
        <pc:sldMkLst>
          <pc:docMk/>
          <pc:sldMk cId="3203453847" sldId="289"/>
        </pc:sldMkLst>
      </pc:sldChg>
      <pc:sldChg chg="add del">
        <pc:chgData name="Lucas  Gomez Tobon" userId="b8a6d8fe-e4ad-4825-8cc6-ab3fedc37e7a" providerId="ADAL" clId="{ADC6B1C8-30C5-4B1E-B37C-EF6697D12C21}" dt="2023-04-20T22:24:26.103" v="53" actId="47"/>
        <pc:sldMkLst>
          <pc:docMk/>
          <pc:sldMk cId="813755412" sldId="290"/>
        </pc:sldMkLst>
      </pc:sldChg>
      <pc:sldChg chg="add del">
        <pc:chgData name="Lucas  Gomez Tobon" userId="b8a6d8fe-e4ad-4825-8cc6-ab3fedc37e7a" providerId="ADAL" clId="{ADC6B1C8-30C5-4B1E-B37C-EF6697D12C21}" dt="2023-04-20T22:24:26.141" v="54" actId="47"/>
        <pc:sldMkLst>
          <pc:docMk/>
          <pc:sldMk cId="2596208481" sldId="291"/>
        </pc:sldMkLst>
      </pc:sldChg>
      <pc:sldChg chg="add del">
        <pc:chgData name="Lucas  Gomez Tobon" userId="b8a6d8fe-e4ad-4825-8cc6-ab3fedc37e7a" providerId="ADAL" clId="{ADC6B1C8-30C5-4B1E-B37C-EF6697D12C21}" dt="2023-04-20T22:24:26.163" v="55" actId="47"/>
        <pc:sldMkLst>
          <pc:docMk/>
          <pc:sldMk cId="470909581" sldId="292"/>
        </pc:sldMkLst>
      </pc:sldChg>
      <pc:sldChg chg="add del">
        <pc:chgData name="Lucas  Gomez Tobon" userId="b8a6d8fe-e4ad-4825-8cc6-ab3fedc37e7a" providerId="ADAL" clId="{ADC6B1C8-30C5-4B1E-B37C-EF6697D12C21}" dt="2023-04-20T22:24:26.194" v="56" actId="47"/>
        <pc:sldMkLst>
          <pc:docMk/>
          <pc:sldMk cId="470462652" sldId="293"/>
        </pc:sldMkLst>
      </pc:sldChg>
      <pc:sldChg chg="add del">
        <pc:chgData name="Lucas  Gomez Tobon" userId="b8a6d8fe-e4ad-4825-8cc6-ab3fedc37e7a" providerId="ADAL" clId="{ADC6B1C8-30C5-4B1E-B37C-EF6697D12C21}" dt="2023-04-20T22:24:26.288" v="59" actId="47"/>
        <pc:sldMkLst>
          <pc:docMk/>
          <pc:sldMk cId="437106989" sldId="294"/>
        </pc:sldMkLst>
      </pc:sldChg>
      <pc:sldChg chg="add del">
        <pc:chgData name="Lucas  Gomez Tobon" userId="b8a6d8fe-e4ad-4825-8cc6-ab3fedc37e7a" providerId="ADAL" clId="{ADC6B1C8-30C5-4B1E-B37C-EF6697D12C21}" dt="2023-04-20T22:24:26.335" v="60" actId="47"/>
        <pc:sldMkLst>
          <pc:docMk/>
          <pc:sldMk cId="1890436841" sldId="295"/>
        </pc:sldMkLst>
      </pc:sldChg>
      <pc:sldChg chg="add del">
        <pc:chgData name="Lucas  Gomez Tobon" userId="b8a6d8fe-e4ad-4825-8cc6-ab3fedc37e7a" providerId="ADAL" clId="{ADC6B1C8-30C5-4B1E-B37C-EF6697D12C21}" dt="2023-04-20T22:24:26.367" v="61" actId="47"/>
        <pc:sldMkLst>
          <pc:docMk/>
          <pc:sldMk cId="650679855" sldId="296"/>
        </pc:sldMkLst>
      </pc:sldChg>
      <pc:sldChg chg="add del">
        <pc:chgData name="Lucas  Gomez Tobon" userId="b8a6d8fe-e4ad-4825-8cc6-ab3fedc37e7a" providerId="ADAL" clId="{ADC6B1C8-30C5-4B1E-B37C-EF6697D12C21}" dt="2023-04-20T22:24:26.461" v="64" actId="47"/>
        <pc:sldMkLst>
          <pc:docMk/>
          <pc:sldMk cId="901996259" sldId="297"/>
        </pc:sldMkLst>
      </pc:sldChg>
      <pc:sldChg chg="add del">
        <pc:chgData name="Lucas  Gomez Tobon" userId="b8a6d8fe-e4ad-4825-8cc6-ab3fedc37e7a" providerId="ADAL" clId="{ADC6B1C8-30C5-4B1E-B37C-EF6697D12C21}" dt="2023-04-20T22:24:26.414" v="63" actId="47"/>
        <pc:sldMkLst>
          <pc:docMk/>
          <pc:sldMk cId="1371858103" sldId="298"/>
        </pc:sldMkLst>
      </pc:sldChg>
      <pc:sldChg chg="add del">
        <pc:chgData name="Lucas  Gomez Tobon" userId="b8a6d8fe-e4ad-4825-8cc6-ab3fedc37e7a" providerId="ADAL" clId="{ADC6B1C8-30C5-4B1E-B37C-EF6697D12C21}" dt="2023-04-20T22:24:26.477" v="65" actId="47"/>
        <pc:sldMkLst>
          <pc:docMk/>
          <pc:sldMk cId="3595140827" sldId="299"/>
        </pc:sldMkLst>
      </pc:sldChg>
      <pc:sldChg chg="del">
        <pc:chgData name="Lucas  Gomez Tobon" userId="b8a6d8fe-e4ad-4825-8cc6-ab3fedc37e7a" providerId="ADAL" clId="{ADC6B1C8-30C5-4B1E-B37C-EF6697D12C21}" dt="2023-04-20T22:24:26.508" v="66" actId="47"/>
        <pc:sldMkLst>
          <pc:docMk/>
          <pc:sldMk cId="1546511398" sldId="300"/>
        </pc:sldMkLst>
      </pc:sldChg>
      <pc:sldChg chg="del">
        <pc:chgData name="Lucas  Gomez Tobon" userId="b8a6d8fe-e4ad-4825-8cc6-ab3fedc37e7a" providerId="ADAL" clId="{ADC6B1C8-30C5-4B1E-B37C-EF6697D12C21}" dt="2023-04-20T22:24:26.571" v="67" actId="47"/>
        <pc:sldMkLst>
          <pc:docMk/>
          <pc:sldMk cId="3602234967" sldId="301"/>
        </pc:sldMkLst>
      </pc:sldChg>
      <pc:sldChg chg="add del">
        <pc:chgData name="Lucas  Gomez Tobon" userId="b8a6d8fe-e4ad-4825-8cc6-ab3fedc37e7a" providerId="ADAL" clId="{ADC6B1C8-30C5-4B1E-B37C-EF6697D12C21}" dt="2023-04-20T22:24:26.382" v="62" actId="47"/>
        <pc:sldMkLst>
          <pc:docMk/>
          <pc:sldMk cId="4034096077" sldId="302"/>
        </pc:sldMkLst>
      </pc:sldChg>
      <pc:sldChg chg="del">
        <pc:chgData name="Lucas  Gomez Tobon" userId="b8a6d8fe-e4ad-4825-8cc6-ab3fedc37e7a" providerId="ADAL" clId="{ADC6B1C8-30C5-4B1E-B37C-EF6697D12C21}" dt="2023-04-20T22:24:26.586" v="68" actId="47"/>
        <pc:sldMkLst>
          <pc:docMk/>
          <pc:sldMk cId="1156676804" sldId="303"/>
        </pc:sldMkLst>
      </pc:sldChg>
      <pc:sldChg chg="del">
        <pc:chgData name="Lucas  Gomez Tobon" userId="b8a6d8fe-e4ad-4825-8cc6-ab3fedc37e7a" providerId="ADAL" clId="{ADC6B1C8-30C5-4B1E-B37C-EF6697D12C21}" dt="2023-04-20T22:24:26.629" v="69" actId="47"/>
        <pc:sldMkLst>
          <pc:docMk/>
          <pc:sldMk cId="114269199" sldId="304"/>
        </pc:sldMkLst>
      </pc:sldChg>
      <pc:sldChg chg="del">
        <pc:chgData name="Lucas  Gomez Tobon" userId="b8a6d8fe-e4ad-4825-8cc6-ab3fedc37e7a" providerId="ADAL" clId="{ADC6B1C8-30C5-4B1E-B37C-EF6697D12C21}" dt="2023-04-20T22:24:26.689" v="70" actId="47"/>
        <pc:sldMkLst>
          <pc:docMk/>
          <pc:sldMk cId="3306419415" sldId="305"/>
        </pc:sldMkLst>
      </pc:sldChg>
      <pc:sldChg chg="del">
        <pc:chgData name="Lucas  Gomez Tobon" userId="b8a6d8fe-e4ad-4825-8cc6-ab3fedc37e7a" providerId="ADAL" clId="{ADC6B1C8-30C5-4B1E-B37C-EF6697D12C21}" dt="2023-04-20T22:24:26.713" v="71" actId="47"/>
        <pc:sldMkLst>
          <pc:docMk/>
          <pc:sldMk cId="1291790902" sldId="306"/>
        </pc:sldMkLst>
      </pc:sldChg>
      <pc:sldChg chg="del">
        <pc:chgData name="Lucas  Gomez Tobon" userId="b8a6d8fe-e4ad-4825-8cc6-ab3fedc37e7a" providerId="ADAL" clId="{ADC6B1C8-30C5-4B1E-B37C-EF6697D12C21}" dt="2023-04-20T22:24:26.744" v="72" actId="47"/>
        <pc:sldMkLst>
          <pc:docMk/>
          <pc:sldMk cId="3554288587" sldId="307"/>
        </pc:sldMkLst>
      </pc:sldChg>
      <pc:sldChg chg="del">
        <pc:chgData name="Lucas  Gomez Tobon" userId="b8a6d8fe-e4ad-4825-8cc6-ab3fedc37e7a" providerId="ADAL" clId="{ADC6B1C8-30C5-4B1E-B37C-EF6697D12C21}" dt="2023-04-20T22:24:26.776" v="73" actId="47"/>
        <pc:sldMkLst>
          <pc:docMk/>
          <pc:sldMk cId="791824042" sldId="308"/>
        </pc:sldMkLst>
      </pc:sldChg>
      <pc:sldChg chg="delSp add del setBg">
        <pc:chgData name="Lucas  Gomez Tobon" userId="b8a6d8fe-e4ad-4825-8cc6-ab3fedc37e7a" providerId="ADAL" clId="{ADC6B1C8-30C5-4B1E-B37C-EF6697D12C21}" dt="2023-04-20T22:37:01.674" v="303" actId="2696"/>
        <pc:sldMkLst>
          <pc:docMk/>
          <pc:sldMk cId="4203748614" sldId="309"/>
        </pc:sldMkLst>
        <pc:spChg chg="del">
          <ac:chgData name="Lucas  Gomez Tobon" userId="b8a6d8fe-e4ad-4825-8cc6-ab3fedc37e7a" providerId="ADAL" clId="{ADC6B1C8-30C5-4B1E-B37C-EF6697D12C21}" dt="2023-04-20T22:36:58.524" v="301" actId="21"/>
          <ac:spMkLst>
            <pc:docMk/>
            <pc:sldMk cId="4203748614" sldId="309"/>
            <ac:spMk id="3" creationId="{288305FE-915F-971B-06C8-2F46C9F924D7}"/>
          </ac:spMkLst>
        </pc:spChg>
        <pc:spChg chg="del">
          <ac:chgData name="Lucas  Gomez Tobon" userId="b8a6d8fe-e4ad-4825-8cc6-ab3fedc37e7a" providerId="ADAL" clId="{ADC6B1C8-30C5-4B1E-B37C-EF6697D12C21}" dt="2023-04-20T22:36:58.524" v="301" actId="21"/>
          <ac:spMkLst>
            <pc:docMk/>
            <pc:sldMk cId="4203748614" sldId="309"/>
            <ac:spMk id="5" creationId="{1524D458-93E5-B54F-8BEA-223F0EAF4ABF}"/>
          </ac:spMkLst>
        </pc:spChg>
        <pc:spChg chg="del">
          <ac:chgData name="Lucas  Gomez Tobon" userId="b8a6d8fe-e4ad-4825-8cc6-ab3fedc37e7a" providerId="ADAL" clId="{ADC6B1C8-30C5-4B1E-B37C-EF6697D12C21}" dt="2023-04-20T22:36:58.524" v="301" actId="21"/>
          <ac:spMkLst>
            <pc:docMk/>
            <pc:sldMk cId="4203748614" sldId="309"/>
            <ac:spMk id="6" creationId="{229E6E6F-466B-B950-5004-62338E32CEDD}"/>
          </ac:spMkLst>
        </pc:spChg>
        <pc:picChg chg="del">
          <ac:chgData name="Lucas  Gomez Tobon" userId="b8a6d8fe-e4ad-4825-8cc6-ab3fedc37e7a" providerId="ADAL" clId="{ADC6B1C8-30C5-4B1E-B37C-EF6697D12C21}" dt="2023-04-20T22:36:58.524" v="301" actId="21"/>
          <ac:picMkLst>
            <pc:docMk/>
            <pc:sldMk cId="4203748614" sldId="309"/>
            <ac:picMk id="17410" creationId="{079C40BA-06FE-C1C1-28C4-46125D5DAAD5}"/>
          </ac:picMkLst>
        </pc:picChg>
        <pc:picChg chg="del">
          <ac:chgData name="Lucas  Gomez Tobon" userId="b8a6d8fe-e4ad-4825-8cc6-ab3fedc37e7a" providerId="ADAL" clId="{ADC6B1C8-30C5-4B1E-B37C-EF6697D12C21}" dt="2023-04-20T22:36:58.524" v="301" actId="21"/>
          <ac:picMkLst>
            <pc:docMk/>
            <pc:sldMk cId="4203748614" sldId="309"/>
            <ac:picMk id="17412" creationId="{E8C0EB53-D491-B2A0-E944-647D843C319E}"/>
          </ac:picMkLst>
        </pc:picChg>
      </pc:sldChg>
      <pc:sldChg chg="del">
        <pc:chgData name="Lucas  Gomez Tobon" userId="b8a6d8fe-e4ad-4825-8cc6-ab3fedc37e7a" providerId="ADAL" clId="{ADC6B1C8-30C5-4B1E-B37C-EF6697D12C21}" dt="2023-04-20T22:24:26.865" v="74" actId="47"/>
        <pc:sldMkLst>
          <pc:docMk/>
          <pc:sldMk cId="326136797" sldId="310"/>
        </pc:sldMkLst>
      </pc:sldChg>
      <pc:sldChg chg="del">
        <pc:chgData name="Lucas  Gomez Tobon" userId="b8a6d8fe-e4ad-4825-8cc6-ab3fedc37e7a" providerId="ADAL" clId="{ADC6B1C8-30C5-4B1E-B37C-EF6697D12C21}" dt="2023-04-20T22:24:26.998" v="76" actId="47"/>
        <pc:sldMkLst>
          <pc:docMk/>
          <pc:sldMk cId="1690266626" sldId="311"/>
        </pc:sldMkLst>
      </pc:sldChg>
      <pc:sldChg chg="del">
        <pc:chgData name="Lucas  Gomez Tobon" userId="b8a6d8fe-e4ad-4825-8cc6-ab3fedc37e7a" providerId="ADAL" clId="{ADC6B1C8-30C5-4B1E-B37C-EF6697D12C21}" dt="2023-04-20T22:24:27.077" v="77" actId="47"/>
        <pc:sldMkLst>
          <pc:docMk/>
          <pc:sldMk cId="4255673185" sldId="312"/>
        </pc:sldMkLst>
      </pc:sldChg>
      <pc:sldChg chg="del">
        <pc:chgData name="Lucas  Gomez Tobon" userId="b8a6d8fe-e4ad-4825-8cc6-ab3fedc37e7a" providerId="ADAL" clId="{ADC6B1C8-30C5-4B1E-B37C-EF6697D12C21}" dt="2023-04-20T22:24:27.092" v="78" actId="47"/>
        <pc:sldMkLst>
          <pc:docMk/>
          <pc:sldMk cId="509991345" sldId="313"/>
        </pc:sldMkLst>
      </pc:sldChg>
      <pc:sldChg chg="del">
        <pc:chgData name="Lucas  Gomez Tobon" userId="b8a6d8fe-e4ad-4825-8cc6-ab3fedc37e7a" providerId="ADAL" clId="{ADC6B1C8-30C5-4B1E-B37C-EF6697D12C21}" dt="2023-04-20T22:24:27.104" v="79" actId="47"/>
        <pc:sldMkLst>
          <pc:docMk/>
          <pc:sldMk cId="1368234395" sldId="314"/>
        </pc:sldMkLst>
      </pc:sldChg>
      <pc:sldChg chg="del">
        <pc:chgData name="Lucas  Gomez Tobon" userId="b8a6d8fe-e4ad-4825-8cc6-ab3fedc37e7a" providerId="ADAL" clId="{ADC6B1C8-30C5-4B1E-B37C-EF6697D12C21}" dt="2023-04-20T22:24:27.752" v="80" actId="47"/>
        <pc:sldMkLst>
          <pc:docMk/>
          <pc:sldMk cId="3409589551" sldId="315"/>
        </pc:sldMkLst>
      </pc:sldChg>
      <pc:sldChg chg="del">
        <pc:chgData name="Lucas  Gomez Tobon" userId="b8a6d8fe-e4ad-4825-8cc6-ab3fedc37e7a" providerId="ADAL" clId="{ADC6B1C8-30C5-4B1E-B37C-EF6697D12C21}" dt="2023-04-20T22:24:28.271" v="81" actId="47"/>
        <pc:sldMkLst>
          <pc:docMk/>
          <pc:sldMk cId="777535462" sldId="316"/>
        </pc:sldMkLst>
      </pc:sldChg>
      <pc:sldChg chg="del">
        <pc:chgData name="Lucas  Gomez Tobon" userId="b8a6d8fe-e4ad-4825-8cc6-ab3fedc37e7a" providerId="ADAL" clId="{ADC6B1C8-30C5-4B1E-B37C-EF6697D12C21}" dt="2023-04-20T22:24:28.319" v="82" actId="47"/>
        <pc:sldMkLst>
          <pc:docMk/>
          <pc:sldMk cId="2402786216" sldId="317"/>
        </pc:sldMkLst>
      </pc:sldChg>
      <pc:sldChg chg="del">
        <pc:chgData name="Lucas  Gomez Tobon" userId="b8a6d8fe-e4ad-4825-8cc6-ab3fedc37e7a" providerId="ADAL" clId="{ADC6B1C8-30C5-4B1E-B37C-EF6697D12C21}" dt="2023-04-20T22:24:28.335" v="83" actId="47"/>
        <pc:sldMkLst>
          <pc:docMk/>
          <pc:sldMk cId="2990390911" sldId="318"/>
        </pc:sldMkLst>
      </pc:sldChg>
      <pc:sldChg chg="del">
        <pc:chgData name="Lucas  Gomez Tobon" userId="b8a6d8fe-e4ad-4825-8cc6-ab3fedc37e7a" providerId="ADAL" clId="{ADC6B1C8-30C5-4B1E-B37C-EF6697D12C21}" dt="2023-04-20T22:24:28.429" v="84" actId="47"/>
        <pc:sldMkLst>
          <pc:docMk/>
          <pc:sldMk cId="367111618" sldId="319"/>
        </pc:sldMkLst>
      </pc:sldChg>
      <pc:sldChg chg="del">
        <pc:chgData name="Lucas  Gomez Tobon" userId="b8a6d8fe-e4ad-4825-8cc6-ab3fedc37e7a" providerId="ADAL" clId="{ADC6B1C8-30C5-4B1E-B37C-EF6697D12C21}" dt="2023-04-20T22:24:28.445" v="85" actId="47"/>
        <pc:sldMkLst>
          <pc:docMk/>
          <pc:sldMk cId="3775874364" sldId="320"/>
        </pc:sldMkLst>
      </pc:sldChg>
      <pc:sldChg chg="del">
        <pc:chgData name="Lucas  Gomez Tobon" userId="b8a6d8fe-e4ad-4825-8cc6-ab3fedc37e7a" providerId="ADAL" clId="{ADC6B1C8-30C5-4B1E-B37C-EF6697D12C21}" dt="2023-04-20T22:24:28.461" v="86" actId="47"/>
        <pc:sldMkLst>
          <pc:docMk/>
          <pc:sldMk cId="1410171368" sldId="321"/>
        </pc:sldMkLst>
      </pc:sldChg>
      <pc:sldChg chg="del">
        <pc:chgData name="Lucas  Gomez Tobon" userId="b8a6d8fe-e4ad-4825-8cc6-ab3fedc37e7a" providerId="ADAL" clId="{ADC6B1C8-30C5-4B1E-B37C-EF6697D12C21}" dt="2023-04-20T22:24:28.506" v="87" actId="47"/>
        <pc:sldMkLst>
          <pc:docMk/>
          <pc:sldMk cId="2529804686" sldId="322"/>
        </pc:sldMkLst>
      </pc:sldChg>
      <pc:sldChg chg="del">
        <pc:chgData name="Lucas  Gomez Tobon" userId="b8a6d8fe-e4ad-4825-8cc6-ab3fedc37e7a" providerId="ADAL" clId="{ADC6B1C8-30C5-4B1E-B37C-EF6697D12C21}" dt="2023-04-20T22:24:28.524" v="88" actId="47"/>
        <pc:sldMkLst>
          <pc:docMk/>
          <pc:sldMk cId="2824508648" sldId="323"/>
        </pc:sldMkLst>
      </pc:sldChg>
      <pc:sldChg chg="del">
        <pc:chgData name="Lucas  Gomez Tobon" userId="b8a6d8fe-e4ad-4825-8cc6-ab3fedc37e7a" providerId="ADAL" clId="{ADC6B1C8-30C5-4B1E-B37C-EF6697D12C21}" dt="2023-04-20T22:24:28.555" v="89" actId="47"/>
        <pc:sldMkLst>
          <pc:docMk/>
          <pc:sldMk cId="2122972997" sldId="324"/>
        </pc:sldMkLst>
      </pc:sldChg>
      <pc:sldChg chg="del">
        <pc:chgData name="Lucas  Gomez Tobon" userId="b8a6d8fe-e4ad-4825-8cc6-ab3fedc37e7a" providerId="ADAL" clId="{ADC6B1C8-30C5-4B1E-B37C-EF6697D12C21}" dt="2023-04-20T22:24:29.120" v="90" actId="47"/>
        <pc:sldMkLst>
          <pc:docMk/>
          <pc:sldMk cId="2806162050" sldId="325"/>
        </pc:sldMkLst>
      </pc:sldChg>
      <pc:sldChg chg="delSp modSp add del mod">
        <pc:chgData name="Lucas  Gomez Tobon" userId="b8a6d8fe-e4ad-4825-8cc6-ab3fedc37e7a" providerId="ADAL" clId="{ADC6B1C8-30C5-4B1E-B37C-EF6697D12C21}" dt="2023-04-20T22:25:38.360" v="156" actId="47"/>
        <pc:sldMkLst>
          <pc:docMk/>
          <pc:sldMk cId="1586085880" sldId="326"/>
        </pc:sldMkLst>
        <pc:spChg chg="mod">
          <ac:chgData name="Lucas  Gomez Tobon" userId="b8a6d8fe-e4ad-4825-8cc6-ab3fedc37e7a" providerId="ADAL" clId="{ADC6B1C8-30C5-4B1E-B37C-EF6697D12C21}" dt="2023-04-20T22:25:16.278" v="133"/>
          <ac:spMkLst>
            <pc:docMk/>
            <pc:sldMk cId="1586085880" sldId="326"/>
            <ac:spMk id="3" creationId="{288305FE-915F-971B-06C8-2F46C9F924D7}"/>
          </ac:spMkLst>
        </pc:spChg>
        <pc:picChg chg="del">
          <ac:chgData name="Lucas  Gomez Tobon" userId="b8a6d8fe-e4ad-4825-8cc6-ab3fedc37e7a" providerId="ADAL" clId="{ADC6B1C8-30C5-4B1E-B37C-EF6697D12C21}" dt="2023-04-20T22:25:29.701" v="138" actId="478"/>
          <ac:picMkLst>
            <pc:docMk/>
            <pc:sldMk cId="1586085880" sldId="326"/>
            <ac:picMk id="22530" creationId="{36A3B084-C69D-8105-11E5-65A700996468}"/>
          </ac:picMkLst>
        </pc:picChg>
      </pc:sldChg>
      <pc:sldChg chg="add del">
        <pc:chgData name="Lucas  Gomez Tobon" userId="b8a6d8fe-e4ad-4825-8cc6-ab3fedc37e7a" providerId="ADAL" clId="{ADC6B1C8-30C5-4B1E-B37C-EF6697D12C21}" dt="2023-04-20T22:25:31.718" v="139" actId="47"/>
        <pc:sldMkLst>
          <pc:docMk/>
          <pc:sldMk cId="2845094841" sldId="327"/>
        </pc:sldMkLst>
      </pc:sldChg>
      <pc:sldChg chg="add del">
        <pc:chgData name="Lucas  Gomez Tobon" userId="b8a6d8fe-e4ad-4825-8cc6-ab3fedc37e7a" providerId="ADAL" clId="{ADC6B1C8-30C5-4B1E-B37C-EF6697D12C21}" dt="2023-04-20T22:25:32.011" v="140" actId="47"/>
        <pc:sldMkLst>
          <pc:docMk/>
          <pc:sldMk cId="2408932580" sldId="329"/>
        </pc:sldMkLst>
      </pc:sldChg>
      <pc:sldChg chg="add del">
        <pc:chgData name="Lucas  Gomez Tobon" userId="b8a6d8fe-e4ad-4825-8cc6-ab3fedc37e7a" providerId="ADAL" clId="{ADC6B1C8-30C5-4B1E-B37C-EF6697D12C21}" dt="2023-04-20T22:25:32.198" v="141" actId="47"/>
        <pc:sldMkLst>
          <pc:docMk/>
          <pc:sldMk cId="3856298013" sldId="330"/>
        </pc:sldMkLst>
      </pc:sldChg>
      <pc:sldChg chg="add del">
        <pc:chgData name="Lucas  Gomez Tobon" userId="b8a6d8fe-e4ad-4825-8cc6-ab3fedc37e7a" providerId="ADAL" clId="{ADC6B1C8-30C5-4B1E-B37C-EF6697D12C21}" dt="2023-04-20T22:25:32.443" v="142" actId="47"/>
        <pc:sldMkLst>
          <pc:docMk/>
          <pc:sldMk cId="3994563373" sldId="331"/>
        </pc:sldMkLst>
      </pc:sldChg>
      <pc:sldChg chg="add del">
        <pc:chgData name="Lucas  Gomez Tobon" userId="b8a6d8fe-e4ad-4825-8cc6-ab3fedc37e7a" providerId="ADAL" clId="{ADC6B1C8-30C5-4B1E-B37C-EF6697D12C21}" dt="2023-04-20T22:25:32.693" v="143" actId="47"/>
        <pc:sldMkLst>
          <pc:docMk/>
          <pc:sldMk cId="4167001188" sldId="332"/>
        </pc:sldMkLst>
      </pc:sldChg>
      <pc:sldChg chg="add del">
        <pc:chgData name="Lucas  Gomez Tobon" userId="b8a6d8fe-e4ad-4825-8cc6-ab3fedc37e7a" providerId="ADAL" clId="{ADC6B1C8-30C5-4B1E-B37C-EF6697D12C21}" dt="2023-04-20T22:25:32.908" v="144" actId="47"/>
        <pc:sldMkLst>
          <pc:docMk/>
          <pc:sldMk cId="1000923578" sldId="333"/>
        </pc:sldMkLst>
      </pc:sldChg>
      <pc:sldChg chg="add del">
        <pc:chgData name="Lucas  Gomez Tobon" userId="b8a6d8fe-e4ad-4825-8cc6-ab3fedc37e7a" providerId="ADAL" clId="{ADC6B1C8-30C5-4B1E-B37C-EF6697D12C21}" dt="2023-04-20T22:25:33.567" v="145" actId="47"/>
        <pc:sldMkLst>
          <pc:docMk/>
          <pc:sldMk cId="2978932921" sldId="334"/>
        </pc:sldMkLst>
      </pc:sldChg>
      <pc:sldChg chg="add del">
        <pc:chgData name="Lucas  Gomez Tobon" userId="b8a6d8fe-e4ad-4825-8cc6-ab3fedc37e7a" providerId="ADAL" clId="{ADC6B1C8-30C5-4B1E-B37C-EF6697D12C21}" dt="2023-04-20T22:25:34.521" v="146" actId="47"/>
        <pc:sldMkLst>
          <pc:docMk/>
          <pc:sldMk cId="1062409734" sldId="335"/>
        </pc:sldMkLst>
      </pc:sldChg>
      <pc:sldChg chg="add del">
        <pc:chgData name="Lucas  Gomez Tobon" userId="b8a6d8fe-e4ad-4825-8cc6-ab3fedc37e7a" providerId="ADAL" clId="{ADC6B1C8-30C5-4B1E-B37C-EF6697D12C21}" dt="2023-04-20T22:25:34.737" v="147" actId="47"/>
        <pc:sldMkLst>
          <pc:docMk/>
          <pc:sldMk cId="4277173119" sldId="336"/>
        </pc:sldMkLst>
      </pc:sldChg>
      <pc:sldChg chg="add del">
        <pc:chgData name="Lucas  Gomez Tobon" userId="b8a6d8fe-e4ad-4825-8cc6-ab3fedc37e7a" providerId="ADAL" clId="{ADC6B1C8-30C5-4B1E-B37C-EF6697D12C21}" dt="2023-04-20T22:25:35.223" v="148" actId="47"/>
        <pc:sldMkLst>
          <pc:docMk/>
          <pc:sldMk cId="3790048005" sldId="337"/>
        </pc:sldMkLst>
      </pc:sldChg>
      <pc:sldChg chg="addSp delSp modSp add del mod modNotesTx">
        <pc:chgData name="Lucas  Gomez Tobon" userId="b8a6d8fe-e4ad-4825-8cc6-ab3fedc37e7a" providerId="ADAL" clId="{ADC6B1C8-30C5-4B1E-B37C-EF6697D12C21}" dt="2023-04-20T22:26:40.217" v="181" actId="20577"/>
        <pc:sldMkLst>
          <pc:docMk/>
          <pc:sldMk cId="2982454233" sldId="338"/>
        </pc:sldMkLst>
        <pc:spChg chg="add mod">
          <ac:chgData name="Lucas  Gomez Tobon" userId="b8a6d8fe-e4ad-4825-8cc6-ab3fedc37e7a" providerId="ADAL" clId="{ADC6B1C8-30C5-4B1E-B37C-EF6697D12C21}" dt="2023-04-20T22:26:10.851" v="180"/>
          <ac:spMkLst>
            <pc:docMk/>
            <pc:sldMk cId="2982454233" sldId="338"/>
            <ac:spMk id="2" creationId="{E5169303-2DD6-9262-8BC2-D22CC1BFCAB7}"/>
          </ac:spMkLst>
        </pc:spChg>
        <pc:spChg chg="mod">
          <ac:chgData name="Lucas  Gomez Tobon" userId="b8a6d8fe-e4ad-4825-8cc6-ab3fedc37e7a" providerId="ADAL" clId="{ADC6B1C8-30C5-4B1E-B37C-EF6697D12C21}" dt="2023-04-20T22:25:49.528" v="177" actId="20577"/>
          <ac:spMkLst>
            <pc:docMk/>
            <pc:sldMk cId="2982454233" sldId="338"/>
            <ac:spMk id="3" creationId="{288305FE-915F-971B-06C8-2F46C9F924D7}"/>
          </ac:spMkLst>
        </pc:spChg>
        <pc:spChg chg="del">
          <ac:chgData name="Lucas  Gomez Tobon" userId="b8a6d8fe-e4ad-4825-8cc6-ab3fedc37e7a" providerId="ADAL" clId="{ADC6B1C8-30C5-4B1E-B37C-EF6697D12C21}" dt="2023-04-20T22:26:10.558" v="179" actId="478"/>
          <ac:spMkLst>
            <pc:docMk/>
            <pc:sldMk cId="2982454233" sldId="338"/>
            <ac:spMk id="5" creationId="{31ED941C-C9F6-55A2-46A7-D49F8389E4F0}"/>
          </ac:spMkLst>
        </pc:spChg>
        <pc:picChg chg="del">
          <ac:chgData name="Lucas  Gomez Tobon" userId="b8a6d8fe-e4ad-4825-8cc6-ab3fedc37e7a" providerId="ADAL" clId="{ADC6B1C8-30C5-4B1E-B37C-EF6697D12C21}" dt="2023-04-20T22:26:09.267" v="178" actId="478"/>
          <ac:picMkLst>
            <pc:docMk/>
            <pc:sldMk cId="2982454233" sldId="338"/>
            <ac:picMk id="7" creationId="{173EC6DF-8635-0A90-39F9-0CB606F58B39}"/>
          </ac:picMkLst>
        </pc:picChg>
      </pc:sldChg>
      <pc:sldChg chg="addSp delSp modSp add mod">
        <pc:chgData name="Lucas  Gomez Tobon" userId="b8a6d8fe-e4ad-4825-8cc6-ab3fedc37e7a" providerId="ADAL" clId="{ADC6B1C8-30C5-4B1E-B37C-EF6697D12C21}" dt="2023-04-20T22:27:16.127" v="207" actId="478"/>
        <pc:sldMkLst>
          <pc:docMk/>
          <pc:sldMk cId="956687278" sldId="339"/>
        </pc:sldMkLst>
        <pc:spChg chg="del">
          <ac:chgData name="Lucas  Gomez Tobon" userId="b8a6d8fe-e4ad-4825-8cc6-ab3fedc37e7a" providerId="ADAL" clId="{ADC6B1C8-30C5-4B1E-B37C-EF6697D12C21}" dt="2023-04-20T22:27:14.605" v="206" actId="478"/>
          <ac:spMkLst>
            <pc:docMk/>
            <pc:sldMk cId="956687278" sldId="339"/>
            <ac:spMk id="2" creationId="{E5169303-2DD6-9262-8BC2-D22CC1BFCAB7}"/>
          </ac:spMkLst>
        </pc:spChg>
        <pc:spChg chg="mod">
          <ac:chgData name="Lucas  Gomez Tobon" userId="b8a6d8fe-e4ad-4825-8cc6-ab3fedc37e7a" providerId="ADAL" clId="{ADC6B1C8-30C5-4B1E-B37C-EF6697D12C21}" dt="2023-04-20T22:27:12.377" v="205" actId="20577"/>
          <ac:spMkLst>
            <pc:docMk/>
            <pc:sldMk cId="956687278" sldId="339"/>
            <ac:spMk id="3" creationId="{288305FE-915F-971B-06C8-2F46C9F924D7}"/>
          </ac:spMkLst>
        </pc:spChg>
        <pc:spChg chg="add del mod">
          <ac:chgData name="Lucas  Gomez Tobon" userId="b8a6d8fe-e4ad-4825-8cc6-ab3fedc37e7a" providerId="ADAL" clId="{ADC6B1C8-30C5-4B1E-B37C-EF6697D12C21}" dt="2023-04-20T22:27:16.127" v="207" actId="478"/>
          <ac:spMkLst>
            <pc:docMk/>
            <pc:sldMk cId="956687278" sldId="339"/>
            <ac:spMk id="5" creationId="{95A02449-CDBA-D713-80D1-E6E0C05B1C97}"/>
          </ac:spMkLst>
        </pc:spChg>
      </pc:sldChg>
      <pc:sldChg chg="add del">
        <pc:chgData name="Lucas  Gomez Tobon" userId="b8a6d8fe-e4ad-4825-8cc6-ab3fedc37e7a" providerId="ADAL" clId="{ADC6B1C8-30C5-4B1E-B37C-EF6697D12C21}" dt="2023-04-20T22:25:36.148" v="149" actId="47"/>
        <pc:sldMkLst>
          <pc:docMk/>
          <pc:sldMk cId="4191097671" sldId="339"/>
        </pc:sldMkLst>
      </pc:sldChg>
      <pc:sldChg chg="addSp modSp add mod">
        <pc:chgData name="Lucas  Gomez Tobon" userId="b8a6d8fe-e4ad-4825-8cc6-ab3fedc37e7a" providerId="ADAL" clId="{ADC6B1C8-30C5-4B1E-B37C-EF6697D12C21}" dt="2023-04-20T22:27:31.523" v="231" actId="20577"/>
        <pc:sldMkLst>
          <pc:docMk/>
          <pc:sldMk cId="2027071137" sldId="340"/>
        </pc:sldMkLst>
        <pc:spChg chg="mod">
          <ac:chgData name="Lucas  Gomez Tobon" userId="b8a6d8fe-e4ad-4825-8cc6-ab3fedc37e7a" providerId="ADAL" clId="{ADC6B1C8-30C5-4B1E-B37C-EF6697D12C21}" dt="2023-04-20T22:27:31.523" v="231" actId="20577"/>
          <ac:spMkLst>
            <pc:docMk/>
            <pc:sldMk cId="2027071137" sldId="340"/>
            <ac:spMk id="3" creationId="{288305FE-915F-971B-06C8-2F46C9F924D7}"/>
          </ac:spMkLst>
        </pc:spChg>
        <pc:picChg chg="add mod">
          <ac:chgData name="Lucas  Gomez Tobon" userId="b8a6d8fe-e4ad-4825-8cc6-ab3fedc37e7a" providerId="ADAL" clId="{ADC6B1C8-30C5-4B1E-B37C-EF6697D12C21}" dt="2023-04-20T22:27:24.807" v="209"/>
          <ac:picMkLst>
            <pc:docMk/>
            <pc:sldMk cId="2027071137" sldId="340"/>
            <ac:picMk id="2" creationId="{CD459B85-B1CF-EE9C-F00D-4B0CBC615B2B}"/>
          </ac:picMkLst>
        </pc:picChg>
      </pc:sldChg>
      <pc:sldChg chg="add del">
        <pc:chgData name="Lucas  Gomez Tobon" userId="b8a6d8fe-e4ad-4825-8cc6-ab3fedc37e7a" providerId="ADAL" clId="{ADC6B1C8-30C5-4B1E-B37C-EF6697D12C21}" dt="2023-04-20T22:25:36.338" v="150" actId="47"/>
        <pc:sldMkLst>
          <pc:docMk/>
          <pc:sldMk cId="2700472180" sldId="340"/>
        </pc:sldMkLst>
      </pc:sldChg>
      <pc:sldChg chg="addSp delSp modSp add mod">
        <pc:chgData name="Lucas  Gomez Tobon" userId="b8a6d8fe-e4ad-4825-8cc6-ab3fedc37e7a" providerId="ADAL" clId="{ADC6B1C8-30C5-4B1E-B37C-EF6697D12C21}" dt="2023-04-20T22:28:03.452" v="266" actId="20577"/>
        <pc:sldMkLst>
          <pc:docMk/>
          <pc:sldMk cId="975934196" sldId="341"/>
        </pc:sldMkLst>
        <pc:spChg chg="mod">
          <ac:chgData name="Lucas  Gomez Tobon" userId="b8a6d8fe-e4ad-4825-8cc6-ab3fedc37e7a" providerId="ADAL" clId="{ADC6B1C8-30C5-4B1E-B37C-EF6697D12C21}" dt="2023-04-20T22:28:03.452" v="266" actId="20577"/>
          <ac:spMkLst>
            <pc:docMk/>
            <pc:sldMk cId="975934196" sldId="341"/>
            <ac:spMk id="3" creationId="{288305FE-915F-971B-06C8-2F46C9F924D7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6" creationId="{ED939857-0C16-E9E0-88EB-BF06B49A176D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7" creationId="{544D9D57-D61C-EB6C-8500-C571FE9B9200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9" creationId="{AC49EB23-39E4-F692-D17A-B352E91668C0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0" creationId="{FACA786B-EBAA-FA46-16F7-668662D088A8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1" creationId="{821DC132-4372-8BC7-8FFE-64255D60ED61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2" creationId="{EAF08BDE-3CBE-D062-6D49-2E3281FF497B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4" creationId="{E34308F9-7739-F68A-4EE2-6180B840839A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5" creationId="{FBC01560-1C40-6B33-1D42-4A95BF07359C}"/>
          </ac:spMkLst>
        </pc:spChg>
        <pc:spChg chg="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6" creationId="{77F7A05A-93D1-FC9F-D5D4-9206654A203E}"/>
          </ac:spMkLst>
        </pc:spChg>
        <pc:spChg chg="add 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7" creationId="{7B775A0D-2308-650E-79F8-28C5E0BDDD97}"/>
          </ac:spMkLst>
        </pc:spChg>
        <pc:spChg chg="add mod">
          <ac:chgData name="Lucas  Gomez Tobon" userId="b8a6d8fe-e4ad-4825-8cc6-ab3fedc37e7a" providerId="ADAL" clId="{ADC6B1C8-30C5-4B1E-B37C-EF6697D12C21}" dt="2023-04-20T22:27:41.590" v="234"/>
          <ac:spMkLst>
            <pc:docMk/>
            <pc:sldMk cId="975934196" sldId="341"/>
            <ac:spMk id="18" creationId="{9EF9805F-7C54-2D1A-5D48-63C050E583C5}"/>
          </ac:spMkLst>
        </pc:spChg>
        <pc:spChg chg="add mod">
          <ac:chgData name="Lucas  Gomez Tobon" userId="b8a6d8fe-e4ad-4825-8cc6-ab3fedc37e7a" providerId="ADAL" clId="{ADC6B1C8-30C5-4B1E-B37C-EF6697D12C21}" dt="2023-04-20T22:27:54.597" v="235"/>
          <ac:spMkLst>
            <pc:docMk/>
            <pc:sldMk cId="975934196" sldId="341"/>
            <ac:spMk id="19" creationId="{3E8C8E58-4737-1D9D-B816-80EE52E68175}"/>
          </ac:spMkLst>
        </pc:spChg>
        <pc:grpChg chg="add mod">
          <ac:chgData name="Lucas  Gomez Tobon" userId="b8a6d8fe-e4ad-4825-8cc6-ab3fedc37e7a" providerId="ADAL" clId="{ADC6B1C8-30C5-4B1E-B37C-EF6697D12C21}" dt="2023-04-20T22:27:41.590" v="234"/>
          <ac:grpSpMkLst>
            <pc:docMk/>
            <pc:sldMk cId="975934196" sldId="341"/>
            <ac:grpSpMk id="4" creationId="{17C9383D-7312-316A-15EA-F405258791AC}"/>
          </ac:grpSpMkLst>
        </pc:grpChg>
        <pc:grpChg chg="mod">
          <ac:chgData name="Lucas  Gomez Tobon" userId="b8a6d8fe-e4ad-4825-8cc6-ab3fedc37e7a" providerId="ADAL" clId="{ADC6B1C8-30C5-4B1E-B37C-EF6697D12C21}" dt="2023-04-20T22:27:41.590" v="234"/>
          <ac:grpSpMkLst>
            <pc:docMk/>
            <pc:sldMk cId="975934196" sldId="341"/>
            <ac:grpSpMk id="5" creationId="{15F1DD08-ED80-7210-ECD1-B2AABEC22088}"/>
          </ac:grpSpMkLst>
        </pc:grpChg>
        <pc:grpChg chg="mod">
          <ac:chgData name="Lucas  Gomez Tobon" userId="b8a6d8fe-e4ad-4825-8cc6-ab3fedc37e7a" providerId="ADAL" clId="{ADC6B1C8-30C5-4B1E-B37C-EF6697D12C21}" dt="2023-04-20T22:27:41.590" v="234"/>
          <ac:grpSpMkLst>
            <pc:docMk/>
            <pc:sldMk cId="975934196" sldId="341"/>
            <ac:grpSpMk id="8" creationId="{7BE9B443-3B0B-EC1D-2910-FD2C35CD8B73}"/>
          </ac:grpSpMkLst>
        </pc:grpChg>
        <pc:grpChg chg="mod">
          <ac:chgData name="Lucas  Gomez Tobon" userId="b8a6d8fe-e4ad-4825-8cc6-ab3fedc37e7a" providerId="ADAL" clId="{ADC6B1C8-30C5-4B1E-B37C-EF6697D12C21}" dt="2023-04-20T22:27:41.590" v="234"/>
          <ac:grpSpMkLst>
            <pc:docMk/>
            <pc:sldMk cId="975934196" sldId="341"/>
            <ac:grpSpMk id="13" creationId="{DA67B2C9-AEF8-A61E-18C5-540F2BA9FCA8}"/>
          </ac:grpSpMkLst>
        </pc:grpChg>
        <pc:picChg chg="del">
          <ac:chgData name="Lucas  Gomez Tobon" userId="b8a6d8fe-e4ad-4825-8cc6-ab3fedc37e7a" providerId="ADAL" clId="{ADC6B1C8-30C5-4B1E-B37C-EF6697D12C21}" dt="2023-04-20T22:27:41.338" v="233" actId="478"/>
          <ac:picMkLst>
            <pc:docMk/>
            <pc:sldMk cId="975934196" sldId="341"/>
            <ac:picMk id="2" creationId="{CD459B85-B1CF-EE9C-F00D-4B0CBC615B2B}"/>
          </ac:picMkLst>
        </pc:picChg>
      </pc:sldChg>
      <pc:sldChg chg="add del">
        <pc:chgData name="Lucas  Gomez Tobon" userId="b8a6d8fe-e4ad-4825-8cc6-ab3fedc37e7a" providerId="ADAL" clId="{ADC6B1C8-30C5-4B1E-B37C-EF6697D12C21}" dt="2023-04-20T22:25:36.518" v="151" actId="47"/>
        <pc:sldMkLst>
          <pc:docMk/>
          <pc:sldMk cId="1161771088" sldId="342"/>
        </pc:sldMkLst>
      </pc:sldChg>
      <pc:sldChg chg="addSp delSp modSp add mod">
        <pc:chgData name="Lucas  Gomez Tobon" userId="b8a6d8fe-e4ad-4825-8cc6-ab3fedc37e7a" providerId="ADAL" clId="{ADC6B1C8-30C5-4B1E-B37C-EF6697D12C21}" dt="2023-04-20T22:36:24.376" v="292" actId="1076"/>
        <pc:sldMkLst>
          <pc:docMk/>
          <pc:sldMk cId="3323527611" sldId="342"/>
        </pc:sldMkLst>
        <pc:spChg chg="del">
          <ac:chgData name="Lucas  Gomez Tobon" userId="b8a6d8fe-e4ad-4825-8cc6-ab3fedc37e7a" providerId="ADAL" clId="{ADC6B1C8-30C5-4B1E-B37C-EF6697D12C21}" dt="2023-04-20T22:28:10.517" v="268" actId="478"/>
          <ac:spMkLst>
            <pc:docMk/>
            <pc:sldMk cId="3323527611" sldId="342"/>
            <ac:spMk id="17" creationId="{7B775A0D-2308-650E-79F8-28C5E0BDDD97}"/>
          </ac:spMkLst>
        </pc:spChg>
        <pc:spChg chg="del">
          <ac:chgData name="Lucas  Gomez Tobon" userId="b8a6d8fe-e4ad-4825-8cc6-ab3fedc37e7a" providerId="ADAL" clId="{ADC6B1C8-30C5-4B1E-B37C-EF6697D12C21}" dt="2023-04-20T22:28:10.517" v="268" actId="478"/>
          <ac:spMkLst>
            <pc:docMk/>
            <pc:sldMk cId="3323527611" sldId="342"/>
            <ac:spMk id="18" creationId="{9EF9805F-7C54-2D1A-5D48-63C050E583C5}"/>
          </ac:spMkLst>
        </pc:spChg>
        <pc:spChg chg="del">
          <ac:chgData name="Lucas  Gomez Tobon" userId="b8a6d8fe-e4ad-4825-8cc6-ab3fedc37e7a" providerId="ADAL" clId="{ADC6B1C8-30C5-4B1E-B37C-EF6697D12C21}" dt="2023-04-20T22:28:10.517" v="268" actId="478"/>
          <ac:spMkLst>
            <pc:docMk/>
            <pc:sldMk cId="3323527611" sldId="342"/>
            <ac:spMk id="19" creationId="{3E8C8E58-4737-1D9D-B816-80EE52E68175}"/>
          </ac:spMkLst>
        </pc:spChg>
        <pc:grpChg chg="del">
          <ac:chgData name="Lucas  Gomez Tobon" userId="b8a6d8fe-e4ad-4825-8cc6-ab3fedc37e7a" providerId="ADAL" clId="{ADC6B1C8-30C5-4B1E-B37C-EF6697D12C21}" dt="2023-04-20T22:28:10.988" v="269" actId="478"/>
          <ac:grpSpMkLst>
            <pc:docMk/>
            <pc:sldMk cId="3323527611" sldId="342"/>
            <ac:grpSpMk id="4" creationId="{17C9383D-7312-316A-15EA-F405258791AC}"/>
          </ac:grpSpMkLst>
        </pc:grpChg>
        <pc:graphicFrameChg chg="add del mod">
          <ac:chgData name="Lucas  Gomez Tobon" userId="b8a6d8fe-e4ad-4825-8cc6-ab3fedc37e7a" providerId="ADAL" clId="{ADC6B1C8-30C5-4B1E-B37C-EF6697D12C21}" dt="2023-04-20T22:36:05.494" v="281"/>
          <ac:graphicFrameMkLst>
            <pc:docMk/>
            <pc:sldMk cId="3323527611" sldId="342"/>
            <ac:graphicFrameMk id="2" creationId="{17899E15-1E34-25AD-0278-D078619B6B27}"/>
          </ac:graphicFrameMkLst>
        </pc:graphicFrameChg>
        <pc:graphicFrameChg chg="add del mod">
          <ac:chgData name="Lucas  Gomez Tobon" userId="b8a6d8fe-e4ad-4825-8cc6-ab3fedc37e7a" providerId="ADAL" clId="{ADC6B1C8-30C5-4B1E-B37C-EF6697D12C21}" dt="2023-04-20T22:36:08.095" v="283"/>
          <ac:graphicFrameMkLst>
            <pc:docMk/>
            <pc:sldMk cId="3323527611" sldId="342"/>
            <ac:graphicFrameMk id="20" creationId="{59EF8E55-7B4B-AB12-F17E-235F6767AEBA}"/>
          </ac:graphicFrameMkLst>
        </pc:graphicFrameChg>
        <pc:picChg chg="add mod">
          <ac:chgData name="Lucas  Gomez Tobon" userId="b8a6d8fe-e4ad-4825-8cc6-ab3fedc37e7a" providerId="ADAL" clId="{ADC6B1C8-30C5-4B1E-B37C-EF6697D12C21}" dt="2023-04-20T22:36:24.376" v="292" actId="1076"/>
          <ac:picMkLst>
            <pc:docMk/>
            <pc:sldMk cId="3323527611" sldId="342"/>
            <ac:picMk id="21" creationId="{1D8B74C0-C8C6-D6F0-B86F-432E43BE905B}"/>
          </ac:picMkLst>
        </pc:picChg>
      </pc:sldChg>
      <pc:sldChg chg="add del">
        <pc:chgData name="Lucas  Gomez Tobon" userId="b8a6d8fe-e4ad-4825-8cc6-ab3fedc37e7a" providerId="ADAL" clId="{ADC6B1C8-30C5-4B1E-B37C-EF6697D12C21}" dt="2023-04-20T22:25:36.800" v="152" actId="47"/>
        <pc:sldMkLst>
          <pc:docMk/>
          <pc:sldMk cId="754593485" sldId="343"/>
        </pc:sldMkLst>
      </pc:sldChg>
      <pc:sldChg chg="addSp delSp modSp add mod">
        <pc:chgData name="Lucas  Gomez Tobon" userId="b8a6d8fe-e4ad-4825-8cc6-ab3fedc37e7a" providerId="ADAL" clId="{ADC6B1C8-30C5-4B1E-B37C-EF6697D12C21}" dt="2023-04-20T22:36:59.664" v="302"/>
        <pc:sldMkLst>
          <pc:docMk/>
          <pc:sldMk cId="2586520569" sldId="343"/>
        </pc:sldMkLst>
        <pc:spChg chg="add mod">
          <ac:chgData name="Lucas  Gomez Tobon" userId="b8a6d8fe-e4ad-4825-8cc6-ab3fedc37e7a" providerId="ADAL" clId="{ADC6B1C8-30C5-4B1E-B37C-EF6697D12C21}" dt="2023-04-20T22:36:59.664" v="302"/>
          <ac:spMkLst>
            <pc:docMk/>
            <pc:sldMk cId="2586520569" sldId="343"/>
            <ac:spMk id="2" creationId="{16B23C9E-A44A-C5AB-622F-2013EF91C22B}"/>
          </ac:spMkLst>
        </pc:spChg>
        <pc:spChg chg="del">
          <ac:chgData name="Lucas  Gomez Tobon" userId="b8a6d8fe-e4ad-4825-8cc6-ab3fedc37e7a" providerId="ADAL" clId="{ADC6B1C8-30C5-4B1E-B37C-EF6697D12C21}" dt="2023-04-20T22:36:54.174" v="300" actId="478"/>
          <ac:spMkLst>
            <pc:docMk/>
            <pc:sldMk cId="2586520569" sldId="343"/>
            <ac:spMk id="3" creationId="{288305FE-915F-971B-06C8-2F46C9F924D7}"/>
          </ac:spMkLst>
        </pc:spChg>
        <pc:spChg chg="mod">
          <ac:chgData name="Lucas  Gomez Tobon" userId="b8a6d8fe-e4ad-4825-8cc6-ab3fedc37e7a" providerId="ADAL" clId="{ADC6B1C8-30C5-4B1E-B37C-EF6697D12C21}" dt="2023-04-20T22:36:52.053" v="298" actId="6549"/>
          <ac:spMkLst>
            <pc:docMk/>
            <pc:sldMk cId="2586520569" sldId="343"/>
            <ac:spMk id="6" creationId="{ED939857-0C16-E9E0-88EB-BF06B49A176D}"/>
          </ac:spMkLst>
        </pc:spChg>
        <pc:spChg chg="del">
          <ac:chgData name="Lucas  Gomez Tobon" userId="b8a6d8fe-e4ad-4825-8cc6-ab3fedc37e7a" providerId="ADAL" clId="{ADC6B1C8-30C5-4B1E-B37C-EF6697D12C21}" dt="2023-04-20T22:36:50.093" v="296" actId="478"/>
          <ac:spMkLst>
            <pc:docMk/>
            <pc:sldMk cId="2586520569" sldId="343"/>
            <ac:spMk id="17" creationId="{7B775A0D-2308-650E-79F8-28C5E0BDDD97}"/>
          </ac:spMkLst>
        </pc:spChg>
        <pc:spChg chg="del">
          <ac:chgData name="Lucas  Gomez Tobon" userId="b8a6d8fe-e4ad-4825-8cc6-ab3fedc37e7a" providerId="ADAL" clId="{ADC6B1C8-30C5-4B1E-B37C-EF6697D12C21}" dt="2023-04-20T22:36:50.424" v="297" actId="478"/>
          <ac:spMkLst>
            <pc:docMk/>
            <pc:sldMk cId="2586520569" sldId="343"/>
            <ac:spMk id="18" creationId="{9EF9805F-7C54-2D1A-5D48-63C050E583C5}"/>
          </ac:spMkLst>
        </pc:spChg>
        <pc:spChg chg="del">
          <ac:chgData name="Lucas  Gomez Tobon" userId="b8a6d8fe-e4ad-4825-8cc6-ab3fedc37e7a" providerId="ADAL" clId="{ADC6B1C8-30C5-4B1E-B37C-EF6697D12C21}" dt="2023-04-20T22:36:49.425" v="295" actId="478"/>
          <ac:spMkLst>
            <pc:docMk/>
            <pc:sldMk cId="2586520569" sldId="343"/>
            <ac:spMk id="19" creationId="{3E8C8E58-4737-1D9D-B816-80EE52E68175}"/>
          </ac:spMkLst>
        </pc:spChg>
        <pc:spChg chg="add mod">
          <ac:chgData name="Lucas  Gomez Tobon" userId="b8a6d8fe-e4ad-4825-8cc6-ab3fedc37e7a" providerId="ADAL" clId="{ADC6B1C8-30C5-4B1E-B37C-EF6697D12C21}" dt="2023-04-20T22:36:59.664" v="302"/>
          <ac:spMkLst>
            <pc:docMk/>
            <pc:sldMk cId="2586520569" sldId="343"/>
            <ac:spMk id="20" creationId="{8ACE15EF-53CE-ADCC-A81D-6CCDD1F1616A}"/>
          </ac:spMkLst>
        </pc:spChg>
        <pc:spChg chg="add mod">
          <ac:chgData name="Lucas  Gomez Tobon" userId="b8a6d8fe-e4ad-4825-8cc6-ab3fedc37e7a" providerId="ADAL" clId="{ADC6B1C8-30C5-4B1E-B37C-EF6697D12C21}" dt="2023-04-20T22:36:59.664" v="302"/>
          <ac:spMkLst>
            <pc:docMk/>
            <pc:sldMk cId="2586520569" sldId="343"/>
            <ac:spMk id="21" creationId="{2DBC3E2F-F2BB-4173-B424-04800AF968CA}"/>
          </ac:spMkLst>
        </pc:spChg>
        <pc:grpChg chg="del">
          <ac:chgData name="Lucas  Gomez Tobon" userId="b8a6d8fe-e4ad-4825-8cc6-ab3fedc37e7a" providerId="ADAL" clId="{ADC6B1C8-30C5-4B1E-B37C-EF6697D12C21}" dt="2023-04-20T22:36:52.970" v="299" actId="478"/>
          <ac:grpSpMkLst>
            <pc:docMk/>
            <pc:sldMk cId="2586520569" sldId="343"/>
            <ac:grpSpMk id="4" creationId="{17C9383D-7312-316A-15EA-F405258791AC}"/>
          </ac:grpSpMkLst>
        </pc:grpChg>
        <pc:picChg chg="add mod">
          <ac:chgData name="Lucas  Gomez Tobon" userId="b8a6d8fe-e4ad-4825-8cc6-ab3fedc37e7a" providerId="ADAL" clId="{ADC6B1C8-30C5-4B1E-B37C-EF6697D12C21}" dt="2023-04-20T22:36:59.664" v="302"/>
          <ac:picMkLst>
            <pc:docMk/>
            <pc:sldMk cId="2586520569" sldId="343"/>
            <ac:picMk id="22" creationId="{913C14E5-B534-A2FB-001B-56C6DC1AF8D9}"/>
          </ac:picMkLst>
        </pc:picChg>
        <pc:picChg chg="add mod">
          <ac:chgData name="Lucas  Gomez Tobon" userId="b8a6d8fe-e4ad-4825-8cc6-ab3fedc37e7a" providerId="ADAL" clId="{ADC6B1C8-30C5-4B1E-B37C-EF6697D12C21}" dt="2023-04-20T22:36:59.664" v="302"/>
          <ac:picMkLst>
            <pc:docMk/>
            <pc:sldMk cId="2586520569" sldId="343"/>
            <ac:picMk id="23" creationId="{6551F66B-F2B3-2AC2-5EC9-49CF72DDEE77}"/>
          </ac:picMkLst>
        </pc:picChg>
      </pc:sldChg>
      <pc:sldChg chg="add del">
        <pc:chgData name="Lucas  Gomez Tobon" userId="b8a6d8fe-e4ad-4825-8cc6-ab3fedc37e7a" providerId="ADAL" clId="{ADC6B1C8-30C5-4B1E-B37C-EF6697D12C21}" dt="2023-04-20T22:25:37.138" v="153" actId="47"/>
        <pc:sldMkLst>
          <pc:docMk/>
          <pc:sldMk cId="1509890762" sldId="344"/>
        </pc:sldMkLst>
      </pc:sldChg>
      <pc:sldChg chg="addSp modSp add mod">
        <pc:chgData name="Lucas  Gomez Tobon" userId="b8a6d8fe-e4ad-4825-8cc6-ab3fedc37e7a" providerId="ADAL" clId="{ADC6B1C8-30C5-4B1E-B37C-EF6697D12C21}" dt="2023-04-20T22:37:47.003" v="318" actId="1076"/>
        <pc:sldMkLst>
          <pc:docMk/>
          <pc:sldMk cId="3295878759" sldId="344"/>
        </pc:sldMkLst>
        <pc:spChg chg="add mod">
          <ac:chgData name="Lucas  Gomez Tobon" userId="b8a6d8fe-e4ad-4825-8cc6-ab3fedc37e7a" providerId="ADAL" clId="{ADC6B1C8-30C5-4B1E-B37C-EF6697D12C21}" dt="2023-04-20T22:37:30.204" v="309" actId="693"/>
          <ac:spMkLst>
            <pc:docMk/>
            <pc:sldMk cId="3295878759" sldId="344"/>
            <ac:spMk id="2" creationId="{DEB617DE-0018-38B0-7F00-59414ADBD803}"/>
          </ac:spMkLst>
        </pc:spChg>
        <pc:spChg chg="add mod">
          <ac:chgData name="Lucas  Gomez Tobon" userId="b8a6d8fe-e4ad-4825-8cc6-ab3fedc37e7a" providerId="ADAL" clId="{ADC6B1C8-30C5-4B1E-B37C-EF6697D12C21}" dt="2023-04-20T22:37:47.003" v="318" actId="1076"/>
          <ac:spMkLst>
            <pc:docMk/>
            <pc:sldMk cId="3295878759" sldId="344"/>
            <ac:spMk id="4" creationId="{4B5D6A00-5932-AF98-2E8A-A75E16C9ABDA}"/>
          </ac:spMkLst>
        </pc:spChg>
      </pc:sldChg>
      <pc:sldChg chg="add del">
        <pc:chgData name="Lucas  Gomez Tobon" userId="b8a6d8fe-e4ad-4825-8cc6-ab3fedc37e7a" providerId="ADAL" clId="{ADC6B1C8-30C5-4B1E-B37C-EF6697D12C21}" dt="2023-04-20T22:25:37.428" v="154" actId="47"/>
        <pc:sldMkLst>
          <pc:docMk/>
          <pc:sldMk cId="2350650725" sldId="345"/>
        </pc:sldMkLst>
      </pc:sldChg>
      <pc:sldChg chg="addSp modSp add mod">
        <pc:chgData name="Lucas  Gomez Tobon" userId="b8a6d8fe-e4ad-4825-8cc6-ab3fedc37e7a" providerId="ADAL" clId="{ADC6B1C8-30C5-4B1E-B37C-EF6697D12C21}" dt="2023-04-20T22:38:44.094" v="376" actId="20577"/>
        <pc:sldMkLst>
          <pc:docMk/>
          <pc:sldMk cId="3697562794" sldId="345"/>
        </pc:sldMkLst>
        <pc:spChg chg="add mod">
          <ac:chgData name="Lucas  Gomez Tobon" userId="b8a6d8fe-e4ad-4825-8cc6-ab3fedc37e7a" providerId="ADAL" clId="{ADC6B1C8-30C5-4B1E-B37C-EF6697D12C21}" dt="2023-04-20T22:38:04.237" v="323" actId="208"/>
          <ac:spMkLst>
            <pc:docMk/>
            <pc:sldMk cId="3697562794" sldId="345"/>
            <ac:spMk id="5" creationId="{BD835E64-9975-3D0F-2C1D-691F038F0989}"/>
          </ac:spMkLst>
        </pc:spChg>
        <pc:spChg chg="add mod">
          <ac:chgData name="Lucas  Gomez Tobon" userId="b8a6d8fe-e4ad-4825-8cc6-ab3fedc37e7a" providerId="ADAL" clId="{ADC6B1C8-30C5-4B1E-B37C-EF6697D12C21}" dt="2023-04-20T22:38:44.094" v="376" actId="20577"/>
          <ac:spMkLst>
            <pc:docMk/>
            <pc:sldMk cId="3697562794" sldId="345"/>
            <ac:spMk id="6" creationId="{DE1439EB-DABB-FC18-978E-98E7BFD15C9D}"/>
          </ac:spMkLst>
        </pc:spChg>
      </pc:sldChg>
      <pc:sldChg chg="addSp modSp add mod">
        <pc:chgData name="Lucas  Gomez Tobon" userId="b8a6d8fe-e4ad-4825-8cc6-ab3fedc37e7a" providerId="ADAL" clId="{ADC6B1C8-30C5-4B1E-B37C-EF6697D12C21}" dt="2023-04-20T22:39:13.733" v="409" actId="20577"/>
        <pc:sldMkLst>
          <pc:docMk/>
          <pc:sldMk cId="1648757740" sldId="346"/>
        </pc:sldMkLst>
        <pc:spChg chg="add mod">
          <ac:chgData name="Lucas  Gomez Tobon" userId="b8a6d8fe-e4ad-4825-8cc6-ab3fedc37e7a" providerId="ADAL" clId="{ADC6B1C8-30C5-4B1E-B37C-EF6697D12C21}" dt="2023-04-20T22:39:13.733" v="409" actId="20577"/>
          <ac:spMkLst>
            <pc:docMk/>
            <pc:sldMk cId="1648757740" sldId="346"/>
            <ac:spMk id="7" creationId="{F3EC884A-573E-5BC6-5E22-C1E8D67563AF}"/>
          </ac:spMkLst>
        </pc:spChg>
      </pc:sldChg>
      <pc:sldChg chg="addSp delSp add del mod">
        <pc:chgData name="Lucas  Gomez Tobon" userId="b8a6d8fe-e4ad-4825-8cc6-ab3fedc37e7a" providerId="ADAL" clId="{ADC6B1C8-30C5-4B1E-B37C-EF6697D12C21}" dt="2023-04-20T22:25:37.770" v="155" actId="47"/>
        <pc:sldMkLst>
          <pc:docMk/>
          <pc:sldMk cId="4101004623" sldId="346"/>
        </pc:sldMkLst>
        <pc:spChg chg="add del">
          <ac:chgData name="Lucas  Gomez Tobon" userId="b8a6d8fe-e4ad-4825-8cc6-ab3fedc37e7a" providerId="ADAL" clId="{ADC6B1C8-30C5-4B1E-B37C-EF6697D12C21}" dt="2023-04-20T22:24:58.474" v="113" actId="478"/>
          <ac:spMkLst>
            <pc:docMk/>
            <pc:sldMk cId="4101004623" sldId="346"/>
            <ac:spMk id="3" creationId="{461144CD-D6B2-F217-0B78-4DE6FA0F3A9F}"/>
          </ac:spMkLst>
        </pc:spChg>
        <pc:picChg chg="add del">
          <ac:chgData name="Lucas  Gomez Tobon" userId="b8a6d8fe-e4ad-4825-8cc6-ab3fedc37e7a" providerId="ADAL" clId="{ADC6B1C8-30C5-4B1E-B37C-EF6697D12C21}" dt="2023-04-20T22:24:59.488" v="114" actId="478"/>
          <ac:picMkLst>
            <pc:docMk/>
            <pc:sldMk cId="4101004623" sldId="346"/>
            <ac:picMk id="32770" creationId="{4E8D595C-56CE-B26B-CFA0-1F4380F4972C}"/>
          </ac:picMkLst>
        </pc:picChg>
      </pc:sldChg>
      <pc:sldChg chg="modSp add mod">
        <pc:chgData name="Lucas  Gomez Tobon" userId="b8a6d8fe-e4ad-4825-8cc6-ab3fedc37e7a" providerId="ADAL" clId="{ADC6B1C8-30C5-4B1E-B37C-EF6697D12C21}" dt="2023-04-20T22:40:27.533" v="505" actId="404"/>
        <pc:sldMkLst>
          <pc:docMk/>
          <pc:sldMk cId="1289695610" sldId="347"/>
        </pc:sldMkLst>
        <pc:spChg chg="mod">
          <ac:chgData name="Lucas  Gomez Tobon" userId="b8a6d8fe-e4ad-4825-8cc6-ab3fedc37e7a" providerId="ADAL" clId="{ADC6B1C8-30C5-4B1E-B37C-EF6697D12C21}" dt="2023-04-20T22:40:27.533" v="505" actId="404"/>
          <ac:spMkLst>
            <pc:docMk/>
            <pc:sldMk cId="1289695610" sldId="347"/>
            <ac:spMk id="7" creationId="{F3EC884A-573E-5BC6-5E22-C1E8D67563AF}"/>
          </ac:spMkLst>
        </pc:spChg>
      </pc:sldChg>
      <pc:sldChg chg="addSp delSp modSp add mod">
        <pc:chgData name="Lucas  Gomez Tobon" userId="b8a6d8fe-e4ad-4825-8cc6-ab3fedc37e7a" providerId="ADAL" clId="{ADC6B1C8-30C5-4B1E-B37C-EF6697D12C21}" dt="2023-04-20T22:41:30.622" v="575" actId="20577"/>
        <pc:sldMkLst>
          <pc:docMk/>
          <pc:sldMk cId="2661566462" sldId="348"/>
        </pc:sldMkLst>
        <pc:spChg chg="del">
          <ac:chgData name="Lucas  Gomez Tobon" userId="b8a6d8fe-e4ad-4825-8cc6-ab3fedc37e7a" providerId="ADAL" clId="{ADC6B1C8-30C5-4B1E-B37C-EF6697D12C21}" dt="2023-04-20T22:40:43.183" v="509" actId="478"/>
          <ac:spMkLst>
            <pc:docMk/>
            <pc:sldMk cId="2661566462" sldId="348"/>
            <ac:spMk id="2" creationId="{DEB617DE-0018-38B0-7F00-59414ADBD803}"/>
          </ac:spMkLst>
        </pc:spChg>
        <pc:spChg chg="del">
          <ac:chgData name="Lucas  Gomez Tobon" userId="b8a6d8fe-e4ad-4825-8cc6-ab3fedc37e7a" providerId="ADAL" clId="{ADC6B1C8-30C5-4B1E-B37C-EF6697D12C21}" dt="2023-04-20T22:40:44.382" v="510" actId="478"/>
          <ac:spMkLst>
            <pc:docMk/>
            <pc:sldMk cId="2661566462" sldId="348"/>
            <ac:spMk id="4" creationId="{4B5D6A00-5932-AF98-2E8A-A75E16C9ABDA}"/>
          </ac:spMkLst>
        </pc:spChg>
        <pc:spChg chg="del">
          <ac:chgData name="Lucas  Gomez Tobon" userId="b8a6d8fe-e4ad-4825-8cc6-ab3fedc37e7a" providerId="ADAL" clId="{ADC6B1C8-30C5-4B1E-B37C-EF6697D12C21}" dt="2023-04-20T22:40:41.062" v="508" actId="478"/>
          <ac:spMkLst>
            <pc:docMk/>
            <pc:sldMk cId="2661566462" sldId="348"/>
            <ac:spMk id="5" creationId="{BD835E64-9975-3D0F-2C1D-691F038F0989}"/>
          </ac:spMkLst>
        </pc:spChg>
        <pc:spChg chg="del mod">
          <ac:chgData name="Lucas  Gomez Tobon" userId="b8a6d8fe-e4ad-4825-8cc6-ab3fedc37e7a" providerId="ADAL" clId="{ADC6B1C8-30C5-4B1E-B37C-EF6697D12C21}" dt="2023-04-20T22:40:45.385" v="512" actId="478"/>
          <ac:spMkLst>
            <pc:docMk/>
            <pc:sldMk cId="2661566462" sldId="348"/>
            <ac:spMk id="6" creationId="{DE1439EB-DABB-FC18-978E-98E7BFD15C9D}"/>
          </ac:spMkLst>
        </pc:spChg>
        <pc:spChg chg="del">
          <ac:chgData name="Lucas  Gomez Tobon" userId="b8a6d8fe-e4ad-4825-8cc6-ab3fedc37e7a" providerId="ADAL" clId="{ADC6B1C8-30C5-4B1E-B37C-EF6697D12C21}" dt="2023-04-20T22:40:40.032" v="507" actId="478"/>
          <ac:spMkLst>
            <pc:docMk/>
            <pc:sldMk cId="2661566462" sldId="348"/>
            <ac:spMk id="7" creationId="{F3EC884A-573E-5BC6-5E22-C1E8D67563AF}"/>
          </ac:spMkLst>
        </pc:spChg>
        <pc:spChg chg="add mod">
          <ac:chgData name="Lucas  Gomez Tobon" userId="b8a6d8fe-e4ad-4825-8cc6-ab3fedc37e7a" providerId="ADAL" clId="{ADC6B1C8-30C5-4B1E-B37C-EF6697D12C21}" dt="2023-04-20T22:41:30.622" v="575" actId="20577"/>
          <ac:spMkLst>
            <pc:docMk/>
            <pc:sldMk cId="2661566462" sldId="348"/>
            <ac:spMk id="11" creationId="{5FFCE69E-46BE-7D02-F9FC-6254BF763F58}"/>
          </ac:spMkLst>
        </pc:spChg>
        <pc:cxnChg chg="add mod">
          <ac:chgData name="Lucas  Gomez Tobon" userId="b8a6d8fe-e4ad-4825-8cc6-ab3fedc37e7a" providerId="ADAL" clId="{ADC6B1C8-30C5-4B1E-B37C-EF6697D12C21}" dt="2023-04-20T22:41:10.162" v="532" actId="208"/>
          <ac:cxnSpMkLst>
            <pc:docMk/>
            <pc:sldMk cId="2661566462" sldId="348"/>
            <ac:cxnSpMk id="9" creationId="{68A531A4-0828-87B3-4118-F48DC31CF837}"/>
          </ac:cxnSpMkLst>
        </pc:cxnChg>
      </pc:sldChg>
      <pc:sldChg chg="addSp modSp add mod">
        <pc:chgData name="Lucas  Gomez Tobon" userId="b8a6d8fe-e4ad-4825-8cc6-ab3fedc37e7a" providerId="ADAL" clId="{ADC6B1C8-30C5-4B1E-B37C-EF6697D12C21}" dt="2023-04-20T22:42:06.140" v="655" actId="113"/>
        <pc:sldMkLst>
          <pc:docMk/>
          <pc:sldMk cId="2594747473" sldId="349"/>
        </pc:sldMkLst>
        <pc:spChg chg="add mod">
          <ac:chgData name="Lucas  Gomez Tobon" userId="b8a6d8fe-e4ad-4825-8cc6-ab3fedc37e7a" providerId="ADAL" clId="{ADC6B1C8-30C5-4B1E-B37C-EF6697D12C21}" dt="2023-04-20T22:42:06.140" v="655" actId="113"/>
          <ac:spMkLst>
            <pc:docMk/>
            <pc:sldMk cId="2594747473" sldId="349"/>
            <ac:spMk id="2" creationId="{B05724A1-409A-0BF5-C57B-6A07D5A1757D}"/>
          </ac:spMkLst>
        </pc:spChg>
      </pc:sldChg>
      <pc:sldChg chg="modSp add mod">
        <pc:chgData name="Lucas  Gomez Tobon" userId="b8a6d8fe-e4ad-4825-8cc6-ab3fedc37e7a" providerId="ADAL" clId="{ADC6B1C8-30C5-4B1E-B37C-EF6697D12C21}" dt="2023-04-20T22:42:28.082" v="728" actId="1076"/>
        <pc:sldMkLst>
          <pc:docMk/>
          <pc:sldMk cId="1784083348" sldId="350"/>
        </pc:sldMkLst>
        <pc:spChg chg="mod">
          <ac:chgData name="Lucas  Gomez Tobon" userId="b8a6d8fe-e4ad-4825-8cc6-ab3fedc37e7a" providerId="ADAL" clId="{ADC6B1C8-30C5-4B1E-B37C-EF6697D12C21}" dt="2023-04-20T22:42:28.082" v="728" actId="1076"/>
          <ac:spMkLst>
            <pc:docMk/>
            <pc:sldMk cId="1784083348" sldId="350"/>
            <ac:spMk id="2" creationId="{B05724A1-409A-0BF5-C57B-6A07D5A1757D}"/>
          </ac:spMkLst>
        </pc:spChg>
      </pc:sldChg>
      <pc:sldChg chg="addSp delSp modSp add mod">
        <pc:chgData name="Lucas  Gomez Tobon" userId="b8a6d8fe-e4ad-4825-8cc6-ab3fedc37e7a" providerId="ADAL" clId="{ADC6B1C8-30C5-4B1E-B37C-EF6697D12C21}" dt="2023-04-20T22:54:39.099" v="951" actId="27918"/>
        <pc:sldMkLst>
          <pc:docMk/>
          <pc:sldMk cId="2812341239" sldId="351"/>
        </pc:sldMkLst>
        <pc:spChg chg="mod">
          <ac:chgData name="Lucas  Gomez Tobon" userId="b8a6d8fe-e4ad-4825-8cc6-ab3fedc37e7a" providerId="ADAL" clId="{ADC6B1C8-30C5-4B1E-B37C-EF6697D12C21}" dt="2023-04-20T22:45:26.534" v="742" actId="20577"/>
          <ac:spMkLst>
            <pc:docMk/>
            <pc:sldMk cId="2812341239" sldId="351"/>
            <ac:spMk id="2" creationId="{B05724A1-409A-0BF5-C57B-6A07D5A1757D}"/>
          </ac:spMkLst>
        </pc:spChg>
        <pc:spChg chg="del">
          <ac:chgData name="Lucas  Gomez Tobon" userId="b8a6d8fe-e4ad-4825-8cc6-ab3fedc37e7a" providerId="ADAL" clId="{ADC6B1C8-30C5-4B1E-B37C-EF6697D12C21}" dt="2023-04-20T22:43:55.272" v="730" actId="478"/>
          <ac:spMkLst>
            <pc:docMk/>
            <pc:sldMk cId="2812341239" sldId="351"/>
            <ac:spMk id="11" creationId="{5FFCE69E-46BE-7D02-F9FC-6254BF763F58}"/>
          </ac:spMkLst>
        </pc:spChg>
        <pc:graphicFrameChg chg="add del mod">
          <ac:chgData name="Lucas  Gomez Tobon" userId="b8a6d8fe-e4ad-4825-8cc6-ab3fedc37e7a" providerId="ADAL" clId="{ADC6B1C8-30C5-4B1E-B37C-EF6697D12C21}" dt="2023-04-20T22:43:59.921" v="734"/>
          <ac:graphicFrameMkLst>
            <pc:docMk/>
            <pc:sldMk cId="2812341239" sldId="351"/>
            <ac:graphicFrameMk id="4" creationId="{AB55C606-1E1D-DE1F-A817-8E17EA21E4BA}"/>
          </ac:graphicFrameMkLst>
        </pc:graphicFrameChg>
        <pc:graphicFrameChg chg="add mod">
          <ac:chgData name="Lucas  Gomez Tobon" userId="b8a6d8fe-e4ad-4825-8cc6-ab3fedc37e7a" providerId="ADAL" clId="{ADC6B1C8-30C5-4B1E-B37C-EF6697D12C21}" dt="2023-04-20T22:44:05.435" v="737" actId="1076"/>
          <ac:graphicFrameMkLst>
            <pc:docMk/>
            <pc:sldMk cId="2812341239" sldId="351"/>
            <ac:graphicFrameMk id="5" creationId="{642C257E-BE31-D827-0757-7ACCDE3DBEC1}"/>
          </ac:graphicFrameMkLst>
        </pc:graphicFrameChg>
        <pc:graphicFrameChg chg="add mod">
          <ac:chgData name="Lucas  Gomez Tobon" userId="b8a6d8fe-e4ad-4825-8cc6-ab3fedc37e7a" providerId="ADAL" clId="{ADC6B1C8-30C5-4B1E-B37C-EF6697D12C21}" dt="2023-04-20T22:45:21.023" v="740" actId="1076"/>
          <ac:graphicFrameMkLst>
            <pc:docMk/>
            <pc:sldMk cId="2812341239" sldId="351"/>
            <ac:graphicFrameMk id="6" creationId="{FD7D629E-A345-7987-BC72-D58847D70776}"/>
          </ac:graphicFrameMkLst>
        </pc:graphicFrameChg>
        <pc:picChg chg="del">
          <ac:chgData name="Lucas  Gomez Tobon" userId="b8a6d8fe-e4ad-4825-8cc6-ab3fedc37e7a" providerId="ADAL" clId="{ADC6B1C8-30C5-4B1E-B37C-EF6697D12C21}" dt="2023-04-20T22:43:56.301" v="732" actId="478"/>
          <ac:picMkLst>
            <pc:docMk/>
            <pc:sldMk cId="2812341239" sldId="351"/>
            <ac:picMk id="21" creationId="{1D8B74C0-C8C6-D6F0-B86F-432E43BE905B}"/>
          </ac:picMkLst>
        </pc:picChg>
        <pc:cxnChg chg="del">
          <ac:chgData name="Lucas  Gomez Tobon" userId="b8a6d8fe-e4ad-4825-8cc6-ab3fedc37e7a" providerId="ADAL" clId="{ADC6B1C8-30C5-4B1E-B37C-EF6697D12C21}" dt="2023-04-20T22:43:55.958" v="731" actId="478"/>
          <ac:cxnSpMkLst>
            <pc:docMk/>
            <pc:sldMk cId="2812341239" sldId="351"/>
            <ac:cxnSpMk id="9" creationId="{68A531A4-0828-87B3-4118-F48DC31CF837}"/>
          </ac:cxnSpMkLst>
        </pc:cxnChg>
      </pc:sldChg>
      <pc:sldChg chg="addSp delSp modSp add mod">
        <pc:chgData name="Lucas  Gomez Tobon" userId="b8a6d8fe-e4ad-4825-8cc6-ab3fedc37e7a" providerId="ADAL" clId="{ADC6B1C8-30C5-4B1E-B37C-EF6697D12C21}" dt="2023-04-20T22:48:31.700" v="839" actId="478"/>
        <pc:sldMkLst>
          <pc:docMk/>
          <pc:sldMk cId="1381120188" sldId="352"/>
        </pc:sldMkLst>
        <pc:spChg chg="del">
          <ac:chgData name="Lucas  Gomez Tobon" userId="b8a6d8fe-e4ad-4825-8cc6-ab3fedc37e7a" providerId="ADAL" clId="{ADC6B1C8-30C5-4B1E-B37C-EF6697D12C21}" dt="2023-04-20T22:45:59.121" v="751" actId="478"/>
          <ac:spMkLst>
            <pc:docMk/>
            <pc:sldMk cId="1381120188" sldId="352"/>
            <ac:spMk id="2" creationId="{DEB617DE-0018-38B0-7F00-59414ADBD803}"/>
          </ac:spMkLst>
        </pc:spChg>
        <pc:spChg chg="del">
          <ac:chgData name="Lucas  Gomez Tobon" userId="b8a6d8fe-e4ad-4825-8cc6-ab3fedc37e7a" providerId="ADAL" clId="{ADC6B1C8-30C5-4B1E-B37C-EF6697D12C21}" dt="2023-04-20T22:45:54.090" v="746" actId="478"/>
          <ac:spMkLst>
            <pc:docMk/>
            <pc:sldMk cId="1381120188" sldId="352"/>
            <ac:spMk id="4" creationId="{4B5D6A00-5932-AF98-2E8A-A75E16C9ABDA}"/>
          </ac:spMkLst>
        </pc:spChg>
        <pc:spChg chg="del">
          <ac:chgData name="Lucas  Gomez Tobon" userId="b8a6d8fe-e4ad-4825-8cc6-ab3fedc37e7a" providerId="ADAL" clId="{ADC6B1C8-30C5-4B1E-B37C-EF6697D12C21}" dt="2023-04-20T22:45:59.501" v="752" actId="478"/>
          <ac:spMkLst>
            <pc:docMk/>
            <pc:sldMk cId="1381120188" sldId="352"/>
            <ac:spMk id="5" creationId="{BD835E64-9975-3D0F-2C1D-691F038F0989}"/>
          </ac:spMkLst>
        </pc:spChg>
        <pc:spChg chg="del">
          <ac:chgData name="Lucas  Gomez Tobon" userId="b8a6d8fe-e4ad-4825-8cc6-ab3fedc37e7a" providerId="ADAL" clId="{ADC6B1C8-30C5-4B1E-B37C-EF6697D12C21}" dt="2023-04-20T22:45:55.131" v="747" actId="478"/>
          <ac:spMkLst>
            <pc:docMk/>
            <pc:sldMk cId="1381120188" sldId="352"/>
            <ac:spMk id="6" creationId="{DE1439EB-DABB-FC18-978E-98E7BFD15C9D}"/>
          </ac:spMkLst>
        </pc:spChg>
        <pc:spChg chg="del mod">
          <ac:chgData name="Lucas  Gomez Tobon" userId="b8a6d8fe-e4ad-4825-8cc6-ab3fedc37e7a" providerId="ADAL" clId="{ADC6B1C8-30C5-4B1E-B37C-EF6697D12C21}" dt="2023-04-20T22:45:56.406" v="749" actId="478"/>
          <ac:spMkLst>
            <pc:docMk/>
            <pc:sldMk cId="1381120188" sldId="352"/>
            <ac:spMk id="7" creationId="{F3EC884A-573E-5BC6-5E22-C1E8D67563AF}"/>
          </ac:spMkLst>
        </pc:spChg>
        <pc:graphicFrameChg chg="add mod modGraphic">
          <ac:chgData name="Lucas  Gomez Tobon" userId="b8a6d8fe-e4ad-4825-8cc6-ab3fedc37e7a" providerId="ADAL" clId="{ADC6B1C8-30C5-4B1E-B37C-EF6697D12C21}" dt="2023-04-20T22:48:14.010" v="832" actId="113"/>
          <ac:graphicFrameMkLst>
            <pc:docMk/>
            <pc:sldMk cId="1381120188" sldId="352"/>
            <ac:graphicFrameMk id="8" creationId="{00320A41-70AD-59B0-9209-1F1CA52CF53E}"/>
          </ac:graphicFrameMkLst>
        </pc:graphicFrameChg>
        <pc:picChg chg="add del mod">
          <ac:chgData name="Lucas  Gomez Tobon" userId="b8a6d8fe-e4ad-4825-8cc6-ab3fedc37e7a" providerId="ADAL" clId="{ADC6B1C8-30C5-4B1E-B37C-EF6697D12C21}" dt="2023-04-20T22:46:11.687" v="754" actId="14100"/>
          <ac:picMkLst>
            <pc:docMk/>
            <pc:sldMk cId="1381120188" sldId="352"/>
            <ac:picMk id="21" creationId="{1D8B74C0-C8C6-D6F0-B86F-432E43BE905B}"/>
          </ac:picMkLst>
        </pc:picChg>
        <pc:cxnChg chg="add del mod">
          <ac:chgData name="Lucas  Gomez Tobon" userId="b8a6d8fe-e4ad-4825-8cc6-ab3fedc37e7a" providerId="ADAL" clId="{ADC6B1C8-30C5-4B1E-B37C-EF6697D12C21}" dt="2023-04-20T22:48:30.970" v="838" actId="478"/>
          <ac:cxnSpMkLst>
            <pc:docMk/>
            <pc:sldMk cId="1381120188" sldId="352"/>
            <ac:cxnSpMk id="10" creationId="{3369ECAA-B201-447E-05BB-A5B7724C6304}"/>
          </ac:cxnSpMkLst>
        </pc:cxnChg>
        <pc:cxnChg chg="add del mod">
          <ac:chgData name="Lucas  Gomez Tobon" userId="b8a6d8fe-e4ad-4825-8cc6-ab3fedc37e7a" providerId="ADAL" clId="{ADC6B1C8-30C5-4B1E-B37C-EF6697D12C21}" dt="2023-04-20T22:48:31.700" v="839" actId="478"/>
          <ac:cxnSpMkLst>
            <pc:docMk/>
            <pc:sldMk cId="1381120188" sldId="352"/>
            <ac:cxnSpMk id="11" creationId="{F3F876C1-DC8D-6D24-6695-83D23CF45CE2}"/>
          </ac:cxnSpMkLst>
        </pc:cxnChg>
      </pc:sldChg>
      <pc:sldChg chg="addSp modSp add mod">
        <pc:chgData name="Lucas  Gomez Tobon" userId="b8a6d8fe-e4ad-4825-8cc6-ab3fedc37e7a" providerId="ADAL" clId="{ADC6B1C8-30C5-4B1E-B37C-EF6697D12C21}" dt="2023-04-20T22:48:42.809" v="846" actId="1076"/>
        <pc:sldMkLst>
          <pc:docMk/>
          <pc:sldMk cId="1313816337" sldId="353"/>
        </pc:sldMkLst>
        <pc:cxnChg chg="add mod">
          <ac:chgData name="Lucas  Gomez Tobon" userId="b8a6d8fe-e4ad-4825-8cc6-ab3fedc37e7a" providerId="ADAL" clId="{ADC6B1C8-30C5-4B1E-B37C-EF6697D12C21}" dt="2023-04-20T22:48:36.641" v="842" actId="1076"/>
          <ac:cxnSpMkLst>
            <pc:docMk/>
            <pc:sldMk cId="1313816337" sldId="353"/>
            <ac:cxnSpMk id="4" creationId="{DA32E94C-C152-C462-2F8D-2ADEF46E3F05}"/>
          </ac:cxnSpMkLst>
        </pc:cxnChg>
        <pc:cxnChg chg="add mod">
          <ac:chgData name="Lucas  Gomez Tobon" userId="b8a6d8fe-e4ad-4825-8cc6-ab3fedc37e7a" providerId="ADAL" clId="{ADC6B1C8-30C5-4B1E-B37C-EF6697D12C21}" dt="2023-04-20T22:48:39.583" v="844" actId="1076"/>
          <ac:cxnSpMkLst>
            <pc:docMk/>
            <pc:sldMk cId="1313816337" sldId="353"/>
            <ac:cxnSpMk id="5" creationId="{D34EA8A2-5D01-00A8-2102-82A53ACEF0AB}"/>
          </ac:cxnSpMkLst>
        </pc:cxnChg>
        <pc:cxnChg chg="add mod">
          <ac:chgData name="Lucas  Gomez Tobon" userId="b8a6d8fe-e4ad-4825-8cc6-ab3fedc37e7a" providerId="ADAL" clId="{ADC6B1C8-30C5-4B1E-B37C-EF6697D12C21}" dt="2023-04-20T22:48:42.809" v="846" actId="1076"/>
          <ac:cxnSpMkLst>
            <pc:docMk/>
            <pc:sldMk cId="1313816337" sldId="353"/>
            <ac:cxnSpMk id="6" creationId="{78338C48-5E64-BCE1-314C-791B1E080F65}"/>
          </ac:cxnSpMkLst>
        </pc:cxnChg>
        <pc:cxnChg chg="mod">
          <ac:chgData name="Lucas  Gomez Tobon" userId="b8a6d8fe-e4ad-4825-8cc6-ab3fedc37e7a" providerId="ADAL" clId="{ADC6B1C8-30C5-4B1E-B37C-EF6697D12C21}" dt="2023-04-20T22:48:34.220" v="840" actId="14100"/>
          <ac:cxnSpMkLst>
            <pc:docMk/>
            <pc:sldMk cId="1313816337" sldId="353"/>
            <ac:cxnSpMk id="11" creationId="{F3F876C1-DC8D-6D24-6695-83D23CF45CE2}"/>
          </ac:cxnSpMkLst>
        </pc:cxnChg>
      </pc:sldChg>
      <pc:sldChg chg="modSp add mod">
        <pc:chgData name="Lucas  Gomez Tobon" userId="b8a6d8fe-e4ad-4825-8cc6-ab3fedc37e7a" providerId="ADAL" clId="{ADC6B1C8-30C5-4B1E-B37C-EF6697D12C21}" dt="2023-04-20T22:49:03.220" v="869" actId="20577"/>
        <pc:sldMkLst>
          <pc:docMk/>
          <pc:sldMk cId="2780274726" sldId="354"/>
        </pc:sldMkLst>
        <pc:spChg chg="mod">
          <ac:chgData name="Lucas  Gomez Tobon" userId="b8a6d8fe-e4ad-4825-8cc6-ab3fedc37e7a" providerId="ADAL" clId="{ADC6B1C8-30C5-4B1E-B37C-EF6697D12C21}" dt="2023-04-20T22:49:03.220" v="869" actId="20577"/>
          <ac:spMkLst>
            <pc:docMk/>
            <pc:sldMk cId="2780274726" sldId="354"/>
            <ac:spMk id="2" creationId="{B05724A1-409A-0BF5-C57B-6A07D5A1757D}"/>
          </ac:spMkLst>
        </pc:spChg>
      </pc:sldChg>
      <pc:sldChg chg="addSp delSp modSp add mod">
        <pc:chgData name="Lucas  Gomez Tobon" userId="b8a6d8fe-e4ad-4825-8cc6-ab3fedc37e7a" providerId="ADAL" clId="{ADC6B1C8-30C5-4B1E-B37C-EF6697D12C21}" dt="2023-04-20T22:53:00.248" v="920" actId="14100"/>
        <pc:sldMkLst>
          <pc:docMk/>
          <pc:sldMk cId="3498517881" sldId="355"/>
        </pc:sldMkLst>
        <pc:spChg chg="del">
          <ac:chgData name="Lucas  Gomez Tobon" userId="b8a6d8fe-e4ad-4825-8cc6-ab3fedc37e7a" providerId="ADAL" clId="{ADC6B1C8-30C5-4B1E-B37C-EF6697D12C21}" dt="2023-04-20T22:50:42.733" v="895" actId="478"/>
          <ac:spMkLst>
            <pc:docMk/>
            <pc:sldMk cId="3498517881" sldId="355"/>
            <ac:spMk id="2" creationId="{B05724A1-409A-0BF5-C57B-6A07D5A1757D}"/>
          </ac:spMkLst>
        </pc:spChg>
        <pc:spChg chg="mod">
          <ac:chgData name="Lucas  Gomez Tobon" userId="b8a6d8fe-e4ad-4825-8cc6-ab3fedc37e7a" providerId="ADAL" clId="{ADC6B1C8-30C5-4B1E-B37C-EF6697D12C21}" dt="2023-04-20T22:50:39.299" v="892" actId="20577"/>
          <ac:spMkLst>
            <pc:docMk/>
            <pc:sldMk cId="3498517881" sldId="355"/>
            <ac:spMk id="3" creationId="{288305FE-915F-971B-06C8-2F46C9F924D7}"/>
          </ac:spMkLst>
        </pc:spChg>
        <pc:spChg chg="add mod">
          <ac:chgData name="Lucas  Gomez Tobon" userId="b8a6d8fe-e4ad-4825-8cc6-ab3fedc37e7a" providerId="ADAL" clId="{ADC6B1C8-30C5-4B1E-B37C-EF6697D12C21}" dt="2023-04-20T22:52:37.968" v="902" actId="693"/>
          <ac:spMkLst>
            <pc:docMk/>
            <pc:sldMk cId="3498517881" sldId="355"/>
            <ac:spMk id="7" creationId="{33EBC55B-C9E2-FC62-19E4-FD2D796E6232}"/>
          </ac:spMkLst>
        </pc:spChg>
        <pc:spChg chg="add mod">
          <ac:chgData name="Lucas  Gomez Tobon" userId="b8a6d8fe-e4ad-4825-8cc6-ab3fedc37e7a" providerId="ADAL" clId="{ADC6B1C8-30C5-4B1E-B37C-EF6697D12C21}" dt="2023-04-20T22:52:42.228" v="904" actId="1076"/>
          <ac:spMkLst>
            <pc:docMk/>
            <pc:sldMk cId="3498517881" sldId="355"/>
            <ac:spMk id="8" creationId="{49288C71-E31F-4CD4-E999-7444166C847E}"/>
          </ac:spMkLst>
        </pc:spChg>
        <pc:spChg chg="add mod">
          <ac:chgData name="Lucas  Gomez Tobon" userId="b8a6d8fe-e4ad-4825-8cc6-ab3fedc37e7a" providerId="ADAL" clId="{ADC6B1C8-30C5-4B1E-B37C-EF6697D12C21}" dt="2023-04-20T22:52:54.198" v="916" actId="313"/>
          <ac:spMkLst>
            <pc:docMk/>
            <pc:sldMk cId="3498517881" sldId="355"/>
            <ac:spMk id="9" creationId="{9229969E-0375-B927-7E3C-4BFA63662F3C}"/>
          </ac:spMkLst>
        </pc:spChg>
        <pc:spChg chg="add mod">
          <ac:chgData name="Lucas  Gomez Tobon" userId="b8a6d8fe-e4ad-4825-8cc6-ab3fedc37e7a" providerId="ADAL" clId="{ADC6B1C8-30C5-4B1E-B37C-EF6697D12C21}" dt="2023-04-20T22:53:00.248" v="920" actId="14100"/>
          <ac:spMkLst>
            <pc:docMk/>
            <pc:sldMk cId="3498517881" sldId="355"/>
            <ac:spMk id="10" creationId="{A821723B-6694-AB8D-29BD-AED4F3368F88}"/>
          </ac:spMkLst>
        </pc:spChg>
        <pc:graphicFrameChg chg="del">
          <ac:chgData name="Lucas  Gomez Tobon" userId="b8a6d8fe-e4ad-4825-8cc6-ab3fedc37e7a" providerId="ADAL" clId="{ADC6B1C8-30C5-4B1E-B37C-EF6697D12C21}" dt="2023-04-20T22:50:41.902" v="894" actId="478"/>
          <ac:graphicFrameMkLst>
            <pc:docMk/>
            <pc:sldMk cId="3498517881" sldId="355"/>
            <ac:graphicFrameMk id="5" creationId="{642C257E-BE31-D827-0757-7ACCDE3DBEC1}"/>
          </ac:graphicFrameMkLst>
        </pc:graphicFrameChg>
        <pc:graphicFrameChg chg="del">
          <ac:chgData name="Lucas  Gomez Tobon" userId="b8a6d8fe-e4ad-4825-8cc6-ab3fedc37e7a" providerId="ADAL" clId="{ADC6B1C8-30C5-4B1E-B37C-EF6697D12C21}" dt="2023-04-20T22:50:41.209" v="893" actId="478"/>
          <ac:graphicFrameMkLst>
            <pc:docMk/>
            <pc:sldMk cId="3498517881" sldId="355"/>
            <ac:graphicFrameMk id="6" creationId="{FD7D629E-A345-7987-BC72-D58847D70776}"/>
          </ac:graphicFrameMkLst>
        </pc:graphicFrameChg>
        <pc:picChg chg="add mod">
          <ac:chgData name="Lucas  Gomez Tobon" userId="b8a6d8fe-e4ad-4825-8cc6-ab3fedc37e7a" providerId="ADAL" clId="{ADC6B1C8-30C5-4B1E-B37C-EF6697D12C21}" dt="2023-04-20T22:52:15.918" v="896"/>
          <ac:picMkLst>
            <pc:docMk/>
            <pc:sldMk cId="3498517881" sldId="355"/>
            <ac:picMk id="4" creationId="{05605129-FD41-3459-0CFE-1BC3DF04AA9D}"/>
          </ac:picMkLst>
        </pc:picChg>
      </pc:sldChg>
      <pc:sldChg chg="addSp modSp add mod">
        <pc:chgData name="Lucas  Gomez Tobon" userId="b8a6d8fe-e4ad-4825-8cc6-ab3fedc37e7a" providerId="ADAL" clId="{ADC6B1C8-30C5-4B1E-B37C-EF6697D12C21}" dt="2023-04-20T22:53:26.628" v="949" actId="313"/>
        <pc:sldMkLst>
          <pc:docMk/>
          <pc:sldMk cId="143969956" sldId="356"/>
        </pc:sldMkLst>
        <pc:spChg chg="add mod">
          <ac:chgData name="Lucas  Gomez Tobon" userId="b8a6d8fe-e4ad-4825-8cc6-ab3fedc37e7a" providerId="ADAL" clId="{ADC6B1C8-30C5-4B1E-B37C-EF6697D12C21}" dt="2023-04-20T22:53:10.918" v="924" actId="208"/>
          <ac:spMkLst>
            <pc:docMk/>
            <pc:sldMk cId="143969956" sldId="356"/>
            <ac:spMk id="2" creationId="{0415E9BE-F27E-0F14-4F33-238B0BADBEBC}"/>
          </ac:spMkLst>
        </pc:spChg>
        <pc:spChg chg="add mod">
          <ac:chgData name="Lucas  Gomez Tobon" userId="b8a6d8fe-e4ad-4825-8cc6-ab3fedc37e7a" providerId="ADAL" clId="{ADC6B1C8-30C5-4B1E-B37C-EF6697D12C21}" dt="2023-04-20T22:53:26.628" v="949" actId="313"/>
          <ac:spMkLst>
            <pc:docMk/>
            <pc:sldMk cId="143969956" sldId="356"/>
            <ac:spMk id="5" creationId="{D4A29E61-A5F8-0741-3CC4-A2642464CE8E}"/>
          </ac:spMkLst>
        </pc:spChg>
      </pc:sldChg>
      <pc:sldChg chg="add">
        <pc:chgData name="Lucas  Gomez Tobon" userId="b8a6d8fe-e4ad-4825-8cc6-ab3fedc37e7a" providerId="ADAL" clId="{ADC6B1C8-30C5-4B1E-B37C-EF6697D12C21}" dt="2023-04-20T22:53:29.858" v="950" actId="2890"/>
        <pc:sldMkLst>
          <pc:docMk/>
          <pc:sldMk cId="3305697876" sldId="357"/>
        </pc:sldMkLst>
      </pc:sldChg>
      <pc:sldChg chg="addSp modSp add">
        <pc:chgData name="Lucas  Gomez Tobon" userId="b8a6d8fe-e4ad-4825-8cc6-ab3fedc37e7a" providerId="ADAL" clId="{ADC6B1C8-30C5-4B1E-B37C-EF6697D12C21}" dt="2023-04-20T22:55:19.797" v="1012" actId="20577"/>
        <pc:sldMkLst>
          <pc:docMk/>
          <pc:sldMk cId="1828170477" sldId="358"/>
        </pc:sldMkLst>
        <pc:spChg chg="add mod">
          <ac:chgData name="Lucas  Gomez Tobon" userId="b8a6d8fe-e4ad-4825-8cc6-ab3fedc37e7a" providerId="ADAL" clId="{ADC6B1C8-30C5-4B1E-B37C-EF6697D12C21}" dt="2023-04-20T22:55:19.797" v="1012" actId="20577"/>
          <ac:spMkLst>
            <pc:docMk/>
            <pc:sldMk cId="1828170477" sldId="358"/>
            <ac:spMk id="6" creationId="{C1F422DA-18AD-52C8-CF76-60C0DF9B9272}"/>
          </ac:spMkLst>
        </pc:spChg>
      </pc:sldChg>
      <pc:sldChg chg="modSp add">
        <pc:chgData name="Lucas  Gomez Tobon" userId="b8a6d8fe-e4ad-4825-8cc6-ab3fedc37e7a" providerId="ADAL" clId="{ADC6B1C8-30C5-4B1E-B37C-EF6697D12C21}" dt="2023-04-20T22:55:32.817" v="1014" actId="207"/>
        <pc:sldMkLst>
          <pc:docMk/>
          <pc:sldMk cId="1690662106" sldId="359"/>
        </pc:sldMkLst>
        <pc:spChg chg="mod">
          <ac:chgData name="Lucas  Gomez Tobon" userId="b8a6d8fe-e4ad-4825-8cc6-ab3fedc37e7a" providerId="ADAL" clId="{ADC6B1C8-30C5-4B1E-B37C-EF6697D12C21}" dt="2023-04-20T22:55:32.817" v="1014" actId="207"/>
          <ac:spMkLst>
            <pc:docMk/>
            <pc:sldMk cId="1690662106" sldId="359"/>
            <ac:spMk id="6" creationId="{C1F422DA-18AD-52C8-CF76-60C0DF9B9272}"/>
          </ac:spMkLst>
        </pc:spChg>
      </pc:sldChg>
      <pc:sldChg chg="addSp delSp modSp add mod">
        <pc:chgData name="Lucas  Gomez Tobon" userId="b8a6d8fe-e4ad-4825-8cc6-ab3fedc37e7a" providerId="ADAL" clId="{ADC6B1C8-30C5-4B1E-B37C-EF6697D12C21}" dt="2023-04-20T22:56:41.782" v="1075" actId="20577"/>
        <pc:sldMkLst>
          <pc:docMk/>
          <pc:sldMk cId="2606856496" sldId="360"/>
        </pc:sldMkLst>
        <pc:spChg chg="del">
          <ac:chgData name="Lucas  Gomez Tobon" userId="b8a6d8fe-e4ad-4825-8cc6-ab3fedc37e7a" providerId="ADAL" clId="{ADC6B1C8-30C5-4B1E-B37C-EF6697D12C21}" dt="2023-04-20T22:55:40.557" v="1018" actId="478"/>
          <ac:spMkLst>
            <pc:docMk/>
            <pc:sldMk cId="2606856496" sldId="360"/>
            <ac:spMk id="2" creationId="{0415E9BE-F27E-0F14-4F33-238B0BADBEBC}"/>
          </ac:spMkLst>
        </pc:spChg>
        <pc:spChg chg="del">
          <ac:chgData name="Lucas  Gomez Tobon" userId="b8a6d8fe-e4ad-4825-8cc6-ab3fedc37e7a" providerId="ADAL" clId="{ADC6B1C8-30C5-4B1E-B37C-EF6697D12C21}" dt="2023-04-20T22:55:44.607" v="1021" actId="478"/>
          <ac:spMkLst>
            <pc:docMk/>
            <pc:sldMk cId="2606856496" sldId="360"/>
            <ac:spMk id="5" creationId="{D4A29E61-A5F8-0741-3CC4-A2642464CE8E}"/>
          </ac:spMkLst>
        </pc:spChg>
        <pc:spChg chg="mod">
          <ac:chgData name="Lucas  Gomez Tobon" userId="b8a6d8fe-e4ad-4825-8cc6-ab3fedc37e7a" providerId="ADAL" clId="{ADC6B1C8-30C5-4B1E-B37C-EF6697D12C21}" dt="2023-04-20T22:56:41.782" v="1075" actId="20577"/>
          <ac:spMkLst>
            <pc:docMk/>
            <pc:sldMk cId="2606856496" sldId="360"/>
            <ac:spMk id="6" creationId="{C1F422DA-18AD-52C8-CF76-60C0DF9B9272}"/>
          </ac:spMkLst>
        </pc:spChg>
        <pc:spChg chg="del">
          <ac:chgData name="Lucas  Gomez Tobon" userId="b8a6d8fe-e4ad-4825-8cc6-ab3fedc37e7a" providerId="ADAL" clId="{ADC6B1C8-30C5-4B1E-B37C-EF6697D12C21}" dt="2023-04-20T22:55:39.767" v="1017" actId="478"/>
          <ac:spMkLst>
            <pc:docMk/>
            <pc:sldMk cId="2606856496" sldId="360"/>
            <ac:spMk id="7" creationId="{33EBC55B-C9E2-FC62-19E4-FD2D796E6232}"/>
          </ac:spMkLst>
        </pc:spChg>
        <pc:spChg chg="del">
          <ac:chgData name="Lucas  Gomez Tobon" userId="b8a6d8fe-e4ad-4825-8cc6-ab3fedc37e7a" providerId="ADAL" clId="{ADC6B1C8-30C5-4B1E-B37C-EF6697D12C21}" dt="2023-04-20T22:55:41.757" v="1019" actId="478"/>
          <ac:spMkLst>
            <pc:docMk/>
            <pc:sldMk cId="2606856496" sldId="360"/>
            <ac:spMk id="8" creationId="{49288C71-E31F-4CD4-E999-7444166C847E}"/>
          </ac:spMkLst>
        </pc:spChg>
        <pc:spChg chg="del">
          <ac:chgData name="Lucas  Gomez Tobon" userId="b8a6d8fe-e4ad-4825-8cc6-ab3fedc37e7a" providerId="ADAL" clId="{ADC6B1C8-30C5-4B1E-B37C-EF6697D12C21}" dt="2023-04-20T22:55:45.627" v="1022" actId="478"/>
          <ac:spMkLst>
            <pc:docMk/>
            <pc:sldMk cId="2606856496" sldId="360"/>
            <ac:spMk id="9" creationId="{9229969E-0375-B927-7E3C-4BFA63662F3C}"/>
          </ac:spMkLst>
        </pc:spChg>
        <pc:spChg chg="del">
          <ac:chgData name="Lucas  Gomez Tobon" userId="b8a6d8fe-e4ad-4825-8cc6-ab3fedc37e7a" providerId="ADAL" clId="{ADC6B1C8-30C5-4B1E-B37C-EF6697D12C21}" dt="2023-04-20T22:55:43.633" v="1020" actId="478"/>
          <ac:spMkLst>
            <pc:docMk/>
            <pc:sldMk cId="2606856496" sldId="360"/>
            <ac:spMk id="10" creationId="{A821723B-6694-AB8D-29BD-AED4F3368F88}"/>
          </ac:spMkLst>
        </pc:spChg>
        <pc:spChg chg="add mod">
          <ac:chgData name="Lucas  Gomez Tobon" userId="b8a6d8fe-e4ad-4825-8cc6-ab3fedc37e7a" providerId="ADAL" clId="{ADC6B1C8-30C5-4B1E-B37C-EF6697D12C21}" dt="2023-04-20T22:56:03.120" v="1030" actId="14100"/>
          <ac:spMkLst>
            <pc:docMk/>
            <pc:sldMk cId="2606856496" sldId="360"/>
            <ac:spMk id="13" creationId="{B575A0B7-5D17-0CFF-C2E7-8FB390FAB8DF}"/>
          </ac:spMkLst>
        </pc:spChg>
        <pc:spChg chg="add mod">
          <ac:chgData name="Lucas  Gomez Tobon" userId="b8a6d8fe-e4ad-4825-8cc6-ab3fedc37e7a" providerId="ADAL" clId="{ADC6B1C8-30C5-4B1E-B37C-EF6697D12C21}" dt="2023-04-20T22:56:07.687" v="1032" actId="1076"/>
          <ac:spMkLst>
            <pc:docMk/>
            <pc:sldMk cId="2606856496" sldId="360"/>
            <ac:spMk id="14" creationId="{0E1F193A-ACBC-6503-D48B-BA23C53F7B31}"/>
          </ac:spMkLst>
        </pc:spChg>
        <pc:spChg chg="add mod">
          <ac:chgData name="Lucas  Gomez Tobon" userId="b8a6d8fe-e4ad-4825-8cc6-ab3fedc37e7a" providerId="ADAL" clId="{ADC6B1C8-30C5-4B1E-B37C-EF6697D12C21}" dt="2023-04-20T22:56:18.272" v="1044" actId="1076"/>
          <ac:spMkLst>
            <pc:docMk/>
            <pc:sldMk cId="2606856496" sldId="360"/>
            <ac:spMk id="15" creationId="{8E1AC8A4-9984-8BB8-D6E6-5CD5C20DA9F9}"/>
          </ac:spMkLst>
        </pc:spChg>
        <pc:graphicFrameChg chg="add del mod">
          <ac:chgData name="Lucas  Gomez Tobon" userId="b8a6d8fe-e4ad-4825-8cc6-ab3fedc37e7a" providerId="ADAL" clId="{ADC6B1C8-30C5-4B1E-B37C-EF6697D12C21}" dt="2023-04-20T22:55:51.767" v="1024"/>
          <ac:graphicFrameMkLst>
            <pc:docMk/>
            <pc:sldMk cId="2606856496" sldId="360"/>
            <ac:graphicFrameMk id="11" creationId="{6417E704-B604-6019-AA22-D057FB6A7A8B}"/>
          </ac:graphicFrameMkLst>
        </pc:graphicFrameChg>
        <pc:picChg chg="del">
          <ac:chgData name="Lucas  Gomez Tobon" userId="b8a6d8fe-e4ad-4825-8cc6-ab3fedc37e7a" providerId="ADAL" clId="{ADC6B1C8-30C5-4B1E-B37C-EF6697D12C21}" dt="2023-04-20T22:55:39.067" v="1016" actId="478"/>
          <ac:picMkLst>
            <pc:docMk/>
            <pc:sldMk cId="2606856496" sldId="360"/>
            <ac:picMk id="4" creationId="{05605129-FD41-3459-0CFE-1BC3DF04AA9D}"/>
          </ac:picMkLst>
        </pc:picChg>
        <pc:picChg chg="add mod">
          <ac:chgData name="Lucas  Gomez Tobon" userId="b8a6d8fe-e4ad-4825-8cc6-ab3fedc37e7a" providerId="ADAL" clId="{ADC6B1C8-30C5-4B1E-B37C-EF6697D12C21}" dt="2023-04-20T22:55:56.597" v="1027" actId="1076"/>
          <ac:picMkLst>
            <pc:docMk/>
            <pc:sldMk cId="2606856496" sldId="360"/>
            <ac:picMk id="12" creationId="{5507A376-2A08-695E-0FDA-288AF60699B9}"/>
          </ac:picMkLst>
        </pc:picChg>
      </pc:sldChg>
      <pc:sldChg chg="addSp delSp modSp add mod">
        <pc:chgData name="Lucas  Gomez Tobon" userId="b8a6d8fe-e4ad-4825-8cc6-ab3fedc37e7a" providerId="ADAL" clId="{ADC6B1C8-30C5-4B1E-B37C-EF6697D12C21}" dt="2023-04-20T23:00:03.286" v="1096" actId="1076"/>
        <pc:sldMkLst>
          <pc:docMk/>
          <pc:sldMk cId="1640944719" sldId="361"/>
        </pc:sldMkLst>
        <pc:spChg chg="add del mod">
          <ac:chgData name="Lucas  Gomez Tobon" userId="b8a6d8fe-e4ad-4825-8cc6-ab3fedc37e7a" providerId="ADAL" clId="{ADC6B1C8-30C5-4B1E-B37C-EF6697D12C21}" dt="2023-04-20T22:59:56.655" v="1093" actId="20577"/>
          <ac:spMkLst>
            <pc:docMk/>
            <pc:sldMk cId="1640944719" sldId="361"/>
            <ac:spMk id="3" creationId="{288305FE-915F-971B-06C8-2F46C9F924D7}"/>
          </ac:spMkLst>
        </pc:spChg>
        <pc:spChg chg="del mod">
          <ac:chgData name="Lucas  Gomez Tobon" userId="b8a6d8fe-e4ad-4825-8cc6-ab3fedc37e7a" providerId="ADAL" clId="{ADC6B1C8-30C5-4B1E-B37C-EF6697D12C21}" dt="2023-04-20T22:59:47.857" v="1080" actId="478"/>
          <ac:spMkLst>
            <pc:docMk/>
            <pc:sldMk cId="1640944719" sldId="361"/>
            <ac:spMk id="6" creationId="{C1F422DA-18AD-52C8-CF76-60C0DF9B9272}"/>
          </ac:spMkLst>
        </pc:spChg>
        <pc:spChg chg="del">
          <ac:chgData name="Lucas  Gomez Tobon" userId="b8a6d8fe-e4ad-4825-8cc6-ab3fedc37e7a" providerId="ADAL" clId="{ADC6B1C8-30C5-4B1E-B37C-EF6697D12C21}" dt="2023-04-20T22:59:46.145" v="1078" actId="478"/>
          <ac:spMkLst>
            <pc:docMk/>
            <pc:sldMk cId="1640944719" sldId="361"/>
            <ac:spMk id="13" creationId="{B575A0B7-5D17-0CFF-C2E7-8FB390FAB8DF}"/>
          </ac:spMkLst>
        </pc:spChg>
        <pc:spChg chg="del">
          <ac:chgData name="Lucas  Gomez Tobon" userId="b8a6d8fe-e4ad-4825-8cc6-ab3fedc37e7a" providerId="ADAL" clId="{ADC6B1C8-30C5-4B1E-B37C-EF6697D12C21}" dt="2023-04-20T22:59:46.145" v="1078" actId="478"/>
          <ac:spMkLst>
            <pc:docMk/>
            <pc:sldMk cId="1640944719" sldId="361"/>
            <ac:spMk id="14" creationId="{0E1F193A-ACBC-6503-D48B-BA23C53F7B31}"/>
          </ac:spMkLst>
        </pc:spChg>
        <pc:spChg chg="del">
          <ac:chgData name="Lucas  Gomez Tobon" userId="b8a6d8fe-e4ad-4825-8cc6-ab3fedc37e7a" providerId="ADAL" clId="{ADC6B1C8-30C5-4B1E-B37C-EF6697D12C21}" dt="2023-04-20T22:59:48.478" v="1081" actId="478"/>
          <ac:spMkLst>
            <pc:docMk/>
            <pc:sldMk cId="1640944719" sldId="361"/>
            <ac:spMk id="15" creationId="{8E1AC8A4-9984-8BB8-D6E6-5CD5C20DA9F9}"/>
          </ac:spMkLst>
        </pc:spChg>
        <pc:picChg chg="del">
          <ac:chgData name="Lucas  Gomez Tobon" userId="b8a6d8fe-e4ad-4825-8cc6-ab3fedc37e7a" providerId="ADAL" clId="{ADC6B1C8-30C5-4B1E-B37C-EF6697D12C21}" dt="2023-04-20T22:59:44.870" v="1077" actId="478"/>
          <ac:picMkLst>
            <pc:docMk/>
            <pc:sldMk cId="1640944719" sldId="361"/>
            <ac:picMk id="12" creationId="{5507A376-2A08-695E-0FDA-288AF60699B9}"/>
          </ac:picMkLst>
        </pc:picChg>
        <pc:picChg chg="add mod">
          <ac:chgData name="Lucas  Gomez Tobon" userId="b8a6d8fe-e4ad-4825-8cc6-ab3fedc37e7a" providerId="ADAL" clId="{ADC6B1C8-30C5-4B1E-B37C-EF6697D12C21}" dt="2023-04-20T23:00:03.286" v="1096" actId="1076"/>
          <ac:picMkLst>
            <pc:docMk/>
            <pc:sldMk cId="1640944719" sldId="361"/>
            <ac:picMk id="4098" creationId="{3DEFA51D-7133-E90B-4493-AF244B45A0A6}"/>
          </ac:picMkLst>
        </pc:picChg>
      </pc:sldChg>
      <pc:sldChg chg="add del">
        <pc:chgData name="Lucas  Gomez Tobon" userId="b8a6d8fe-e4ad-4825-8cc6-ab3fedc37e7a" providerId="ADAL" clId="{ADC6B1C8-30C5-4B1E-B37C-EF6697D12C21}" dt="2023-04-20T23:01:21.579" v="1098" actId="2696"/>
        <pc:sldMkLst>
          <pc:docMk/>
          <pc:sldMk cId="3043000735" sldId="3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60AB-ECCC-4AB9-9986-DB855C6723B2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1F475-DD04-4955-A3F1-B4BEBE9C00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975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3394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3566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802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5237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9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3691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8490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4660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2517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9439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036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7832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3754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5400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2067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8556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453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9425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0031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4468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29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008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30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5017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0238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31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3623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32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4567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33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236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2105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5402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8389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9963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9347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389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E8B20-4B1A-434D-AE68-33B90A7AD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A241B3-DF82-8D4A-ACB5-5A761239E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0E21A-4D7E-9A4C-8E06-14CA3FB9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DB08DF-F9B5-4E44-8F53-5E211D06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63F4C5-8350-F04F-A7B0-C816D135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02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0796A-BA5E-6E4A-AC8B-3CCB286F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3F493F-070D-6347-84E0-41E9AECD5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42A605-5067-FC4D-AC1E-68AF9667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BB2F67-0CF3-024E-9944-09352260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E8705-526B-E841-A912-3C81B2F7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303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6FD937-38FD-3946-B088-1EF7DCE95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C60C35-0193-A24A-A835-E94663BCD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450D01-D531-944E-81A8-8B8D9039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4C9F8-1639-2046-B017-6F649DAB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317C8-63DA-754B-9AC4-CFDC834F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895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F1BCF-EAE8-F940-AF84-4EA6F827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8E6EC2-EEC8-054C-99CA-09AEC7FB1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5015EC-758B-3548-B0D1-BC3364CD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4D39-33EE-6645-9C92-BDB13A43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2DBD0F-D458-A245-8473-EBD61190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64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BFCA8-7D9C-D343-B807-15C1C3FE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7540CE-16DF-CF4C-910D-7321D594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A6DA0-5686-3645-A249-8084518A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A429DC-6B1A-8949-A182-5ED24B97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D42161-2F84-3847-B1B5-70E6C232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41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1E887-EFE0-C449-9500-DCEFD8C7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9B1C1B-4412-7B45-82AA-BD2779635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09CCBA-912A-4443-8980-965C56B46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5AB77C-F7DD-5049-A361-8D355EF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9532F4-CAC2-064A-B315-57AC0EA8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7B2580-0293-0549-AD5D-438B313F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514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D888C-C9D1-C142-A039-DAFF20F1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D1BE02-03FA-1A4D-9DA7-11D40FCB1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6F974-044E-FC4E-8D49-818D2E220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AD19BA-21D3-3743-8BAD-4595ED81A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8C43B9-545E-6A42-A1DD-2BCBBEF4B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F912BB-C2F0-D547-99D2-74C769FB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3236D0-6090-2B4A-8EDD-D07245EF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554D90-801B-9149-B593-672ADC7D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94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89C41-8EB2-934A-932A-1A428D39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0D56EB-5539-F147-84DC-AA672C8E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9421A-20CF-134A-B1F6-A692F5F0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191983-DABB-474C-89C5-47926D89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402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1779BC-D3A7-BE42-83CA-266AD10C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94E90B-2AF1-AD43-9AD6-FF89E287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98BBDC-EA2B-B448-9F9D-55E6E23E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770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5808A-2F15-DA4F-A8FC-C54F43A5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EC645-62D9-BE4D-ACA2-7E140337C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AA8EFB-648E-034E-A5BA-8C2AA9AA0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503C95-DBD3-6542-A573-68FB42D6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3DD389-764A-F542-BDB4-68CBE57E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4C8F1-09B1-B944-B8EC-9074A609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27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8D198-507D-064B-A7DD-551FC7DF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F83FEB-E9EA-AA48-AE2E-E7F5D3BB9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4DB200-2853-8B49-A061-1025A6EE0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8ACB88-D32E-DA42-9B5C-E52C024D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DE7A2A-EEE0-5F4B-8FEE-418B9B3E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D0300D-1192-464E-93AC-DF365625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789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607536-8134-404F-9426-6DC8379C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354068-41EC-794A-AA8A-9B7D96E6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2E3252-10D5-F041-B97F-0A51444A6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5A9FD-2DC2-BE4B-86FC-5C6016C20381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B6479F-3F94-B343-952C-6004F1AB1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1CD912-E827-5148-9E45-AEA00BE32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42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youtube.com/watch?v=avs4V7wBRw0&amp;ab_channel=ChristinaKnudson" TargetMode="External"/><Relationship Id="rId4" Type="http://schemas.openxmlformats.org/officeDocument/2006/relationships/hyperlink" Target="https://www.youtube.com/watch?v=XepXtl9YKwc&amp;t=35s&amp;ab_channel=StatQuestwithJoshStarm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878CE-E6C1-4E46-A662-160BC6BAE22F}"/>
              </a:ext>
            </a:extLst>
          </p:cNvPr>
          <p:cNvSpPr txBox="1"/>
          <p:nvPr/>
        </p:nvSpPr>
        <p:spPr>
          <a:xfrm>
            <a:off x="6815412" y="49976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3878CE-E6C1-4E46-A662-160BC6BAE22F}"/>
              </a:ext>
            </a:extLst>
          </p:cNvPr>
          <p:cNvSpPr txBox="1"/>
          <p:nvPr/>
        </p:nvSpPr>
        <p:spPr>
          <a:xfrm>
            <a:off x="-996176" y="29188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38200" y="7980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s-CO" altLang="es-C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s-CO" alt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27824" y="2687993"/>
            <a:ext cx="619285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Modelos lineales</a:t>
            </a:r>
          </a:p>
        </p:txBody>
      </p:sp>
    </p:spTree>
    <p:extLst>
      <p:ext uri="{BB962C8B-B14F-4D97-AF65-F5344CB8AC3E}">
        <p14:creationId xmlns:p14="http://schemas.microsoft.com/office/powerpoint/2010/main" val="426476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36F6415-F8EC-4681-B0A1-8AB6BDBE3940}"/>
              </a:ext>
            </a:extLst>
          </p:cNvPr>
          <p:cNvCxnSpPr>
            <a:cxnSpLocks/>
          </p:cNvCxnSpPr>
          <p:nvPr/>
        </p:nvCxnSpPr>
        <p:spPr>
          <a:xfrm flipV="1">
            <a:off x="1800225" y="2583557"/>
            <a:ext cx="4743450" cy="252401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Estimación Regresión Lineal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FEC86A1-57E2-33B8-46BE-77668CE403C3}"/>
              </a:ext>
            </a:extLst>
          </p:cNvPr>
          <p:cNvGrpSpPr/>
          <p:nvPr/>
        </p:nvGrpSpPr>
        <p:grpSpPr>
          <a:xfrm>
            <a:off x="1800225" y="2124075"/>
            <a:ext cx="4124325" cy="3152775"/>
            <a:chOff x="3105150" y="1790700"/>
            <a:chExt cx="4124325" cy="3152775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9E92FD4A-1957-7C45-DA76-5E1FD041689E}"/>
                </a:ext>
              </a:extLst>
            </p:cNvPr>
            <p:cNvCxnSpPr/>
            <p:nvPr/>
          </p:nvCxnSpPr>
          <p:spPr>
            <a:xfrm flipV="1">
              <a:off x="3105150" y="1790700"/>
              <a:ext cx="0" cy="31527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2301008C-A6FB-571E-1019-08311D6DAB42}"/>
                </a:ext>
              </a:extLst>
            </p:cNvPr>
            <p:cNvCxnSpPr>
              <a:cxnSpLocks/>
            </p:cNvCxnSpPr>
            <p:nvPr/>
          </p:nvCxnSpPr>
          <p:spPr>
            <a:xfrm>
              <a:off x="3105150" y="4943475"/>
              <a:ext cx="41243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4D3A32A8-A84F-6C08-6CF0-FA809986B866}"/>
              </a:ext>
            </a:extLst>
          </p:cNvPr>
          <p:cNvSpPr/>
          <p:nvPr/>
        </p:nvSpPr>
        <p:spPr>
          <a:xfrm>
            <a:off x="2062162" y="4495800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074CE90-EAD8-7F27-1EA0-B8D3F5EC4D20}"/>
              </a:ext>
            </a:extLst>
          </p:cNvPr>
          <p:cNvSpPr/>
          <p:nvPr/>
        </p:nvSpPr>
        <p:spPr>
          <a:xfrm>
            <a:off x="2306903" y="4914391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C0958D-D906-C1FF-D4C6-0E2C79A76D62}"/>
              </a:ext>
            </a:extLst>
          </p:cNvPr>
          <p:cNvSpPr/>
          <p:nvPr/>
        </p:nvSpPr>
        <p:spPr>
          <a:xfrm>
            <a:off x="2653252" y="4626144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89C2907-A7ED-536C-006E-EA15AA5A756B}"/>
              </a:ext>
            </a:extLst>
          </p:cNvPr>
          <p:cNvSpPr/>
          <p:nvPr/>
        </p:nvSpPr>
        <p:spPr>
          <a:xfrm>
            <a:off x="3028679" y="4785804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513DEF7-DDFD-8CC2-229F-B48485FB2D3D}"/>
              </a:ext>
            </a:extLst>
          </p:cNvPr>
          <p:cNvSpPr/>
          <p:nvPr/>
        </p:nvSpPr>
        <p:spPr>
          <a:xfrm>
            <a:off x="2653253" y="4197011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6CA9D7B-8815-1EDB-83F2-B32AD272D542}"/>
              </a:ext>
            </a:extLst>
          </p:cNvPr>
          <p:cNvSpPr/>
          <p:nvPr/>
        </p:nvSpPr>
        <p:spPr>
          <a:xfrm>
            <a:off x="3174204" y="4211922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8FF8DC1-D7E4-6AC2-6808-FF7F32C6A918}"/>
              </a:ext>
            </a:extLst>
          </p:cNvPr>
          <p:cNvSpPr/>
          <p:nvPr/>
        </p:nvSpPr>
        <p:spPr>
          <a:xfrm>
            <a:off x="3405728" y="4495799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41E5A54-08FE-34EE-63A4-292A3663E2E2}"/>
              </a:ext>
            </a:extLst>
          </p:cNvPr>
          <p:cNvSpPr/>
          <p:nvPr/>
        </p:nvSpPr>
        <p:spPr>
          <a:xfrm>
            <a:off x="3298029" y="3820942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80E0F8C-F4BB-ADC8-4FE3-5E1A4A361831}"/>
              </a:ext>
            </a:extLst>
          </p:cNvPr>
          <p:cNvSpPr/>
          <p:nvPr/>
        </p:nvSpPr>
        <p:spPr>
          <a:xfrm>
            <a:off x="3709712" y="4020853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E9B9795-2C39-3E1B-6CC4-C2CA798559AD}"/>
              </a:ext>
            </a:extLst>
          </p:cNvPr>
          <p:cNvSpPr/>
          <p:nvPr/>
        </p:nvSpPr>
        <p:spPr>
          <a:xfrm>
            <a:off x="4366128" y="385240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8FA6365-15EB-F2A4-B6D2-6710069E0524}"/>
              </a:ext>
            </a:extLst>
          </p:cNvPr>
          <p:cNvSpPr/>
          <p:nvPr/>
        </p:nvSpPr>
        <p:spPr>
          <a:xfrm>
            <a:off x="3709437" y="360739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0584AED-015D-1A76-EBA4-68E7EB765F78}"/>
              </a:ext>
            </a:extLst>
          </p:cNvPr>
          <p:cNvSpPr/>
          <p:nvPr/>
        </p:nvSpPr>
        <p:spPr>
          <a:xfrm>
            <a:off x="4103160" y="4103431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60FCE16-1270-D30B-3D17-4A15A2FB752E}"/>
              </a:ext>
            </a:extLst>
          </p:cNvPr>
          <p:cNvSpPr/>
          <p:nvPr/>
        </p:nvSpPr>
        <p:spPr>
          <a:xfrm>
            <a:off x="4762493" y="3762490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8294030-654D-D7B4-EFAF-1B27B9BF51A8}"/>
              </a:ext>
            </a:extLst>
          </p:cNvPr>
          <p:cNvSpPr/>
          <p:nvPr/>
        </p:nvSpPr>
        <p:spPr>
          <a:xfrm>
            <a:off x="4319046" y="3374345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B2503A7-B70C-0998-A29B-F67B5181BAE2}"/>
              </a:ext>
            </a:extLst>
          </p:cNvPr>
          <p:cNvSpPr/>
          <p:nvPr/>
        </p:nvSpPr>
        <p:spPr>
          <a:xfrm>
            <a:off x="4795296" y="3312433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2B88114-75A6-9CE6-8A3E-851F85E4B465}"/>
              </a:ext>
            </a:extLst>
          </p:cNvPr>
          <p:cNvSpPr/>
          <p:nvPr/>
        </p:nvSpPr>
        <p:spPr>
          <a:xfrm>
            <a:off x="5271546" y="3424236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A483805-8D40-F6E9-F5F2-445B5C49FBF7}"/>
              </a:ext>
            </a:extLst>
          </p:cNvPr>
          <p:cNvSpPr/>
          <p:nvPr/>
        </p:nvSpPr>
        <p:spPr>
          <a:xfrm>
            <a:off x="5623967" y="357663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7B6F928-8E0F-EBD3-550C-99A4FD41C301}"/>
              </a:ext>
            </a:extLst>
          </p:cNvPr>
          <p:cNvSpPr/>
          <p:nvPr/>
        </p:nvSpPr>
        <p:spPr>
          <a:xfrm>
            <a:off x="5209633" y="2917654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EA13751-A3B2-D2BF-68D0-7F50EEA19C65}"/>
              </a:ext>
            </a:extLst>
          </p:cNvPr>
          <p:cNvSpPr/>
          <p:nvPr/>
        </p:nvSpPr>
        <p:spPr>
          <a:xfrm>
            <a:off x="5562054" y="2497928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50C7899-50EB-A62B-B561-FC7F36FEBBAE}"/>
              </a:ext>
            </a:extLst>
          </p:cNvPr>
          <p:cNvSpPr/>
          <p:nvPr/>
        </p:nvSpPr>
        <p:spPr>
          <a:xfrm>
            <a:off x="5747792" y="2960518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B1A3E57-64DA-A0C1-FCDA-31CE17E0F824}"/>
              </a:ext>
            </a:extLst>
          </p:cNvPr>
          <p:cNvSpPr/>
          <p:nvPr/>
        </p:nvSpPr>
        <p:spPr>
          <a:xfrm>
            <a:off x="4700581" y="4129086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AFBD883-427C-258E-0B7C-C33563FFB844}"/>
              </a:ext>
            </a:extLst>
          </p:cNvPr>
          <p:cNvSpPr/>
          <p:nvPr/>
        </p:nvSpPr>
        <p:spPr>
          <a:xfrm>
            <a:off x="2681828" y="385586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F74FFE8-F005-4A62-3A0B-0D48B3A6D180}"/>
              </a:ext>
            </a:extLst>
          </p:cNvPr>
          <p:cNvSpPr txBox="1"/>
          <p:nvPr/>
        </p:nvSpPr>
        <p:spPr>
          <a:xfrm>
            <a:off x="7367596" y="2583557"/>
            <a:ext cx="3829049" cy="1681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¿Cuál es la relación entre el gasto en publicidad y las ventas?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791603-57B5-3877-87D5-18932671D76B}"/>
              </a:ext>
            </a:extLst>
          </p:cNvPr>
          <p:cNvSpPr txBox="1"/>
          <p:nvPr/>
        </p:nvSpPr>
        <p:spPr>
          <a:xfrm>
            <a:off x="5771054" y="5107573"/>
            <a:ext cx="256301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Gasto en publicidad</a:t>
            </a:r>
            <a:endParaRPr lang="es-CO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79073B-0C0A-0F14-9B11-2F79E0B6DB1D}"/>
              </a:ext>
            </a:extLst>
          </p:cNvPr>
          <p:cNvSpPr txBox="1"/>
          <p:nvPr/>
        </p:nvSpPr>
        <p:spPr>
          <a:xfrm>
            <a:off x="964150" y="1662829"/>
            <a:ext cx="169571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Ventas ($)</a:t>
            </a:r>
            <a:endParaRPr lang="es-CO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5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36F6415-F8EC-4681-B0A1-8AB6BDBE3940}"/>
              </a:ext>
            </a:extLst>
          </p:cNvPr>
          <p:cNvCxnSpPr>
            <a:cxnSpLocks/>
          </p:cNvCxnSpPr>
          <p:nvPr/>
        </p:nvCxnSpPr>
        <p:spPr>
          <a:xfrm flipV="1">
            <a:off x="1800225" y="2583557"/>
            <a:ext cx="4743450" cy="252401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Estimación Regresión Lineal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FEC86A1-57E2-33B8-46BE-77668CE403C3}"/>
              </a:ext>
            </a:extLst>
          </p:cNvPr>
          <p:cNvGrpSpPr/>
          <p:nvPr/>
        </p:nvGrpSpPr>
        <p:grpSpPr>
          <a:xfrm>
            <a:off x="1800225" y="2124075"/>
            <a:ext cx="4124325" cy="3152775"/>
            <a:chOff x="3105150" y="1790700"/>
            <a:chExt cx="4124325" cy="3152775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9E92FD4A-1957-7C45-DA76-5E1FD041689E}"/>
                </a:ext>
              </a:extLst>
            </p:cNvPr>
            <p:cNvCxnSpPr/>
            <p:nvPr/>
          </p:nvCxnSpPr>
          <p:spPr>
            <a:xfrm flipV="1">
              <a:off x="3105150" y="1790700"/>
              <a:ext cx="0" cy="31527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2301008C-A6FB-571E-1019-08311D6DAB42}"/>
                </a:ext>
              </a:extLst>
            </p:cNvPr>
            <p:cNvCxnSpPr>
              <a:cxnSpLocks/>
            </p:cNvCxnSpPr>
            <p:nvPr/>
          </p:nvCxnSpPr>
          <p:spPr>
            <a:xfrm>
              <a:off x="3105150" y="4943475"/>
              <a:ext cx="41243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4D3A32A8-A84F-6C08-6CF0-FA809986B866}"/>
              </a:ext>
            </a:extLst>
          </p:cNvPr>
          <p:cNvSpPr/>
          <p:nvPr/>
        </p:nvSpPr>
        <p:spPr>
          <a:xfrm>
            <a:off x="2062162" y="4495800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074CE90-EAD8-7F27-1EA0-B8D3F5EC4D20}"/>
              </a:ext>
            </a:extLst>
          </p:cNvPr>
          <p:cNvSpPr/>
          <p:nvPr/>
        </p:nvSpPr>
        <p:spPr>
          <a:xfrm>
            <a:off x="2306903" y="4914391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C0958D-D906-C1FF-D4C6-0E2C79A76D62}"/>
              </a:ext>
            </a:extLst>
          </p:cNvPr>
          <p:cNvSpPr/>
          <p:nvPr/>
        </p:nvSpPr>
        <p:spPr>
          <a:xfrm>
            <a:off x="2653252" y="4626144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89C2907-A7ED-536C-006E-EA15AA5A756B}"/>
              </a:ext>
            </a:extLst>
          </p:cNvPr>
          <p:cNvSpPr/>
          <p:nvPr/>
        </p:nvSpPr>
        <p:spPr>
          <a:xfrm>
            <a:off x="3028679" y="4785804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513DEF7-DDFD-8CC2-229F-B48485FB2D3D}"/>
              </a:ext>
            </a:extLst>
          </p:cNvPr>
          <p:cNvSpPr/>
          <p:nvPr/>
        </p:nvSpPr>
        <p:spPr>
          <a:xfrm>
            <a:off x="2653253" y="4197011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6CA9D7B-8815-1EDB-83F2-B32AD272D542}"/>
              </a:ext>
            </a:extLst>
          </p:cNvPr>
          <p:cNvSpPr/>
          <p:nvPr/>
        </p:nvSpPr>
        <p:spPr>
          <a:xfrm>
            <a:off x="3174204" y="4211922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8FF8DC1-D7E4-6AC2-6808-FF7F32C6A918}"/>
              </a:ext>
            </a:extLst>
          </p:cNvPr>
          <p:cNvSpPr/>
          <p:nvPr/>
        </p:nvSpPr>
        <p:spPr>
          <a:xfrm>
            <a:off x="3405728" y="4495799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41E5A54-08FE-34EE-63A4-292A3663E2E2}"/>
              </a:ext>
            </a:extLst>
          </p:cNvPr>
          <p:cNvSpPr/>
          <p:nvPr/>
        </p:nvSpPr>
        <p:spPr>
          <a:xfrm>
            <a:off x="3298029" y="3820942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80E0F8C-F4BB-ADC8-4FE3-5E1A4A361831}"/>
              </a:ext>
            </a:extLst>
          </p:cNvPr>
          <p:cNvSpPr/>
          <p:nvPr/>
        </p:nvSpPr>
        <p:spPr>
          <a:xfrm>
            <a:off x="3709712" y="4020853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E9B9795-2C39-3E1B-6CC4-C2CA798559AD}"/>
              </a:ext>
            </a:extLst>
          </p:cNvPr>
          <p:cNvSpPr/>
          <p:nvPr/>
        </p:nvSpPr>
        <p:spPr>
          <a:xfrm>
            <a:off x="4366128" y="385240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8FA6365-15EB-F2A4-B6D2-6710069E0524}"/>
              </a:ext>
            </a:extLst>
          </p:cNvPr>
          <p:cNvSpPr/>
          <p:nvPr/>
        </p:nvSpPr>
        <p:spPr>
          <a:xfrm>
            <a:off x="3709437" y="360739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0584AED-015D-1A76-EBA4-68E7EB765F78}"/>
              </a:ext>
            </a:extLst>
          </p:cNvPr>
          <p:cNvSpPr/>
          <p:nvPr/>
        </p:nvSpPr>
        <p:spPr>
          <a:xfrm>
            <a:off x="4103160" y="4103431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60FCE16-1270-D30B-3D17-4A15A2FB752E}"/>
              </a:ext>
            </a:extLst>
          </p:cNvPr>
          <p:cNvSpPr/>
          <p:nvPr/>
        </p:nvSpPr>
        <p:spPr>
          <a:xfrm>
            <a:off x="4762493" y="3762490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8294030-654D-D7B4-EFAF-1B27B9BF51A8}"/>
              </a:ext>
            </a:extLst>
          </p:cNvPr>
          <p:cNvSpPr/>
          <p:nvPr/>
        </p:nvSpPr>
        <p:spPr>
          <a:xfrm>
            <a:off x="4319046" y="3374345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B2503A7-B70C-0998-A29B-F67B5181BAE2}"/>
              </a:ext>
            </a:extLst>
          </p:cNvPr>
          <p:cNvSpPr/>
          <p:nvPr/>
        </p:nvSpPr>
        <p:spPr>
          <a:xfrm>
            <a:off x="4795296" y="3312433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2B88114-75A6-9CE6-8A3E-851F85E4B465}"/>
              </a:ext>
            </a:extLst>
          </p:cNvPr>
          <p:cNvSpPr/>
          <p:nvPr/>
        </p:nvSpPr>
        <p:spPr>
          <a:xfrm>
            <a:off x="5271546" y="3424236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A483805-8D40-F6E9-F5F2-445B5C49FBF7}"/>
              </a:ext>
            </a:extLst>
          </p:cNvPr>
          <p:cNvSpPr/>
          <p:nvPr/>
        </p:nvSpPr>
        <p:spPr>
          <a:xfrm>
            <a:off x="5623967" y="357663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7B6F928-8E0F-EBD3-550C-99A4FD41C301}"/>
              </a:ext>
            </a:extLst>
          </p:cNvPr>
          <p:cNvSpPr/>
          <p:nvPr/>
        </p:nvSpPr>
        <p:spPr>
          <a:xfrm>
            <a:off x="5209633" y="2917654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EA13751-A3B2-D2BF-68D0-7F50EEA19C65}"/>
              </a:ext>
            </a:extLst>
          </p:cNvPr>
          <p:cNvSpPr/>
          <p:nvPr/>
        </p:nvSpPr>
        <p:spPr>
          <a:xfrm>
            <a:off x="5562054" y="2497928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50C7899-50EB-A62B-B561-FC7F36FEBBAE}"/>
              </a:ext>
            </a:extLst>
          </p:cNvPr>
          <p:cNvSpPr/>
          <p:nvPr/>
        </p:nvSpPr>
        <p:spPr>
          <a:xfrm>
            <a:off x="5747792" y="2960518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B1A3E57-64DA-A0C1-FCDA-31CE17E0F824}"/>
              </a:ext>
            </a:extLst>
          </p:cNvPr>
          <p:cNvSpPr/>
          <p:nvPr/>
        </p:nvSpPr>
        <p:spPr>
          <a:xfrm>
            <a:off x="4700581" y="4129086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AFBD883-427C-258E-0B7C-C33563FFB844}"/>
              </a:ext>
            </a:extLst>
          </p:cNvPr>
          <p:cNvSpPr/>
          <p:nvPr/>
        </p:nvSpPr>
        <p:spPr>
          <a:xfrm>
            <a:off x="2681828" y="385586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F74FFE8-F005-4A62-3A0B-0D48B3A6D180}"/>
              </a:ext>
            </a:extLst>
          </p:cNvPr>
          <p:cNvSpPr txBox="1"/>
          <p:nvPr/>
        </p:nvSpPr>
        <p:spPr>
          <a:xfrm>
            <a:off x="7366499" y="1631075"/>
            <a:ext cx="3829049" cy="1681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¿Cuál es la relación entre el gasto en publicidad y las ventas?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791603-57B5-3877-87D5-18932671D76B}"/>
              </a:ext>
            </a:extLst>
          </p:cNvPr>
          <p:cNvSpPr txBox="1"/>
          <p:nvPr/>
        </p:nvSpPr>
        <p:spPr>
          <a:xfrm>
            <a:off x="5771054" y="5107573"/>
            <a:ext cx="256301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Gasto en publicidad</a:t>
            </a:r>
            <a:endParaRPr lang="es-CO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79073B-0C0A-0F14-9B11-2F79E0B6DB1D}"/>
              </a:ext>
            </a:extLst>
          </p:cNvPr>
          <p:cNvSpPr txBox="1"/>
          <p:nvPr/>
        </p:nvSpPr>
        <p:spPr>
          <a:xfrm>
            <a:off x="964150" y="1662829"/>
            <a:ext cx="169571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Ventas ($)</a:t>
            </a:r>
            <a:endParaRPr lang="es-CO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8E78AE8-7F04-65AA-7A35-7B6475602845}"/>
                  </a:ext>
                </a:extLst>
              </p:cNvPr>
              <p:cNvSpPr txBox="1"/>
              <p:nvPr/>
            </p:nvSpPr>
            <p:spPr>
              <a:xfrm>
                <a:off x="7523318" y="3758267"/>
                <a:ext cx="36722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8E78AE8-7F04-65AA-7A35-7B6475602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318" y="3758267"/>
                <a:ext cx="367223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66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36F6415-F8EC-4681-B0A1-8AB6BDBE3940}"/>
              </a:ext>
            </a:extLst>
          </p:cNvPr>
          <p:cNvCxnSpPr>
            <a:cxnSpLocks/>
          </p:cNvCxnSpPr>
          <p:nvPr/>
        </p:nvCxnSpPr>
        <p:spPr>
          <a:xfrm flipV="1">
            <a:off x="1800225" y="2583557"/>
            <a:ext cx="4743450" cy="252401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Estimación Regresión Lineal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FEC86A1-57E2-33B8-46BE-77668CE403C3}"/>
              </a:ext>
            </a:extLst>
          </p:cNvPr>
          <p:cNvGrpSpPr/>
          <p:nvPr/>
        </p:nvGrpSpPr>
        <p:grpSpPr>
          <a:xfrm>
            <a:off x="1800225" y="2124075"/>
            <a:ext cx="4124325" cy="3152775"/>
            <a:chOff x="3105150" y="1790700"/>
            <a:chExt cx="4124325" cy="3152775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9E92FD4A-1957-7C45-DA76-5E1FD041689E}"/>
                </a:ext>
              </a:extLst>
            </p:cNvPr>
            <p:cNvCxnSpPr/>
            <p:nvPr/>
          </p:nvCxnSpPr>
          <p:spPr>
            <a:xfrm flipV="1">
              <a:off x="3105150" y="1790700"/>
              <a:ext cx="0" cy="31527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2301008C-A6FB-571E-1019-08311D6DAB42}"/>
                </a:ext>
              </a:extLst>
            </p:cNvPr>
            <p:cNvCxnSpPr>
              <a:cxnSpLocks/>
            </p:cNvCxnSpPr>
            <p:nvPr/>
          </p:nvCxnSpPr>
          <p:spPr>
            <a:xfrm>
              <a:off x="3105150" y="4943475"/>
              <a:ext cx="41243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4D3A32A8-A84F-6C08-6CF0-FA809986B866}"/>
              </a:ext>
            </a:extLst>
          </p:cNvPr>
          <p:cNvSpPr/>
          <p:nvPr/>
        </p:nvSpPr>
        <p:spPr>
          <a:xfrm>
            <a:off x="2062162" y="4495800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074CE90-EAD8-7F27-1EA0-B8D3F5EC4D20}"/>
              </a:ext>
            </a:extLst>
          </p:cNvPr>
          <p:cNvSpPr/>
          <p:nvPr/>
        </p:nvSpPr>
        <p:spPr>
          <a:xfrm>
            <a:off x="2306903" y="4914391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C0958D-D906-C1FF-D4C6-0E2C79A76D62}"/>
              </a:ext>
            </a:extLst>
          </p:cNvPr>
          <p:cNvSpPr/>
          <p:nvPr/>
        </p:nvSpPr>
        <p:spPr>
          <a:xfrm>
            <a:off x="2653252" y="4626144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89C2907-A7ED-536C-006E-EA15AA5A756B}"/>
              </a:ext>
            </a:extLst>
          </p:cNvPr>
          <p:cNvSpPr/>
          <p:nvPr/>
        </p:nvSpPr>
        <p:spPr>
          <a:xfrm>
            <a:off x="3028679" y="4785804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513DEF7-DDFD-8CC2-229F-B48485FB2D3D}"/>
              </a:ext>
            </a:extLst>
          </p:cNvPr>
          <p:cNvSpPr/>
          <p:nvPr/>
        </p:nvSpPr>
        <p:spPr>
          <a:xfrm>
            <a:off x="2653253" y="4197011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6CA9D7B-8815-1EDB-83F2-B32AD272D542}"/>
              </a:ext>
            </a:extLst>
          </p:cNvPr>
          <p:cNvSpPr/>
          <p:nvPr/>
        </p:nvSpPr>
        <p:spPr>
          <a:xfrm>
            <a:off x="3174204" y="4211922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8FF8DC1-D7E4-6AC2-6808-FF7F32C6A918}"/>
              </a:ext>
            </a:extLst>
          </p:cNvPr>
          <p:cNvSpPr/>
          <p:nvPr/>
        </p:nvSpPr>
        <p:spPr>
          <a:xfrm>
            <a:off x="3405728" y="4495799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41E5A54-08FE-34EE-63A4-292A3663E2E2}"/>
              </a:ext>
            </a:extLst>
          </p:cNvPr>
          <p:cNvSpPr/>
          <p:nvPr/>
        </p:nvSpPr>
        <p:spPr>
          <a:xfrm>
            <a:off x="3298029" y="3820942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80E0F8C-F4BB-ADC8-4FE3-5E1A4A361831}"/>
              </a:ext>
            </a:extLst>
          </p:cNvPr>
          <p:cNvSpPr/>
          <p:nvPr/>
        </p:nvSpPr>
        <p:spPr>
          <a:xfrm>
            <a:off x="3709712" y="4020853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E9B9795-2C39-3E1B-6CC4-C2CA798559AD}"/>
              </a:ext>
            </a:extLst>
          </p:cNvPr>
          <p:cNvSpPr/>
          <p:nvPr/>
        </p:nvSpPr>
        <p:spPr>
          <a:xfrm>
            <a:off x="4366128" y="385240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8FA6365-15EB-F2A4-B6D2-6710069E0524}"/>
              </a:ext>
            </a:extLst>
          </p:cNvPr>
          <p:cNvSpPr/>
          <p:nvPr/>
        </p:nvSpPr>
        <p:spPr>
          <a:xfrm>
            <a:off x="3709437" y="360739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0584AED-015D-1A76-EBA4-68E7EB765F78}"/>
              </a:ext>
            </a:extLst>
          </p:cNvPr>
          <p:cNvSpPr/>
          <p:nvPr/>
        </p:nvSpPr>
        <p:spPr>
          <a:xfrm>
            <a:off x="4103160" y="4103431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60FCE16-1270-D30B-3D17-4A15A2FB752E}"/>
              </a:ext>
            </a:extLst>
          </p:cNvPr>
          <p:cNvSpPr/>
          <p:nvPr/>
        </p:nvSpPr>
        <p:spPr>
          <a:xfrm>
            <a:off x="4762493" y="3762490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8294030-654D-D7B4-EFAF-1B27B9BF51A8}"/>
              </a:ext>
            </a:extLst>
          </p:cNvPr>
          <p:cNvSpPr/>
          <p:nvPr/>
        </p:nvSpPr>
        <p:spPr>
          <a:xfrm>
            <a:off x="4319046" y="3374345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B2503A7-B70C-0998-A29B-F67B5181BAE2}"/>
              </a:ext>
            </a:extLst>
          </p:cNvPr>
          <p:cNvSpPr/>
          <p:nvPr/>
        </p:nvSpPr>
        <p:spPr>
          <a:xfrm>
            <a:off x="4795296" y="3312433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2B88114-75A6-9CE6-8A3E-851F85E4B465}"/>
              </a:ext>
            </a:extLst>
          </p:cNvPr>
          <p:cNvSpPr/>
          <p:nvPr/>
        </p:nvSpPr>
        <p:spPr>
          <a:xfrm>
            <a:off x="5271546" y="3424236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A483805-8D40-F6E9-F5F2-445B5C49FBF7}"/>
              </a:ext>
            </a:extLst>
          </p:cNvPr>
          <p:cNvSpPr/>
          <p:nvPr/>
        </p:nvSpPr>
        <p:spPr>
          <a:xfrm>
            <a:off x="5623967" y="357663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7B6F928-8E0F-EBD3-550C-99A4FD41C301}"/>
              </a:ext>
            </a:extLst>
          </p:cNvPr>
          <p:cNvSpPr/>
          <p:nvPr/>
        </p:nvSpPr>
        <p:spPr>
          <a:xfrm>
            <a:off x="5209633" y="2917654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EA13751-A3B2-D2BF-68D0-7F50EEA19C65}"/>
              </a:ext>
            </a:extLst>
          </p:cNvPr>
          <p:cNvSpPr/>
          <p:nvPr/>
        </p:nvSpPr>
        <p:spPr>
          <a:xfrm>
            <a:off x="5562054" y="2497928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50C7899-50EB-A62B-B561-FC7F36FEBBAE}"/>
              </a:ext>
            </a:extLst>
          </p:cNvPr>
          <p:cNvSpPr/>
          <p:nvPr/>
        </p:nvSpPr>
        <p:spPr>
          <a:xfrm>
            <a:off x="5747792" y="2960518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B1A3E57-64DA-A0C1-FCDA-31CE17E0F824}"/>
              </a:ext>
            </a:extLst>
          </p:cNvPr>
          <p:cNvSpPr/>
          <p:nvPr/>
        </p:nvSpPr>
        <p:spPr>
          <a:xfrm>
            <a:off x="4700581" y="4129086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AFBD883-427C-258E-0B7C-C33563FFB844}"/>
              </a:ext>
            </a:extLst>
          </p:cNvPr>
          <p:cNvSpPr/>
          <p:nvPr/>
        </p:nvSpPr>
        <p:spPr>
          <a:xfrm>
            <a:off x="2681828" y="385586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F74FFE8-F005-4A62-3A0B-0D48B3A6D180}"/>
              </a:ext>
            </a:extLst>
          </p:cNvPr>
          <p:cNvSpPr txBox="1"/>
          <p:nvPr/>
        </p:nvSpPr>
        <p:spPr>
          <a:xfrm>
            <a:off x="7366499" y="1631075"/>
            <a:ext cx="3829049" cy="1681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¿Cuál es la relación entre el gasto en publicidad y las ventas?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791603-57B5-3877-87D5-18932671D76B}"/>
              </a:ext>
            </a:extLst>
          </p:cNvPr>
          <p:cNvSpPr txBox="1"/>
          <p:nvPr/>
        </p:nvSpPr>
        <p:spPr>
          <a:xfrm>
            <a:off x="5771054" y="5107573"/>
            <a:ext cx="256301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Gasto en publicidad</a:t>
            </a:r>
            <a:endParaRPr lang="es-CO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79073B-0C0A-0F14-9B11-2F79E0B6DB1D}"/>
              </a:ext>
            </a:extLst>
          </p:cNvPr>
          <p:cNvSpPr txBox="1"/>
          <p:nvPr/>
        </p:nvSpPr>
        <p:spPr>
          <a:xfrm>
            <a:off x="964150" y="1662829"/>
            <a:ext cx="169571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Ventas ($)</a:t>
            </a:r>
            <a:endParaRPr lang="es-CO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8E78AE8-7F04-65AA-7A35-7B6475602845}"/>
                  </a:ext>
                </a:extLst>
              </p:cNvPr>
              <p:cNvSpPr txBox="1"/>
              <p:nvPr/>
            </p:nvSpPr>
            <p:spPr>
              <a:xfrm>
                <a:off x="7523318" y="3758267"/>
                <a:ext cx="36722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8E78AE8-7F04-65AA-7A35-7B6475602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318" y="3758267"/>
                <a:ext cx="367223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A554D91-7ADD-E27D-E58A-FCFEA90EF064}"/>
                  </a:ext>
                </a:extLst>
              </p:cNvPr>
              <p:cNvSpPr txBox="1"/>
              <p:nvPr/>
            </p:nvSpPr>
            <p:spPr>
              <a:xfrm>
                <a:off x="1183659" y="4922907"/>
                <a:ext cx="5799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CO" b="1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A554D91-7ADD-E27D-E58A-FCFEA90EF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659" y="4922907"/>
                <a:ext cx="57993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17B4031-F5B1-F0FB-A1F7-7BF38BF39D81}"/>
              </a:ext>
            </a:extLst>
          </p:cNvPr>
          <p:cNvCxnSpPr/>
          <p:nvPr/>
        </p:nvCxnSpPr>
        <p:spPr>
          <a:xfrm>
            <a:off x="8820150" y="4273834"/>
            <a:ext cx="0" cy="476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F8197697-A104-FB72-99F7-2AA9FF1A880C}"/>
                  </a:ext>
                </a:extLst>
              </p:cNvPr>
              <p:cNvSpPr txBox="1"/>
              <p:nvPr/>
            </p:nvSpPr>
            <p:spPr>
              <a:xfrm>
                <a:off x="8300360" y="4820897"/>
                <a:ext cx="3169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Intercepto: Cuando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𝑥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1</m:t>
                        </m:r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dirty="0"/>
                  <a:t> es 0 ¿Cuánto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F8197697-A104-FB72-99F7-2AA9FF1A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360" y="4820897"/>
                <a:ext cx="3169473" cy="646331"/>
              </a:xfrm>
              <a:prstGeom prst="rect">
                <a:avLst/>
              </a:prstGeom>
              <a:blipFill>
                <a:blip r:embed="rId6"/>
                <a:stretch>
                  <a:fillRect l="-1731" t="-6604" b="-141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62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Estimación Regresión Lineal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F74FFE8-F005-4A62-3A0B-0D48B3A6D180}"/>
              </a:ext>
            </a:extLst>
          </p:cNvPr>
          <p:cNvSpPr txBox="1"/>
          <p:nvPr/>
        </p:nvSpPr>
        <p:spPr>
          <a:xfrm>
            <a:off x="7366499" y="1631075"/>
            <a:ext cx="3829049" cy="1681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¿Cuál es la relación entre el gasto en publicidad y las ventas?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8E78AE8-7F04-65AA-7A35-7B6475602845}"/>
                  </a:ext>
                </a:extLst>
              </p:cNvPr>
              <p:cNvSpPr txBox="1"/>
              <p:nvPr/>
            </p:nvSpPr>
            <p:spPr>
              <a:xfrm>
                <a:off x="6335990" y="3656131"/>
                <a:ext cx="58642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𝑉𝑒𝑛𝑡𝑎𝑠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𝑃𝑢𝑏𝑙𝑖𝑐𝑖𝑑𝑎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8E78AE8-7F04-65AA-7A35-7B6475602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990" y="3656131"/>
                <a:ext cx="5864208" cy="369332"/>
              </a:xfrm>
              <a:prstGeom prst="rect">
                <a:avLst/>
              </a:prstGeom>
              <a:blipFill>
                <a:blip r:embed="rId4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>
            <a:extLst>
              <a:ext uri="{FF2B5EF4-FFF2-40B4-BE49-F238E27FC236}">
                <a16:creationId xmlns:a16="http://schemas.microsoft.com/office/drawing/2014/main" id="{259188FC-154B-7877-FC82-74DB55B39F79}"/>
              </a:ext>
            </a:extLst>
          </p:cNvPr>
          <p:cNvGrpSpPr/>
          <p:nvPr/>
        </p:nvGrpSpPr>
        <p:grpSpPr>
          <a:xfrm>
            <a:off x="216085" y="2116431"/>
            <a:ext cx="7150414" cy="3443867"/>
            <a:chOff x="216085" y="2116431"/>
            <a:chExt cx="7150414" cy="3443867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279073B-0C0A-0F14-9B11-2F79E0B6DB1D}"/>
                </a:ext>
              </a:extLst>
            </p:cNvPr>
            <p:cNvSpPr txBox="1"/>
            <p:nvPr/>
          </p:nvSpPr>
          <p:spPr>
            <a:xfrm>
              <a:off x="615295" y="2116431"/>
              <a:ext cx="169571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defRPr/>
              </a:pPr>
              <a:r>
                <a:rPr lang="es-ES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Ventas ($)</a:t>
              </a:r>
              <a:endPara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6B287EA2-03E4-2E53-A364-C76094164825}"/>
                </a:ext>
              </a:extLst>
            </p:cNvPr>
            <p:cNvGrpSpPr/>
            <p:nvPr/>
          </p:nvGrpSpPr>
          <p:grpSpPr>
            <a:xfrm>
              <a:off x="216085" y="2238246"/>
              <a:ext cx="7150414" cy="3322052"/>
              <a:chOff x="1183659" y="2124075"/>
              <a:chExt cx="7150414" cy="3322052"/>
            </a:xfrm>
          </p:grpSpPr>
          <p:cxnSp>
            <p:nvCxnSpPr>
              <p:cNvPr id="6" name="Conector recto de flecha 5">
                <a:extLst>
                  <a:ext uri="{FF2B5EF4-FFF2-40B4-BE49-F238E27FC236}">
                    <a16:creationId xmlns:a16="http://schemas.microsoft.com/office/drawing/2014/main" id="{436F6415-F8EC-4681-B0A1-8AB6BDBE39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0225" y="2583557"/>
                <a:ext cx="4743450" cy="252401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CFEC86A1-57E2-33B8-46BE-77668CE403C3}"/>
                  </a:ext>
                </a:extLst>
              </p:cNvPr>
              <p:cNvGrpSpPr/>
              <p:nvPr/>
            </p:nvGrpSpPr>
            <p:grpSpPr>
              <a:xfrm>
                <a:off x="1800225" y="2124075"/>
                <a:ext cx="4124325" cy="3152775"/>
                <a:chOff x="3105150" y="1790700"/>
                <a:chExt cx="4124325" cy="3152775"/>
              </a:xfrm>
            </p:grpSpPr>
            <p:cxnSp>
              <p:nvCxnSpPr>
                <p:cNvPr id="7" name="Conector recto de flecha 6">
                  <a:extLst>
                    <a:ext uri="{FF2B5EF4-FFF2-40B4-BE49-F238E27FC236}">
                      <a16:creationId xmlns:a16="http://schemas.microsoft.com/office/drawing/2014/main" id="{9E92FD4A-1957-7C45-DA76-5E1FD041689E}"/>
                    </a:ext>
                  </a:extLst>
                </p:cNvPr>
                <p:cNvCxnSpPr/>
                <p:nvPr/>
              </p:nvCxnSpPr>
              <p:spPr>
                <a:xfrm flipV="1">
                  <a:off x="3105150" y="1790700"/>
                  <a:ext cx="0" cy="315277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cto de flecha 7">
                  <a:extLst>
                    <a:ext uri="{FF2B5EF4-FFF2-40B4-BE49-F238E27FC236}">
                      <a16:creationId xmlns:a16="http://schemas.microsoft.com/office/drawing/2014/main" id="{2301008C-A6FB-571E-1019-08311D6DA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5150" y="4943475"/>
                  <a:ext cx="412432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4D3A32A8-A84F-6C08-6CF0-FA809986B866}"/>
                  </a:ext>
                </a:extLst>
              </p:cNvPr>
              <p:cNvSpPr/>
              <p:nvPr/>
            </p:nvSpPr>
            <p:spPr>
              <a:xfrm>
                <a:off x="2062162" y="4495800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074CE90-EAD8-7F27-1EA0-B8D3F5EC4D20}"/>
                  </a:ext>
                </a:extLst>
              </p:cNvPr>
              <p:cNvSpPr/>
              <p:nvPr/>
            </p:nvSpPr>
            <p:spPr>
              <a:xfrm>
                <a:off x="2306903" y="4914391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FAC0958D-D906-C1FF-D4C6-0E2C79A76D62}"/>
                  </a:ext>
                </a:extLst>
              </p:cNvPr>
              <p:cNvSpPr/>
              <p:nvPr/>
            </p:nvSpPr>
            <p:spPr>
              <a:xfrm>
                <a:off x="2653252" y="4626144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789C2907-A7ED-536C-006E-EA15AA5A756B}"/>
                  </a:ext>
                </a:extLst>
              </p:cNvPr>
              <p:cNvSpPr/>
              <p:nvPr/>
            </p:nvSpPr>
            <p:spPr>
              <a:xfrm>
                <a:off x="3028679" y="4785804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5513DEF7-DDFD-8CC2-229F-B48485FB2D3D}"/>
                  </a:ext>
                </a:extLst>
              </p:cNvPr>
              <p:cNvSpPr/>
              <p:nvPr/>
            </p:nvSpPr>
            <p:spPr>
              <a:xfrm>
                <a:off x="2653253" y="4197011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36CA9D7B-8815-1EDB-83F2-B32AD272D542}"/>
                  </a:ext>
                </a:extLst>
              </p:cNvPr>
              <p:cNvSpPr/>
              <p:nvPr/>
            </p:nvSpPr>
            <p:spPr>
              <a:xfrm>
                <a:off x="3174204" y="4211922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48FF8DC1-D7E4-6AC2-6808-FF7F32C6A918}"/>
                  </a:ext>
                </a:extLst>
              </p:cNvPr>
              <p:cNvSpPr/>
              <p:nvPr/>
            </p:nvSpPr>
            <p:spPr>
              <a:xfrm>
                <a:off x="3405728" y="4495799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241E5A54-08FE-34EE-63A4-292A3663E2E2}"/>
                  </a:ext>
                </a:extLst>
              </p:cNvPr>
              <p:cNvSpPr/>
              <p:nvPr/>
            </p:nvSpPr>
            <p:spPr>
              <a:xfrm>
                <a:off x="3298029" y="3820942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D80E0F8C-F4BB-ADC8-4FE3-5E1A4A361831}"/>
                  </a:ext>
                </a:extLst>
              </p:cNvPr>
              <p:cNvSpPr/>
              <p:nvPr/>
            </p:nvSpPr>
            <p:spPr>
              <a:xfrm>
                <a:off x="3709712" y="4020853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E9B9795-2C39-3E1B-6CC4-C2CA798559AD}"/>
                  </a:ext>
                </a:extLst>
              </p:cNvPr>
              <p:cNvSpPr/>
              <p:nvPr/>
            </p:nvSpPr>
            <p:spPr>
              <a:xfrm>
                <a:off x="4366128" y="3852407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B8FA6365-15EB-F2A4-B6D2-6710069E0524}"/>
                  </a:ext>
                </a:extLst>
              </p:cNvPr>
              <p:cNvSpPr/>
              <p:nvPr/>
            </p:nvSpPr>
            <p:spPr>
              <a:xfrm>
                <a:off x="3709437" y="3607397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F0584AED-015D-1A76-EBA4-68E7EB765F78}"/>
                  </a:ext>
                </a:extLst>
              </p:cNvPr>
              <p:cNvSpPr/>
              <p:nvPr/>
            </p:nvSpPr>
            <p:spPr>
              <a:xfrm>
                <a:off x="4103160" y="4103431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160FCE16-1270-D30B-3D17-4A15A2FB752E}"/>
                  </a:ext>
                </a:extLst>
              </p:cNvPr>
              <p:cNvSpPr/>
              <p:nvPr/>
            </p:nvSpPr>
            <p:spPr>
              <a:xfrm>
                <a:off x="4762493" y="3762490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68294030-654D-D7B4-EFAF-1B27B9BF51A8}"/>
                  </a:ext>
                </a:extLst>
              </p:cNvPr>
              <p:cNvSpPr/>
              <p:nvPr/>
            </p:nvSpPr>
            <p:spPr>
              <a:xfrm>
                <a:off x="4319046" y="3374345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5B2503A7-B70C-0998-A29B-F67B5181BAE2}"/>
                  </a:ext>
                </a:extLst>
              </p:cNvPr>
              <p:cNvSpPr/>
              <p:nvPr/>
            </p:nvSpPr>
            <p:spPr>
              <a:xfrm>
                <a:off x="4795296" y="3312433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72B88114-75A6-9CE6-8A3E-851F85E4B465}"/>
                  </a:ext>
                </a:extLst>
              </p:cNvPr>
              <p:cNvSpPr/>
              <p:nvPr/>
            </p:nvSpPr>
            <p:spPr>
              <a:xfrm>
                <a:off x="5271546" y="3424236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2A483805-8D40-F6E9-F5F2-445B5C49FBF7}"/>
                  </a:ext>
                </a:extLst>
              </p:cNvPr>
              <p:cNvSpPr/>
              <p:nvPr/>
            </p:nvSpPr>
            <p:spPr>
              <a:xfrm>
                <a:off x="5623967" y="3576637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7B6F928-8E0F-EBD3-550C-99A4FD41C301}"/>
                  </a:ext>
                </a:extLst>
              </p:cNvPr>
              <p:cNvSpPr/>
              <p:nvPr/>
            </p:nvSpPr>
            <p:spPr>
              <a:xfrm>
                <a:off x="5209633" y="2917654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4EA13751-A3B2-D2BF-68D0-7F50EEA19C65}"/>
                  </a:ext>
                </a:extLst>
              </p:cNvPr>
              <p:cNvSpPr/>
              <p:nvPr/>
            </p:nvSpPr>
            <p:spPr>
              <a:xfrm>
                <a:off x="5562054" y="2497928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150C7899-50EB-A62B-B561-FC7F36FEBBAE}"/>
                  </a:ext>
                </a:extLst>
              </p:cNvPr>
              <p:cNvSpPr/>
              <p:nvPr/>
            </p:nvSpPr>
            <p:spPr>
              <a:xfrm>
                <a:off x="5747792" y="2960518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7B1A3E57-64DA-A0C1-FCDA-31CE17E0F824}"/>
                  </a:ext>
                </a:extLst>
              </p:cNvPr>
              <p:cNvSpPr/>
              <p:nvPr/>
            </p:nvSpPr>
            <p:spPr>
              <a:xfrm>
                <a:off x="4700581" y="4129086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2AFBD883-427C-258E-0B7C-C33563FFB844}"/>
                  </a:ext>
                </a:extLst>
              </p:cNvPr>
              <p:cNvSpPr/>
              <p:nvPr/>
            </p:nvSpPr>
            <p:spPr>
              <a:xfrm>
                <a:off x="2681828" y="3855867"/>
                <a:ext cx="123825" cy="12382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7791603-57B5-3877-87D5-18932671D76B}"/>
                  </a:ext>
                </a:extLst>
              </p:cNvPr>
              <p:cNvSpPr txBox="1"/>
              <p:nvPr/>
            </p:nvSpPr>
            <p:spPr>
              <a:xfrm>
                <a:off x="5771054" y="5107573"/>
                <a:ext cx="2563019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>
                  <a:defRPr/>
                </a:pPr>
                <a:r>
                  <a:rPr lang="es-ES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Gasto en publicidad</a:t>
                </a:r>
                <a:endParaRPr lang="es-CO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CuadroTexto 9">
                    <a:extLst>
                      <a:ext uri="{FF2B5EF4-FFF2-40B4-BE49-F238E27FC236}">
                        <a16:creationId xmlns:a16="http://schemas.microsoft.com/office/drawing/2014/main" id="{EA554D91-7ADD-E27D-E58A-FCFEA90EF06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59" y="4922907"/>
                    <a:ext cx="57993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E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s-CO" b="1" dirty="0"/>
                  </a:p>
                </p:txBody>
              </p:sp>
            </mc:Choice>
            <mc:Fallback>
              <p:sp>
                <p:nvSpPr>
                  <p:cNvPr id="10" name="CuadroTexto 9">
                    <a:extLst>
                      <a:ext uri="{FF2B5EF4-FFF2-40B4-BE49-F238E27FC236}">
                        <a16:creationId xmlns:a16="http://schemas.microsoft.com/office/drawing/2014/main" id="{EA554D91-7ADD-E27D-E58A-FCFEA90EF0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59" y="4922907"/>
                    <a:ext cx="57993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17B4031-F5B1-F0FB-A1F7-7BF38BF39D81}"/>
              </a:ext>
            </a:extLst>
          </p:cNvPr>
          <p:cNvCxnSpPr/>
          <p:nvPr/>
        </p:nvCxnSpPr>
        <p:spPr>
          <a:xfrm>
            <a:off x="8543925" y="4088025"/>
            <a:ext cx="0" cy="476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F8197697-A104-FB72-99F7-2AA9FF1A880C}"/>
                  </a:ext>
                </a:extLst>
              </p:cNvPr>
              <p:cNvSpPr txBox="1"/>
              <p:nvPr/>
            </p:nvSpPr>
            <p:spPr>
              <a:xfrm>
                <a:off x="7220583" y="4575413"/>
                <a:ext cx="388611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Intercepto: </a:t>
                </a:r>
                <a:r>
                  <a:rPr lang="es-ES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Cuando no hay gasto en publicidad</a:t>
                </a:r>
                <a:r>
                  <a:rPr lang="es-CO" dirty="0"/>
                  <a:t> ¿Cuánto son las ventas en promedio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F8197697-A104-FB72-99F7-2AA9FF1A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583" y="4575413"/>
                <a:ext cx="3886113" cy="923330"/>
              </a:xfrm>
              <a:prstGeom prst="rect">
                <a:avLst/>
              </a:prstGeom>
              <a:blipFill>
                <a:blip r:embed="rId6"/>
                <a:stretch>
                  <a:fillRect l="-1254" t="-3974" r="-313" b="-99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55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iángulo rectángulo 38">
            <a:extLst>
              <a:ext uri="{FF2B5EF4-FFF2-40B4-BE49-F238E27FC236}">
                <a16:creationId xmlns:a16="http://schemas.microsoft.com/office/drawing/2014/main" id="{FBB53BC1-03CD-2750-4C93-32923AD9FB19}"/>
              </a:ext>
            </a:extLst>
          </p:cNvPr>
          <p:cNvSpPr/>
          <p:nvPr/>
        </p:nvSpPr>
        <p:spPr>
          <a:xfrm rot="21379389" flipH="1">
            <a:off x="2268653" y="4027395"/>
            <a:ext cx="851921" cy="395614"/>
          </a:xfrm>
          <a:prstGeom prst="rt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Estimación Regresión Lineal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F74FFE8-F005-4A62-3A0B-0D48B3A6D180}"/>
              </a:ext>
            </a:extLst>
          </p:cNvPr>
          <p:cNvSpPr txBox="1"/>
          <p:nvPr/>
        </p:nvSpPr>
        <p:spPr>
          <a:xfrm>
            <a:off x="7366499" y="1631075"/>
            <a:ext cx="3829049" cy="1681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¿Cuál es la relación entre el gasto en publicidad y las ventas?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8E78AE8-7F04-65AA-7A35-7B6475602845}"/>
                  </a:ext>
                </a:extLst>
              </p:cNvPr>
              <p:cNvSpPr txBox="1"/>
              <p:nvPr/>
            </p:nvSpPr>
            <p:spPr>
              <a:xfrm>
                <a:off x="6335990" y="3656131"/>
                <a:ext cx="58642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𝑉𝑒𝑛𝑡𝑎𝑠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𝑃𝑢𝑏𝑙𝑖𝑐𝑖𝑑𝑎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8E78AE8-7F04-65AA-7A35-7B6475602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990" y="3656131"/>
                <a:ext cx="5864208" cy="369332"/>
              </a:xfrm>
              <a:prstGeom prst="rect">
                <a:avLst/>
              </a:prstGeom>
              <a:blipFill>
                <a:blip r:embed="rId4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8279073B-0C0A-0F14-9B11-2F79E0B6DB1D}"/>
              </a:ext>
            </a:extLst>
          </p:cNvPr>
          <p:cNvSpPr txBox="1"/>
          <p:nvPr/>
        </p:nvSpPr>
        <p:spPr>
          <a:xfrm>
            <a:off x="615295" y="2116431"/>
            <a:ext cx="169571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Ventas ($)</a:t>
            </a:r>
            <a:endParaRPr lang="es-CO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FEC86A1-57E2-33B8-46BE-77668CE403C3}"/>
              </a:ext>
            </a:extLst>
          </p:cNvPr>
          <p:cNvGrpSpPr/>
          <p:nvPr/>
        </p:nvGrpSpPr>
        <p:grpSpPr>
          <a:xfrm>
            <a:off x="832651" y="2238246"/>
            <a:ext cx="4124325" cy="3152775"/>
            <a:chOff x="3105150" y="1790700"/>
            <a:chExt cx="4124325" cy="3152775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9E92FD4A-1957-7C45-DA76-5E1FD041689E}"/>
                </a:ext>
              </a:extLst>
            </p:cNvPr>
            <p:cNvCxnSpPr/>
            <p:nvPr/>
          </p:nvCxnSpPr>
          <p:spPr>
            <a:xfrm flipV="1">
              <a:off x="3105150" y="1790700"/>
              <a:ext cx="0" cy="31527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2301008C-A6FB-571E-1019-08311D6DAB42}"/>
                </a:ext>
              </a:extLst>
            </p:cNvPr>
            <p:cNvCxnSpPr>
              <a:cxnSpLocks/>
            </p:cNvCxnSpPr>
            <p:nvPr/>
          </p:nvCxnSpPr>
          <p:spPr>
            <a:xfrm>
              <a:off x="3105150" y="4943475"/>
              <a:ext cx="41243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4D3A32A8-A84F-6C08-6CF0-FA809986B866}"/>
              </a:ext>
            </a:extLst>
          </p:cNvPr>
          <p:cNvSpPr/>
          <p:nvPr/>
        </p:nvSpPr>
        <p:spPr>
          <a:xfrm>
            <a:off x="1094588" y="4609971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074CE90-EAD8-7F27-1EA0-B8D3F5EC4D20}"/>
              </a:ext>
            </a:extLst>
          </p:cNvPr>
          <p:cNvSpPr/>
          <p:nvPr/>
        </p:nvSpPr>
        <p:spPr>
          <a:xfrm>
            <a:off x="1339329" y="5028562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C0958D-D906-C1FF-D4C6-0E2C79A76D62}"/>
              </a:ext>
            </a:extLst>
          </p:cNvPr>
          <p:cNvSpPr/>
          <p:nvPr/>
        </p:nvSpPr>
        <p:spPr>
          <a:xfrm>
            <a:off x="1685678" y="4740315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89C2907-A7ED-536C-006E-EA15AA5A756B}"/>
              </a:ext>
            </a:extLst>
          </p:cNvPr>
          <p:cNvSpPr/>
          <p:nvPr/>
        </p:nvSpPr>
        <p:spPr>
          <a:xfrm>
            <a:off x="2061105" y="4899975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513DEF7-DDFD-8CC2-229F-B48485FB2D3D}"/>
              </a:ext>
            </a:extLst>
          </p:cNvPr>
          <p:cNvSpPr/>
          <p:nvPr/>
        </p:nvSpPr>
        <p:spPr>
          <a:xfrm>
            <a:off x="1685679" y="4311182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6CA9D7B-8815-1EDB-83F2-B32AD272D542}"/>
              </a:ext>
            </a:extLst>
          </p:cNvPr>
          <p:cNvSpPr/>
          <p:nvPr/>
        </p:nvSpPr>
        <p:spPr>
          <a:xfrm>
            <a:off x="2206630" y="4326093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8FF8DC1-D7E4-6AC2-6808-FF7F32C6A918}"/>
              </a:ext>
            </a:extLst>
          </p:cNvPr>
          <p:cNvSpPr/>
          <p:nvPr/>
        </p:nvSpPr>
        <p:spPr>
          <a:xfrm>
            <a:off x="2438154" y="4609970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41E5A54-08FE-34EE-63A4-292A3663E2E2}"/>
              </a:ext>
            </a:extLst>
          </p:cNvPr>
          <p:cNvSpPr/>
          <p:nvPr/>
        </p:nvSpPr>
        <p:spPr>
          <a:xfrm>
            <a:off x="2330455" y="3935113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E9B9795-2C39-3E1B-6CC4-C2CA798559AD}"/>
              </a:ext>
            </a:extLst>
          </p:cNvPr>
          <p:cNvSpPr/>
          <p:nvPr/>
        </p:nvSpPr>
        <p:spPr>
          <a:xfrm>
            <a:off x="3398554" y="3966578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8FA6365-15EB-F2A4-B6D2-6710069E0524}"/>
              </a:ext>
            </a:extLst>
          </p:cNvPr>
          <p:cNvSpPr/>
          <p:nvPr/>
        </p:nvSpPr>
        <p:spPr>
          <a:xfrm>
            <a:off x="2741863" y="3721568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0584AED-015D-1A76-EBA4-68E7EB765F78}"/>
              </a:ext>
            </a:extLst>
          </p:cNvPr>
          <p:cNvSpPr/>
          <p:nvPr/>
        </p:nvSpPr>
        <p:spPr>
          <a:xfrm>
            <a:off x="3135586" y="4217602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60FCE16-1270-D30B-3D17-4A15A2FB752E}"/>
              </a:ext>
            </a:extLst>
          </p:cNvPr>
          <p:cNvSpPr/>
          <p:nvPr/>
        </p:nvSpPr>
        <p:spPr>
          <a:xfrm>
            <a:off x="3794919" y="3876661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8294030-654D-D7B4-EFAF-1B27B9BF51A8}"/>
              </a:ext>
            </a:extLst>
          </p:cNvPr>
          <p:cNvSpPr/>
          <p:nvPr/>
        </p:nvSpPr>
        <p:spPr>
          <a:xfrm>
            <a:off x="3351472" y="3488516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B2503A7-B70C-0998-A29B-F67B5181BAE2}"/>
              </a:ext>
            </a:extLst>
          </p:cNvPr>
          <p:cNvSpPr/>
          <p:nvPr/>
        </p:nvSpPr>
        <p:spPr>
          <a:xfrm>
            <a:off x="3827722" y="3426604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2B88114-75A6-9CE6-8A3E-851F85E4B465}"/>
              </a:ext>
            </a:extLst>
          </p:cNvPr>
          <p:cNvSpPr/>
          <p:nvPr/>
        </p:nvSpPr>
        <p:spPr>
          <a:xfrm>
            <a:off x="4303972" y="353840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A483805-8D40-F6E9-F5F2-445B5C49FBF7}"/>
              </a:ext>
            </a:extLst>
          </p:cNvPr>
          <p:cNvSpPr/>
          <p:nvPr/>
        </p:nvSpPr>
        <p:spPr>
          <a:xfrm>
            <a:off x="4656393" y="3690808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7B6F928-8E0F-EBD3-550C-99A4FD41C301}"/>
              </a:ext>
            </a:extLst>
          </p:cNvPr>
          <p:cNvSpPr/>
          <p:nvPr/>
        </p:nvSpPr>
        <p:spPr>
          <a:xfrm>
            <a:off x="4242059" y="3031825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EA13751-A3B2-D2BF-68D0-7F50EEA19C65}"/>
              </a:ext>
            </a:extLst>
          </p:cNvPr>
          <p:cNvSpPr/>
          <p:nvPr/>
        </p:nvSpPr>
        <p:spPr>
          <a:xfrm>
            <a:off x="4594480" y="2612099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50C7899-50EB-A62B-B561-FC7F36FEBBAE}"/>
              </a:ext>
            </a:extLst>
          </p:cNvPr>
          <p:cNvSpPr/>
          <p:nvPr/>
        </p:nvSpPr>
        <p:spPr>
          <a:xfrm>
            <a:off x="4780218" y="3074689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B1A3E57-64DA-A0C1-FCDA-31CE17E0F824}"/>
              </a:ext>
            </a:extLst>
          </p:cNvPr>
          <p:cNvSpPr/>
          <p:nvPr/>
        </p:nvSpPr>
        <p:spPr>
          <a:xfrm>
            <a:off x="3733007" y="424325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AFBD883-427C-258E-0B7C-C33563FFB844}"/>
              </a:ext>
            </a:extLst>
          </p:cNvPr>
          <p:cNvSpPr/>
          <p:nvPr/>
        </p:nvSpPr>
        <p:spPr>
          <a:xfrm>
            <a:off x="1714254" y="3970038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791603-57B5-3877-87D5-18932671D76B}"/>
              </a:ext>
            </a:extLst>
          </p:cNvPr>
          <p:cNvSpPr txBox="1"/>
          <p:nvPr/>
        </p:nvSpPr>
        <p:spPr>
          <a:xfrm>
            <a:off x="4803480" y="5221744"/>
            <a:ext cx="256301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Gasto en publicidad</a:t>
            </a:r>
            <a:endParaRPr lang="es-CO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A554D91-7ADD-E27D-E58A-FCFEA90EF064}"/>
                  </a:ext>
                </a:extLst>
              </p:cNvPr>
              <p:cNvSpPr txBox="1"/>
              <p:nvPr/>
            </p:nvSpPr>
            <p:spPr>
              <a:xfrm>
                <a:off x="216085" y="5037078"/>
                <a:ext cx="5799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A554D91-7ADD-E27D-E58A-FCFEA90EF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85" y="5037078"/>
                <a:ext cx="57993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36F6415-F8EC-4681-B0A1-8AB6BDBE3940}"/>
              </a:ext>
            </a:extLst>
          </p:cNvPr>
          <p:cNvCxnSpPr>
            <a:cxnSpLocks/>
          </p:cNvCxnSpPr>
          <p:nvPr/>
        </p:nvCxnSpPr>
        <p:spPr>
          <a:xfrm flipV="1">
            <a:off x="832651" y="2697728"/>
            <a:ext cx="4743450" cy="252401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17B4031-F5B1-F0FB-A1F7-7BF38BF39D81}"/>
              </a:ext>
            </a:extLst>
          </p:cNvPr>
          <p:cNvCxnSpPr/>
          <p:nvPr/>
        </p:nvCxnSpPr>
        <p:spPr>
          <a:xfrm>
            <a:off x="9216659" y="4099278"/>
            <a:ext cx="0" cy="476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8197697-A104-FB72-99F7-2AA9FF1A880C}"/>
              </a:ext>
            </a:extLst>
          </p:cNvPr>
          <p:cNvSpPr txBox="1"/>
          <p:nvPr/>
        </p:nvSpPr>
        <p:spPr>
          <a:xfrm>
            <a:off x="7220583" y="4575413"/>
            <a:ext cx="38861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chemeClr val="accent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Pendiente</a:t>
            </a:r>
            <a:r>
              <a:rPr lang="es-E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Cuándo aumento la publicidad en un peso ¿En cuánto aumentan mis ventas en promedio?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81F30306-F4AA-C031-1BA9-D26BEB73195C}"/>
                  </a:ext>
                </a:extLst>
              </p:cNvPr>
              <p:cNvSpPr txBox="1"/>
              <p:nvPr/>
            </p:nvSpPr>
            <p:spPr>
              <a:xfrm>
                <a:off x="3026042" y="4337413"/>
                <a:ext cx="5799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E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b="1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81F30306-F4AA-C031-1BA9-D26BEB731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42" y="4337413"/>
                <a:ext cx="57993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87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iángulo rectángulo 38">
            <a:extLst>
              <a:ext uri="{FF2B5EF4-FFF2-40B4-BE49-F238E27FC236}">
                <a16:creationId xmlns:a16="http://schemas.microsoft.com/office/drawing/2014/main" id="{FBB53BC1-03CD-2750-4C93-32923AD9FB19}"/>
              </a:ext>
            </a:extLst>
          </p:cNvPr>
          <p:cNvSpPr/>
          <p:nvPr/>
        </p:nvSpPr>
        <p:spPr>
          <a:xfrm rot="21379389" flipH="1">
            <a:off x="2268653" y="4027395"/>
            <a:ext cx="851921" cy="395614"/>
          </a:xfrm>
          <a:prstGeom prst="rt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Estimación Regresión Lineal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F74FFE8-F005-4A62-3A0B-0D48B3A6D180}"/>
                  </a:ext>
                </a:extLst>
              </p:cNvPr>
              <p:cNvSpPr txBox="1"/>
              <p:nvPr/>
            </p:nvSpPr>
            <p:spPr>
              <a:xfrm>
                <a:off x="6072841" y="1631075"/>
                <a:ext cx="5122707" cy="3345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s-ES" sz="24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¿Cuál es la relación entre el gasto en publicidad y las ventas?</a:t>
                </a:r>
              </a:p>
              <a:p>
                <a:pPr algn="ctr">
                  <a:lnSpc>
                    <a:spcPct val="150000"/>
                  </a:lnSpc>
                </a:pPr>
                <a:endParaRPr lang="es-ES" sz="2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ES" sz="24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Note que para responder dicha pregunta, solo es necesario encontrar dos números: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𝛽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4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𝛽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s-ES" sz="2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F74FFE8-F005-4A62-3A0B-0D48B3A6D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841" y="1631075"/>
                <a:ext cx="5122707" cy="3345659"/>
              </a:xfrm>
              <a:prstGeom prst="rect">
                <a:avLst/>
              </a:prstGeom>
              <a:blipFill>
                <a:blip r:embed="rId4"/>
                <a:stretch>
                  <a:fillRect l="-1784" r="-2378" b="-34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8279073B-0C0A-0F14-9B11-2F79E0B6DB1D}"/>
              </a:ext>
            </a:extLst>
          </p:cNvPr>
          <p:cNvSpPr txBox="1"/>
          <p:nvPr/>
        </p:nvSpPr>
        <p:spPr>
          <a:xfrm>
            <a:off x="615295" y="2116431"/>
            <a:ext cx="169571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Ventas ($)</a:t>
            </a:r>
            <a:endParaRPr lang="es-CO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FEC86A1-57E2-33B8-46BE-77668CE403C3}"/>
              </a:ext>
            </a:extLst>
          </p:cNvPr>
          <p:cNvGrpSpPr/>
          <p:nvPr/>
        </p:nvGrpSpPr>
        <p:grpSpPr>
          <a:xfrm>
            <a:off x="832651" y="2238246"/>
            <a:ext cx="4124325" cy="3152775"/>
            <a:chOff x="3105150" y="1790700"/>
            <a:chExt cx="4124325" cy="3152775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9E92FD4A-1957-7C45-DA76-5E1FD041689E}"/>
                </a:ext>
              </a:extLst>
            </p:cNvPr>
            <p:cNvCxnSpPr/>
            <p:nvPr/>
          </p:nvCxnSpPr>
          <p:spPr>
            <a:xfrm flipV="1">
              <a:off x="3105150" y="1790700"/>
              <a:ext cx="0" cy="31527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2301008C-A6FB-571E-1019-08311D6DAB42}"/>
                </a:ext>
              </a:extLst>
            </p:cNvPr>
            <p:cNvCxnSpPr>
              <a:cxnSpLocks/>
            </p:cNvCxnSpPr>
            <p:nvPr/>
          </p:nvCxnSpPr>
          <p:spPr>
            <a:xfrm>
              <a:off x="3105150" y="4943475"/>
              <a:ext cx="41243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4D3A32A8-A84F-6C08-6CF0-FA809986B866}"/>
              </a:ext>
            </a:extLst>
          </p:cNvPr>
          <p:cNvSpPr/>
          <p:nvPr/>
        </p:nvSpPr>
        <p:spPr>
          <a:xfrm>
            <a:off x="1094588" y="4609971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074CE90-EAD8-7F27-1EA0-B8D3F5EC4D20}"/>
              </a:ext>
            </a:extLst>
          </p:cNvPr>
          <p:cNvSpPr/>
          <p:nvPr/>
        </p:nvSpPr>
        <p:spPr>
          <a:xfrm>
            <a:off x="1339329" y="5028562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C0958D-D906-C1FF-D4C6-0E2C79A76D62}"/>
              </a:ext>
            </a:extLst>
          </p:cNvPr>
          <p:cNvSpPr/>
          <p:nvPr/>
        </p:nvSpPr>
        <p:spPr>
          <a:xfrm>
            <a:off x="1685678" y="4740315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89C2907-A7ED-536C-006E-EA15AA5A756B}"/>
              </a:ext>
            </a:extLst>
          </p:cNvPr>
          <p:cNvSpPr/>
          <p:nvPr/>
        </p:nvSpPr>
        <p:spPr>
          <a:xfrm>
            <a:off x="2061105" y="4899975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513DEF7-DDFD-8CC2-229F-B48485FB2D3D}"/>
              </a:ext>
            </a:extLst>
          </p:cNvPr>
          <p:cNvSpPr/>
          <p:nvPr/>
        </p:nvSpPr>
        <p:spPr>
          <a:xfrm>
            <a:off x="1685679" y="4311182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6CA9D7B-8815-1EDB-83F2-B32AD272D542}"/>
              </a:ext>
            </a:extLst>
          </p:cNvPr>
          <p:cNvSpPr/>
          <p:nvPr/>
        </p:nvSpPr>
        <p:spPr>
          <a:xfrm>
            <a:off x="2206630" y="4326093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8FF8DC1-D7E4-6AC2-6808-FF7F32C6A918}"/>
              </a:ext>
            </a:extLst>
          </p:cNvPr>
          <p:cNvSpPr/>
          <p:nvPr/>
        </p:nvSpPr>
        <p:spPr>
          <a:xfrm>
            <a:off x="2438154" y="4609970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41E5A54-08FE-34EE-63A4-292A3663E2E2}"/>
              </a:ext>
            </a:extLst>
          </p:cNvPr>
          <p:cNvSpPr/>
          <p:nvPr/>
        </p:nvSpPr>
        <p:spPr>
          <a:xfrm>
            <a:off x="2330455" y="3935113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E9B9795-2C39-3E1B-6CC4-C2CA798559AD}"/>
              </a:ext>
            </a:extLst>
          </p:cNvPr>
          <p:cNvSpPr/>
          <p:nvPr/>
        </p:nvSpPr>
        <p:spPr>
          <a:xfrm>
            <a:off x="3398554" y="3966578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8FA6365-15EB-F2A4-B6D2-6710069E0524}"/>
              </a:ext>
            </a:extLst>
          </p:cNvPr>
          <p:cNvSpPr/>
          <p:nvPr/>
        </p:nvSpPr>
        <p:spPr>
          <a:xfrm>
            <a:off x="2741863" y="3721568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0584AED-015D-1A76-EBA4-68E7EB765F78}"/>
              </a:ext>
            </a:extLst>
          </p:cNvPr>
          <p:cNvSpPr/>
          <p:nvPr/>
        </p:nvSpPr>
        <p:spPr>
          <a:xfrm>
            <a:off x="3135586" y="4217602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60FCE16-1270-D30B-3D17-4A15A2FB752E}"/>
              </a:ext>
            </a:extLst>
          </p:cNvPr>
          <p:cNvSpPr/>
          <p:nvPr/>
        </p:nvSpPr>
        <p:spPr>
          <a:xfrm>
            <a:off x="3794919" y="3876661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8294030-654D-D7B4-EFAF-1B27B9BF51A8}"/>
              </a:ext>
            </a:extLst>
          </p:cNvPr>
          <p:cNvSpPr/>
          <p:nvPr/>
        </p:nvSpPr>
        <p:spPr>
          <a:xfrm>
            <a:off x="3351472" y="3488516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B2503A7-B70C-0998-A29B-F67B5181BAE2}"/>
              </a:ext>
            </a:extLst>
          </p:cNvPr>
          <p:cNvSpPr/>
          <p:nvPr/>
        </p:nvSpPr>
        <p:spPr>
          <a:xfrm>
            <a:off x="3827722" y="3426604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2B88114-75A6-9CE6-8A3E-851F85E4B465}"/>
              </a:ext>
            </a:extLst>
          </p:cNvPr>
          <p:cNvSpPr/>
          <p:nvPr/>
        </p:nvSpPr>
        <p:spPr>
          <a:xfrm>
            <a:off x="4303972" y="353840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A483805-8D40-F6E9-F5F2-445B5C49FBF7}"/>
              </a:ext>
            </a:extLst>
          </p:cNvPr>
          <p:cNvSpPr/>
          <p:nvPr/>
        </p:nvSpPr>
        <p:spPr>
          <a:xfrm>
            <a:off x="4656393" y="3690808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7B6F928-8E0F-EBD3-550C-99A4FD41C301}"/>
              </a:ext>
            </a:extLst>
          </p:cNvPr>
          <p:cNvSpPr/>
          <p:nvPr/>
        </p:nvSpPr>
        <p:spPr>
          <a:xfrm>
            <a:off x="4242059" y="3031825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EA13751-A3B2-D2BF-68D0-7F50EEA19C65}"/>
              </a:ext>
            </a:extLst>
          </p:cNvPr>
          <p:cNvSpPr/>
          <p:nvPr/>
        </p:nvSpPr>
        <p:spPr>
          <a:xfrm>
            <a:off x="4594480" y="2612099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50C7899-50EB-A62B-B561-FC7F36FEBBAE}"/>
              </a:ext>
            </a:extLst>
          </p:cNvPr>
          <p:cNvSpPr/>
          <p:nvPr/>
        </p:nvSpPr>
        <p:spPr>
          <a:xfrm>
            <a:off x="4780218" y="3074689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B1A3E57-64DA-A0C1-FCDA-31CE17E0F824}"/>
              </a:ext>
            </a:extLst>
          </p:cNvPr>
          <p:cNvSpPr/>
          <p:nvPr/>
        </p:nvSpPr>
        <p:spPr>
          <a:xfrm>
            <a:off x="3733007" y="424325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AFBD883-427C-258E-0B7C-C33563FFB844}"/>
              </a:ext>
            </a:extLst>
          </p:cNvPr>
          <p:cNvSpPr/>
          <p:nvPr/>
        </p:nvSpPr>
        <p:spPr>
          <a:xfrm>
            <a:off x="1714254" y="3970038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791603-57B5-3877-87D5-18932671D76B}"/>
              </a:ext>
            </a:extLst>
          </p:cNvPr>
          <p:cNvSpPr txBox="1"/>
          <p:nvPr/>
        </p:nvSpPr>
        <p:spPr>
          <a:xfrm>
            <a:off x="4803480" y="5221744"/>
            <a:ext cx="256301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Gasto en publicidad</a:t>
            </a:r>
            <a:endParaRPr lang="es-CO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A554D91-7ADD-E27D-E58A-FCFEA90EF064}"/>
                  </a:ext>
                </a:extLst>
              </p:cNvPr>
              <p:cNvSpPr txBox="1"/>
              <p:nvPr/>
            </p:nvSpPr>
            <p:spPr>
              <a:xfrm>
                <a:off x="216085" y="5037078"/>
                <a:ext cx="5799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A554D91-7ADD-E27D-E58A-FCFEA90EF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85" y="5037078"/>
                <a:ext cx="57993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36F6415-F8EC-4681-B0A1-8AB6BDBE3940}"/>
              </a:ext>
            </a:extLst>
          </p:cNvPr>
          <p:cNvCxnSpPr>
            <a:cxnSpLocks/>
          </p:cNvCxnSpPr>
          <p:nvPr/>
        </p:nvCxnSpPr>
        <p:spPr>
          <a:xfrm flipV="1">
            <a:off x="832651" y="2697728"/>
            <a:ext cx="4743450" cy="252401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81F30306-F4AA-C031-1BA9-D26BEB73195C}"/>
                  </a:ext>
                </a:extLst>
              </p:cNvPr>
              <p:cNvSpPr txBox="1"/>
              <p:nvPr/>
            </p:nvSpPr>
            <p:spPr>
              <a:xfrm>
                <a:off x="3026042" y="4337413"/>
                <a:ext cx="5799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81F30306-F4AA-C031-1BA9-D26BEB731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42" y="4337413"/>
                <a:ext cx="57993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820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Estimación Regresión Lineal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F74FFE8-F005-4A62-3A0B-0D48B3A6D180}"/>
                  </a:ext>
                </a:extLst>
              </p:cNvPr>
              <p:cNvSpPr txBox="1"/>
              <p:nvPr/>
            </p:nvSpPr>
            <p:spPr>
              <a:xfrm>
                <a:off x="5781939" y="1626083"/>
                <a:ext cx="5567600" cy="3724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s-ES" sz="2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¿Cuál es la relación entre el gasto en publicidad y las ventas?</a:t>
                </a:r>
              </a:p>
              <a:p>
                <a:pPr algn="ctr">
                  <a:lnSpc>
                    <a:spcPct val="150000"/>
                  </a:lnSpc>
                </a:pPr>
                <a:endParaRPr lang="es-E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ES" sz="2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Note que para responder dicha pregunta, solo es necesario encontrar dos números: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𝛽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𝛽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s-E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s-E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ES" sz="2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Llamamos estimación al procedimiento para encontrar esos números de manera correcta</a:t>
                </a:r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F74FFE8-F005-4A62-3A0B-0D48B3A6D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939" y="1626083"/>
                <a:ext cx="5567600" cy="3724866"/>
              </a:xfrm>
              <a:prstGeom prst="rect">
                <a:avLst/>
              </a:prstGeom>
              <a:blipFill>
                <a:blip r:embed="rId4"/>
                <a:stretch>
                  <a:fillRect l="-1094" r="-1094" b="-196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o 4">
            <a:extLst>
              <a:ext uri="{FF2B5EF4-FFF2-40B4-BE49-F238E27FC236}">
                <a16:creationId xmlns:a16="http://schemas.microsoft.com/office/drawing/2014/main" id="{C8ABAC4A-321C-6988-597F-77730D4B055B}"/>
              </a:ext>
            </a:extLst>
          </p:cNvPr>
          <p:cNvGrpSpPr/>
          <p:nvPr/>
        </p:nvGrpSpPr>
        <p:grpSpPr>
          <a:xfrm>
            <a:off x="216085" y="2116431"/>
            <a:ext cx="5360016" cy="3701921"/>
            <a:chOff x="216085" y="2116431"/>
            <a:chExt cx="5360016" cy="3701921"/>
          </a:xfrm>
        </p:grpSpPr>
        <p:sp>
          <p:nvSpPr>
            <p:cNvPr id="39" name="Triángulo rectángulo 38">
              <a:extLst>
                <a:ext uri="{FF2B5EF4-FFF2-40B4-BE49-F238E27FC236}">
                  <a16:creationId xmlns:a16="http://schemas.microsoft.com/office/drawing/2014/main" id="{FBB53BC1-03CD-2750-4C93-32923AD9FB19}"/>
                </a:ext>
              </a:extLst>
            </p:cNvPr>
            <p:cNvSpPr/>
            <p:nvPr/>
          </p:nvSpPr>
          <p:spPr>
            <a:xfrm rot="21379389" flipH="1">
              <a:off x="2268653" y="4027395"/>
              <a:ext cx="851921" cy="395614"/>
            </a:xfrm>
            <a:prstGeom prst="rtTriangl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279073B-0C0A-0F14-9B11-2F79E0B6DB1D}"/>
                </a:ext>
              </a:extLst>
            </p:cNvPr>
            <p:cNvSpPr txBox="1"/>
            <p:nvPr/>
          </p:nvSpPr>
          <p:spPr>
            <a:xfrm>
              <a:off x="615295" y="2116431"/>
              <a:ext cx="169571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defRPr/>
              </a:pPr>
              <a:r>
                <a:rPr lang="es-ES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Ventas ($)</a:t>
              </a:r>
              <a:endPara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CFEC86A1-57E2-33B8-46BE-77668CE403C3}"/>
                </a:ext>
              </a:extLst>
            </p:cNvPr>
            <p:cNvGrpSpPr/>
            <p:nvPr/>
          </p:nvGrpSpPr>
          <p:grpSpPr>
            <a:xfrm>
              <a:off x="832651" y="2238246"/>
              <a:ext cx="4124325" cy="3152775"/>
              <a:chOff x="3105150" y="1790700"/>
              <a:chExt cx="4124325" cy="3152775"/>
            </a:xfrm>
          </p:grpSpPr>
          <p:cxnSp>
            <p:nvCxnSpPr>
              <p:cNvPr id="7" name="Conector recto de flecha 6">
                <a:extLst>
                  <a:ext uri="{FF2B5EF4-FFF2-40B4-BE49-F238E27FC236}">
                    <a16:creationId xmlns:a16="http://schemas.microsoft.com/office/drawing/2014/main" id="{9E92FD4A-1957-7C45-DA76-5E1FD041689E}"/>
                  </a:ext>
                </a:extLst>
              </p:cNvPr>
              <p:cNvCxnSpPr/>
              <p:nvPr/>
            </p:nvCxnSpPr>
            <p:spPr>
              <a:xfrm flipV="1">
                <a:off x="3105150" y="1790700"/>
                <a:ext cx="0" cy="31527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2301008C-A6FB-571E-1019-08311D6DA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5150" y="4943475"/>
                <a:ext cx="412432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D3A32A8-A84F-6C08-6CF0-FA809986B866}"/>
                </a:ext>
              </a:extLst>
            </p:cNvPr>
            <p:cNvSpPr/>
            <p:nvPr/>
          </p:nvSpPr>
          <p:spPr>
            <a:xfrm>
              <a:off x="1094588" y="4609971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B074CE90-EAD8-7F27-1EA0-B8D3F5EC4D20}"/>
                </a:ext>
              </a:extLst>
            </p:cNvPr>
            <p:cNvSpPr/>
            <p:nvPr/>
          </p:nvSpPr>
          <p:spPr>
            <a:xfrm>
              <a:off x="1339329" y="5028562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AC0958D-D906-C1FF-D4C6-0E2C79A76D62}"/>
                </a:ext>
              </a:extLst>
            </p:cNvPr>
            <p:cNvSpPr/>
            <p:nvPr/>
          </p:nvSpPr>
          <p:spPr>
            <a:xfrm>
              <a:off x="1685678" y="4740315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789C2907-A7ED-536C-006E-EA15AA5A756B}"/>
                </a:ext>
              </a:extLst>
            </p:cNvPr>
            <p:cNvSpPr/>
            <p:nvPr/>
          </p:nvSpPr>
          <p:spPr>
            <a:xfrm>
              <a:off x="2061105" y="4899975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513DEF7-DDFD-8CC2-229F-B48485FB2D3D}"/>
                </a:ext>
              </a:extLst>
            </p:cNvPr>
            <p:cNvSpPr/>
            <p:nvPr/>
          </p:nvSpPr>
          <p:spPr>
            <a:xfrm>
              <a:off x="1685679" y="4311182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6CA9D7B-8815-1EDB-83F2-B32AD272D542}"/>
                </a:ext>
              </a:extLst>
            </p:cNvPr>
            <p:cNvSpPr/>
            <p:nvPr/>
          </p:nvSpPr>
          <p:spPr>
            <a:xfrm>
              <a:off x="2206630" y="4326093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8FF8DC1-D7E4-6AC2-6808-FF7F32C6A918}"/>
                </a:ext>
              </a:extLst>
            </p:cNvPr>
            <p:cNvSpPr/>
            <p:nvPr/>
          </p:nvSpPr>
          <p:spPr>
            <a:xfrm>
              <a:off x="2438154" y="4609970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41E5A54-08FE-34EE-63A4-292A3663E2E2}"/>
                </a:ext>
              </a:extLst>
            </p:cNvPr>
            <p:cNvSpPr/>
            <p:nvPr/>
          </p:nvSpPr>
          <p:spPr>
            <a:xfrm>
              <a:off x="2330455" y="3935113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E9B9795-2C39-3E1B-6CC4-C2CA798559AD}"/>
                </a:ext>
              </a:extLst>
            </p:cNvPr>
            <p:cNvSpPr/>
            <p:nvPr/>
          </p:nvSpPr>
          <p:spPr>
            <a:xfrm>
              <a:off x="3398554" y="3966578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8FA6365-15EB-F2A4-B6D2-6710069E0524}"/>
                </a:ext>
              </a:extLst>
            </p:cNvPr>
            <p:cNvSpPr/>
            <p:nvPr/>
          </p:nvSpPr>
          <p:spPr>
            <a:xfrm>
              <a:off x="2741863" y="3721568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F0584AED-015D-1A76-EBA4-68E7EB765F78}"/>
                </a:ext>
              </a:extLst>
            </p:cNvPr>
            <p:cNvSpPr/>
            <p:nvPr/>
          </p:nvSpPr>
          <p:spPr>
            <a:xfrm>
              <a:off x="3135586" y="4217602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60FCE16-1270-D30B-3D17-4A15A2FB752E}"/>
                </a:ext>
              </a:extLst>
            </p:cNvPr>
            <p:cNvSpPr/>
            <p:nvPr/>
          </p:nvSpPr>
          <p:spPr>
            <a:xfrm>
              <a:off x="3794919" y="3876661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68294030-654D-D7B4-EFAF-1B27B9BF51A8}"/>
                </a:ext>
              </a:extLst>
            </p:cNvPr>
            <p:cNvSpPr/>
            <p:nvPr/>
          </p:nvSpPr>
          <p:spPr>
            <a:xfrm>
              <a:off x="3351472" y="3488516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5B2503A7-B70C-0998-A29B-F67B5181BAE2}"/>
                </a:ext>
              </a:extLst>
            </p:cNvPr>
            <p:cNvSpPr/>
            <p:nvPr/>
          </p:nvSpPr>
          <p:spPr>
            <a:xfrm>
              <a:off x="3827722" y="3426604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2B88114-75A6-9CE6-8A3E-851F85E4B465}"/>
                </a:ext>
              </a:extLst>
            </p:cNvPr>
            <p:cNvSpPr/>
            <p:nvPr/>
          </p:nvSpPr>
          <p:spPr>
            <a:xfrm>
              <a:off x="4303972" y="3538407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2A483805-8D40-F6E9-F5F2-445B5C49FBF7}"/>
                </a:ext>
              </a:extLst>
            </p:cNvPr>
            <p:cNvSpPr/>
            <p:nvPr/>
          </p:nvSpPr>
          <p:spPr>
            <a:xfrm>
              <a:off x="4656393" y="3690808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7B6F928-8E0F-EBD3-550C-99A4FD41C301}"/>
                </a:ext>
              </a:extLst>
            </p:cNvPr>
            <p:cNvSpPr/>
            <p:nvPr/>
          </p:nvSpPr>
          <p:spPr>
            <a:xfrm>
              <a:off x="4242059" y="3031825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4EA13751-A3B2-D2BF-68D0-7F50EEA19C65}"/>
                </a:ext>
              </a:extLst>
            </p:cNvPr>
            <p:cNvSpPr/>
            <p:nvPr/>
          </p:nvSpPr>
          <p:spPr>
            <a:xfrm>
              <a:off x="4594480" y="2612099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150C7899-50EB-A62B-B561-FC7F36FEBBAE}"/>
                </a:ext>
              </a:extLst>
            </p:cNvPr>
            <p:cNvSpPr/>
            <p:nvPr/>
          </p:nvSpPr>
          <p:spPr>
            <a:xfrm>
              <a:off x="4780218" y="3074689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7B1A3E57-64DA-A0C1-FCDA-31CE17E0F824}"/>
                </a:ext>
              </a:extLst>
            </p:cNvPr>
            <p:cNvSpPr/>
            <p:nvPr/>
          </p:nvSpPr>
          <p:spPr>
            <a:xfrm>
              <a:off x="3733007" y="4243257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2AFBD883-427C-258E-0B7C-C33563FFB844}"/>
                </a:ext>
              </a:extLst>
            </p:cNvPr>
            <p:cNvSpPr/>
            <p:nvPr/>
          </p:nvSpPr>
          <p:spPr>
            <a:xfrm>
              <a:off x="1714254" y="3970038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07791603-57B5-3877-87D5-18932671D76B}"/>
                </a:ext>
              </a:extLst>
            </p:cNvPr>
            <p:cNvSpPr txBox="1"/>
            <p:nvPr/>
          </p:nvSpPr>
          <p:spPr>
            <a:xfrm>
              <a:off x="2694613" y="5479798"/>
              <a:ext cx="256301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defRPr/>
              </a:pPr>
              <a:r>
                <a:rPr lang="es-ES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Gasto en publicidad</a:t>
              </a:r>
              <a:endPara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EA554D91-7ADD-E27D-E58A-FCFEA90EF064}"/>
                    </a:ext>
                  </a:extLst>
                </p:cNvPr>
                <p:cNvSpPr txBox="1"/>
                <p:nvPr/>
              </p:nvSpPr>
              <p:spPr>
                <a:xfrm>
                  <a:off x="216085" y="5037078"/>
                  <a:ext cx="57993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EA554D91-7ADD-E27D-E58A-FCFEA90EF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085" y="5037078"/>
                  <a:ext cx="5799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436F6415-F8EC-4681-B0A1-8AB6BDBE3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651" y="2697728"/>
              <a:ext cx="4743450" cy="252401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81F30306-F4AA-C031-1BA9-D26BEB73195C}"/>
                    </a:ext>
                  </a:extLst>
                </p:cNvPr>
                <p:cNvSpPr txBox="1"/>
                <p:nvPr/>
              </p:nvSpPr>
              <p:spPr>
                <a:xfrm>
                  <a:off x="3026042" y="4337413"/>
                  <a:ext cx="57993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81F30306-F4AA-C031-1BA9-D26BEB731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042" y="4337413"/>
                  <a:ext cx="57993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3059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5" name="Conector recto 1024">
            <a:extLst>
              <a:ext uri="{FF2B5EF4-FFF2-40B4-BE49-F238E27FC236}">
                <a16:creationId xmlns:a16="http://schemas.microsoft.com/office/drawing/2014/main" id="{7697EFE2-6697-2912-BCB0-4CFFC561DF31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1156501" y="4609971"/>
            <a:ext cx="10603" cy="431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6574AE5B-1BD9-4505-46E6-115CAD296F20}"/>
              </a:ext>
            </a:extLst>
          </p:cNvPr>
          <p:cNvCxnSpPr>
            <a:cxnSpLocks/>
          </p:cNvCxnSpPr>
          <p:nvPr/>
        </p:nvCxnSpPr>
        <p:spPr>
          <a:xfrm>
            <a:off x="1916713" y="4058938"/>
            <a:ext cx="2317" cy="596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5D1989F0-741C-3514-0352-F5E4A21FDBB4}"/>
              </a:ext>
            </a:extLst>
          </p:cNvPr>
          <p:cNvCxnSpPr>
            <a:cxnSpLocks/>
          </p:cNvCxnSpPr>
          <p:nvPr/>
        </p:nvCxnSpPr>
        <p:spPr>
          <a:xfrm>
            <a:off x="1747737" y="4336470"/>
            <a:ext cx="3660" cy="405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9781B12-381C-828F-D8DF-DCC5EC925794}"/>
              </a:ext>
            </a:extLst>
          </p:cNvPr>
          <p:cNvCxnSpPr>
            <a:stCxn id="24" idx="4"/>
          </p:cNvCxnSpPr>
          <p:nvPr/>
        </p:nvCxnSpPr>
        <p:spPr>
          <a:xfrm flipH="1">
            <a:off x="4656392" y="2735924"/>
            <a:ext cx="1" cy="462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A19580A-9405-4D00-A1A3-E97BD0EFB00F}"/>
              </a:ext>
            </a:extLst>
          </p:cNvPr>
          <p:cNvCxnSpPr>
            <a:cxnSpLocks/>
          </p:cNvCxnSpPr>
          <p:nvPr/>
        </p:nvCxnSpPr>
        <p:spPr>
          <a:xfrm>
            <a:off x="4303971" y="3145635"/>
            <a:ext cx="0" cy="18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8F523A6B-BE8C-415E-267E-63913A745C63}"/>
              </a:ext>
            </a:extLst>
          </p:cNvPr>
          <p:cNvCxnSpPr>
            <a:cxnSpLocks/>
          </p:cNvCxnSpPr>
          <p:nvPr/>
        </p:nvCxnSpPr>
        <p:spPr>
          <a:xfrm flipH="1">
            <a:off x="3406325" y="3610399"/>
            <a:ext cx="2102" cy="229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4BFEB938-C66C-A9DF-D0AF-9BB2EF1A4711}"/>
              </a:ext>
            </a:extLst>
          </p:cNvPr>
          <p:cNvCxnSpPr>
            <a:cxnSpLocks/>
          </p:cNvCxnSpPr>
          <p:nvPr/>
        </p:nvCxnSpPr>
        <p:spPr>
          <a:xfrm flipH="1">
            <a:off x="2803775" y="3843007"/>
            <a:ext cx="3046" cy="324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7683BAB7-B60B-3E0E-76C0-FE94555E1975}"/>
              </a:ext>
            </a:extLst>
          </p:cNvPr>
          <p:cNvCxnSpPr>
            <a:cxnSpLocks/>
          </p:cNvCxnSpPr>
          <p:nvPr/>
        </p:nvCxnSpPr>
        <p:spPr>
          <a:xfrm flipH="1">
            <a:off x="2387617" y="4043229"/>
            <a:ext cx="3046" cy="324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ector recto 1030">
            <a:extLst>
              <a:ext uri="{FF2B5EF4-FFF2-40B4-BE49-F238E27FC236}">
                <a16:creationId xmlns:a16="http://schemas.microsoft.com/office/drawing/2014/main" id="{D3576FC8-F57E-4D8A-2DF1-4A7EB1A3EBC0}"/>
              </a:ext>
            </a:extLst>
          </p:cNvPr>
          <p:cNvCxnSpPr>
            <a:cxnSpLocks/>
          </p:cNvCxnSpPr>
          <p:nvPr/>
        </p:nvCxnSpPr>
        <p:spPr>
          <a:xfrm>
            <a:off x="1403497" y="4934926"/>
            <a:ext cx="0" cy="150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1B02466F-1B65-AB1C-2A5A-711345A12C4A}"/>
              </a:ext>
            </a:extLst>
          </p:cNvPr>
          <p:cNvCxnSpPr>
            <a:cxnSpLocks/>
          </p:cNvCxnSpPr>
          <p:nvPr/>
        </p:nvCxnSpPr>
        <p:spPr>
          <a:xfrm flipH="1">
            <a:off x="3190802" y="3964258"/>
            <a:ext cx="6092" cy="263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D0131D-3675-BEF0-8EC5-8C69314A4208}"/>
              </a:ext>
            </a:extLst>
          </p:cNvPr>
          <p:cNvCxnSpPr>
            <a:cxnSpLocks/>
          </p:cNvCxnSpPr>
          <p:nvPr/>
        </p:nvCxnSpPr>
        <p:spPr>
          <a:xfrm>
            <a:off x="4718304" y="3167192"/>
            <a:ext cx="0" cy="545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7391865E-65ED-7F88-65FE-A5E3EEE00C53}"/>
              </a:ext>
            </a:extLst>
          </p:cNvPr>
          <p:cNvCxnSpPr>
            <a:cxnSpLocks/>
          </p:cNvCxnSpPr>
          <p:nvPr/>
        </p:nvCxnSpPr>
        <p:spPr>
          <a:xfrm flipH="1">
            <a:off x="4359792" y="3333520"/>
            <a:ext cx="6087" cy="193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24E7FFF-79B3-57A3-3BE8-1801FC1EEC42}"/>
              </a:ext>
            </a:extLst>
          </p:cNvPr>
          <p:cNvCxnSpPr>
            <a:cxnSpLocks/>
          </p:cNvCxnSpPr>
          <p:nvPr/>
        </p:nvCxnSpPr>
        <p:spPr>
          <a:xfrm flipH="1">
            <a:off x="3850739" y="3633890"/>
            <a:ext cx="6092" cy="263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4808F2BB-55A0-8648-9BF4-FCE9D1A9C373}"/>
              </a:ext>
            </a:extLst>
          </p:cNvPr>
          <p:cNvCxnSpPr>
            <a:cxnSpLocks/>
          </p:cNvCxnSpPr>
          <p:nvPr/>
        </p:nvCxnSpPr>
        <p:spPr>
          <a:xfrm flipH="1">
            <a:off x="3786556" y="3639206"/>
            <a:ext cx="3046" cy="596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9E7DE51-AB9E-53F2-CF12-0CDBF2EC4595}"/>
              </a:ext>
            </a:extLst>
          </p:cNvPr>
          <p:cNvCxnSpPr>
            <a:cxnSpLocks/>
          </p:cNvCxnSpPr>
          <p:nvPr/>
        </p:nvCxnSpPr>
        <p:spPr>
          <a:xfrm>
            <a:off x="3460466" y="3807351"/>
            <a:ext cx="0" cy="189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8CB27388-16A4-92B9-C980-13C2F0ABE985}"/>
              </a:ext>
            </a:extLst>
          </p:cNvPr>
          <p:cNvCxnSpPr>
            <a:cxnSpLocks/>
          </p:cNvCxnSpPr>
          <p:nvPr/>
        </p:nvCxnSpPr>
        <p:spPr>
          <a:xfrm flipH="1">
            <a:off x="2497020" y="4328883"/>
            <a:ext cx="3046" cy="324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9EB25D7F-8A24-6B20-524B-EC95B9731AEB}"/>
              </a:ext>
            </a:extLst>
          </p:cNvPr>
          <p:cNvCxnSpPr>
            <a:cxnSpLocks/>
          </p:cNvCxnSpPr>
          <p:nvPr/>
        </p:nvCxnSpPr>
        <p:spPr>
          <a:xfrm>
            <a:off x="2111259" y="4529470"/>
            <a:ext cx="3660" cy="405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Mínimos Cuadrados Ordinarios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5C2A7C8-B32B-7224-0693-1702816F2BB3}"/>
              </a:ext>
            </a:extLst>
          </p:cNvPr>
          <p:cNvGrpSpPr/>
          <p:nvPr/>
        </p:nvGrpSpPr>
        <p:grpSpPr>
          <a:xfrm>
            <a:off x="615295" y="2116431"/>
            <a:ext cx="4960806" cy="3701921"/>
            <a:chOff x="615295" y="2116431"/>
            <a:chExt cx="4960806" cy="3701921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94857AFC-F7A3-D09A-15B5-2CCA1BD206CB}"/>
                </a:ext>
              </a:extLst>
            </p:cNvPr>
            <p:cNvSpPr txBox="1"/>
            <p:nvPr/>
          </p:nvSpPr>
          <p:spPr>
            <a:xfrm>
              <a:off x="615295" y="2116431"/>
              <a:ext cx="169571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defRPr/>
              </a:pPr>
              <a:r>
                <a:rPr lang="es-ES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Ventas ($)</a:t>
              </a:r>
              <a:endPara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27EBB6F-1302-E562-BCC5-714F06226B3B}"/>
                </a:ext>
              </a:extLst>
            </p:cNvPr>
            <p:cNvGrpSpPr/>
            <p:nvPr/>
          </p:nvGrpSpPr>
          <p:grpSpPr>
            <a:xfrm>
              <a:off x="832651" y="2238246"/>
              <a:ext cx="4124325" cy="3152775"/>
              <a:chOff x="3105150" y="1790700"/>
              <a:chExt cx="4124325" cy="3152775"/>
            </a:xfrm>
          </p:grpSpPr>
          <p:cxnSp>
            <p:nvCxnSpPr>
              <p:cNvPr id="32" name="Conector recto de flecha 31">
                <a:extLst>
                  <a:ext uri="{FF2B5EF4-FFF2-40B4-BE49-F238E27FC236}">
                    <a16:creationId xmlns:a16="http://schemas.microsoft.com/office/drawing/2014/main" id="{6E8FE4DC-ECD3-3570-B3FE-D80A694893EC}"/>
                  </a:ext>
                </a:extLst>
              </p:cNvPr>
              <p:cNvCxnSpPr/>
              <p:nvPr/>
            </p:nvCxnSpPr>
            <p:spPr>
              <a:xfrm flipV="1">
                <a:off x="3105150" y="1790700"/>
                <a:ext cx="0" cy="31527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6FAD7198-F8DB-EAA0-B8B1-34D6A4BF2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5150" y="4943475"/>
                <a:ext cx="412432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62464F5F-4C0A-54E0-FC96-53C07A66249F}"/>
                </a:ext>
              </a:extLst>
            </p:cNvPr>
            <p:cNvSpPr txBox="1"/>
            <p:nvPr/>
          </p:nvSpPr>
          <p:spPr>
            <a:xfrm>
              <a:off x="2694613" y="5479798"/>
              <a:ext cx="256301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defRPr/>
              </a:pPr>
              <a:r>
                <a:rPr lang="es-ES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Gasto en publicidad</a:t>
              </a:r>
              <a:endPara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681D5DE-2CA5-11DF-00B7-B955CC7E472A}"/>
                </a:ext>
              </a:extLst>
            </p:cNvPr>
            <p:cNvSpPr/>
            <p:nvPr/>
          </p:nvSpPr>
          <p:spPr>
            <a:xfrm>
              <a:off x="1094588" y="4609971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DED0FE1E-A6C1-819D-226E-82101F5F9FB5}"/>
                </a:ext>
              </a:extLst>
            </p:cNvPr>
            <p:cNvSpPr/>
            <p:nvPr/>
          </p:nvSpPr>
          <p:spPr>
            <a:xfrm>
              <a:off x="1685678" y="4740315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DD0FD5C-AC86-5E1D-86A9-A994CD5CC646}"/>
                </a:ext>
              </a:extLst>
            </p:cNvPr>
            <p:cNvSpPr/>
            <p:nvPr/>
          </p:nvSpPr>
          <p:spPr>
            <a:xfrm>
              <a:off x="2061105" y="4899975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9D4FD4F-6993-61B3-68B1-6D0CB81D3334}"/>
                </a:ext>
              </a:extLst>
            </p:cNvPr>
            <p:cNvSpPr/>
            <p:nvPr/>
          </p:nvSpPr>
          <p:spPr>
            <a:xfrm>
              <a:off x="1685679" y="4311182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27447F73-7B95-9144-F613-FB3B8839E749}"/>
                </a:ext>
              </a:extLst>
            </p:cNvPr>
            <p:cNvSpPr/>
            <p:nvPr/>
          </p:nvSpPr>
          <p:spPr>
            <a:xfrm>
              <a:off x="2206630" y="4326093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411176A-DD5B-9401-BA11-E6C2C405C487}"/>
                </a:ext>
              </a:extLst>
            </p:cNvPr>
            <p:cNvSpPr/>
            <p:nvPr/>
          </p:nvSpPr>
          <p:spPr>
            <a:xfrm>
              <a:off x="2438154" y="4609970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CB4ED11-3E22-A700-F731-6970176A2D3D}"/>
                </a:ext>
              </a:extLst>
            </p:cNvPr>
            <p:cNvSpPr/>
            <p:nvPr/>
          </p:nvSpPr>
          <p:spPr>
            <a:xfrm>
              <a:off x="2330455" y="3935113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6812941-A6E2-7A28-3900-A3299344B41F}"/>
                </a:ext>
              </a:extLst>
            </p:cNvPr>
            <p:cNvSpPr/>
            <p:nvPr/>
          </p:nvSpPr>
          <p:spPr>
            <a:xfrm>
              <a:off x="3398554" y="3966578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B7A13AF-2F05-137C-C949-1AB970FFBFE2}"/>
                </a:ext>
              </a:extLst>
            </p:cNvPr>
            <p:cNvSpPr/>
            <p:nvPr/>
          </p:nvSpPr>
          <p:spPr>
            <a:xfrm>
              <a:off x="2741863" y="3721568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98400EE-03BC-2354-BEE4-9FD7C8A9AC8D}"/>
                </a:ext>
              </a:extLst>
            </p:cNvPr>
            <p:cNvSpPr/>
            <p:nvPr/>
          </p:nvSpPr>
          <p:spPr>
            <a:xfrm>
              <a:off x="3135586" y="4217602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7A6C137-1FA3-F6EE-C6FB-4D5442AC5BAA}"/>
                </a:ext>
              </a:extLst>
            </p:cNvPr>
            <p:cNvSpPr/>
            <p:nvPr/>
          </p:nvSpPr>
          <p:spPr>
            <a:xfrm>
              <a:off x="3794919" y="3876661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AAD0E98-5146-D0DE-F91F-37321707E709}"/>
                </a:ext>
              </a:extLst>
            </p:cNvPr>
            <p:cNvSpPr/>
            <p:nvPr/>
          </p:nvSpPr>
          <p:spPr>
            <a:xfrm>
              <a:off x="3351472" y="3488516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8FC90BE-50D3-C694-2E37-B852F4D7C0DE}"/>
                </a:ext>
              </a:extLst>
            </p:cNvPr>
            <p:cNvSpPr/>
            <p:nvPr/>
          </p:nvSpPr>
          <p:spPr>
            <a:xfrm>
              <a:off x="3827722" y="3426604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44FD689-8C17-1D73-53C9-A38863FB2C9E}"/>
                </a:ext>
              </a:extLst>
            </p:cNvPr>
            <p:cNvSpPr/>
            <p:nvPr/>
          </p:nvSpPr>
          <p:spPr>
            <a:xfrm>
              <a:off x="4303972" y="3538407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7DE9783-211E-E233-D93A-3893A36CE398}"/>
                </a:ext>
              </a:extLst>
            </p:cNvPr>
            <p:cNvSpPr/>
            <p:nvPr/>
          </p:nvSpPr>
          <p:spPr>
            <a:xfrm>
              <a:off x="4656393" y="3690808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A40C7EC-3B68-349B-122A-6E5BC6A13A94}"/>
                </a:ext>
              </a:extLst>
            </p:cNvPr>
            <p:cNvSpPr/>
            <p:nvPr/>
          </p:nvSpPr>
          <p:spPr>
            <a:xfrm>
              <a:off x="4242059" y="3031825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4240789-0232-6695-6F10-D6A24A79A3D0}"/>
                </a:ext>
              </a:extLst>
            </p:cNvPr>
            <p:cNvSpPr/>
            <p:nvPr/>
          </p:nvSpPr>
          <p:spPr>
            <a:xfrm>
              <a:off x="4594480" y="2612099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85B1D38-1ACF-28C5-3DE7-E1166420E57F}"/>
                </a:ext>
              </a:extLst>
            </p:cNvPr>
            <p:cNvSpPr/>
            <p:nvPr/>
          </p:nvSpPr>
          <p:spPr>
            <a:xfrm>
              <a:off x="4780218" y="3074689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C0BFD90A-1F14-6F2F-8718-5E73D0F3ACB2}"/>
                </a:ext>
              </a:extLst>
            </p:cNvPr>
            <p:cNvSpPr/>
            <p:nvPr/>
          </p:nvSpPr>
          <p:spPr>
            <a:xfrm>
              <a:off x="3733007" y="4243257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ACDC5FED-3B18-A6D1-DFDB-AAAC31EC61C9}"/>
                </a:ext>
              </a:extLst>
            </p:cNvPr>
            <p:cNvSpPr/>
            <p:nvPr/>
          </p:nvSpPr>
          <p:spPr>
            <a:xfrm>
              <a:off x="1863722" y="3970351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720D1BE8-F64F-8FD6-C0F6-04DEFB600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651" y="2697728"/>
              <a:ext cx="4743450" cy="252401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DDE4A11-54AF-3BCE-A622-3C7B9F287E0F}"/>
                </a:ext>
              </a:extLst>
            </p:cNvPr>
            <p:cNvSpPr/>
            <p:nvPr/>
          </p:nvSpPr>
          <p:spPr>
            <a:xfrm>
              <a:off x="1339329" y="5028562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1B7C9528-1E6A-D532-8799-EBF0FFB1F11C}"/>
              </a:ext>
            </a:extLst>
          </p:cNvPr>
          <p:cNvCxnSpPr>
            <a:cxnSpLocks/>
          </p:cNvCxnSpPr>
          <p:nvPr/>
        </p:nvCxnSpPr>
        <p:spPr>
          <a:xfrm>
            <a:off x="3881672" y="3543862"/>
            <a:ext cx="4592" cy="56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4" name="CuadroTexto 1033">
                <a:extLst>
                  <a:ext uri="{FF2B5EF4-FFF2-40B4-BE49-F238E27FC236}">
                    <a16:creationId xmlns:a16="http://schemas.microsoft.com/office/drawing/2014/main" id="{6A628014-75DF-1C78-D938-8799A8244224}"/>
                  </a:ext>
                </a:extLst>
              </p:cNvPr>
              <p:cNvSpPr txBox="1"/>
              <p:nvPr/>
            </p:nvSpPr>
            <p:spPr>
              <a:xfrm>
                <a:off x="4665992" y="3260450"/>
                <a:ext cx="5799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34" name="CuadroTexto 1033">
                <a:extLst>
                  <a:ext uri="{FF2B5EF4-FFF2-40B4-BE49-F238E27FC236}">
                    <a16:creationId xmlns:a16="http://schemas.microsoft.com/office/drawing/2014/main" id="{6A628014-75DF-1C78-D938-8799A8244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92" y="3260450"/>
                <a:ext cx="57993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76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5" name="Conector recto 1024">
            <a:extLst>
              <a:ext uri="{FF2B5EF4-FFF2-40B4-BE49-F238E27FC236}">
                <a16:creationId xmlns:a16="http://schemas.microsoft.com/office/drawing/2014/main" id="{7697EFE2-6697-2912-BCB0-4CFFC561DF31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1156501" y="4609971"/>
            <a:ext cx="10603" cy="431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6574AE5B-1BD9-4505-46E6-115CAD296F20}"/>
              </a:ext>
            </a:extLst>
          </p:cNvPr>
          <p:cNvCxnSpPr>
            <a:cxnSpLocks/>
          </p:cNvCxnSpPr>
          <p:nvPr/>
        </p:nvCxnSpPr>
        <p:spPr>
          <a:xfrm>
            <a:off x="1916713" y="4058938"/>
            <a:ext cx="2317" cy="596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5D1989F0-741C-3514-0352-F5E4A21FDBB4}"/>
              </a:ext>
            </a:extLst>
          </p:cNvPr>
          <p:cNvCxnSpPr>
            <a:cxnSpLocks/>
          </p:cNvCxnSpPr>
          <p:nvPr/>
        </p:nvCxnSpPr>
        <p:spPr>
          <a:xfrm>
            <a:off x="1747737" y="4336470"/>
            <a:ext cx="3660" cy="405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9781B12-381C-828F-D8DF-DCC5EC925794}"/>
              </a:ext>
            </a:extLst>
          </p:cNvPr>
          <p:cNvCxnSpPr>
            <a:stCxn id="24" idx="4"/>
          </p:cNvCxnSpPr>
          <p:nvPr/>
        </p:nvCxnSpPr>
        <p:spPr>
          <a:xfrm flipH="1">
            <a:off x="4656392" y="2735924"/>
            <a:ext cx="1" cy="462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A19580A-9405-4D00-A1A3-E97BD0EFB00F}"/>
              </a:ext>
            </a:extLst>
          </p:cNvPr>
          <p:cNvCxnSpPr>
            <a:cxnSpLocks/>
          </p:cNvCxnSpPr>
          <p:nvPr/>
        </p:nvCxnSpPr>
        <p:spPr>
          <a:xfrm>
            <a:off x="4303971" y="3145635"/>
            <a:ext cx="0" cy="18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8F523A6B-BE8C-415E-267E-63913A745C63}"/>
              </a:ext>
            </a:extLst>
          </p:cNvPr>
          <p:cNvCxnSpPr>
            <a:cxnSpLocks/>
          </p:cNvCxnSpPr>
          <p:nvPr/>
        </p:nvCxnSpPr>
        <p:spPr>
          <a:xfrm flipH="1">
            <a:off x="3406325" y="3610399"/>
            <a:ext cx="2102" cy="229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4BFEB938-C66C-A9DF-D0AF-9BB2EF1A4711}"/>
              </a:ext>
            </a:extLst>
          </p:cNvPr>
          <p:cNvCxnSpPr>
            <a:cxnSpLocks/>
          </p:cNvCxnSpPr>
          <p:nvPr/>
        </p:nvCxnSpPr>
        <p:spPr>
          <a:xfrm flipH="1">
            <a:off x="2803775" y="3843007"/>
            <a:ext cx="3046" cy="324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7683BAB7-B60B-3E0E-76C0-FE94555E1975}"/>
              </a:ext>
            </a:extLst>
          </p:cNvPr>
          <p:cNvCxnSpPr>
            <a:cxnSpLocks/>
          </p:cNvCxnSpPr>
          <p:nvPr/>
        </p:nvCxnSpPr>
        <p:spPr>
          <a:xfrm flipH="1">
            <a:off x="2387617" y="4043229"/>
            <a:ext cx="3046" cy="324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ector recto 1030">
            <a:extLst>
              <a:ext uri="{FF2B5EF4-FFF2-40B4-BE49-F238E27FC236}">
                <a16:creationId xmlns:a16="http://schemas.microsoft.com/office/drawing/2014/main" id="{D3576FC8-F57E-4D8A-2DF1-4A7EB1A3EBC0}"/>
              </a:ext>
            </a:extLst>
          </p:cNvPr>
          <p:cNvCxnSpPr>
            <a:cxnSpLocks/>
          </p:cNvCxnSpPr>
          <p:nvPr/>
        </p:nvCxnSpPr>
        <p:spPr>
          <a:xfrm>
            <a:off x="1403497" y="4934926"/>
            <a:ext cx="0" cy="150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1B02466F-1B65-AB1C-2A5A-711345A12C4A}"/>
              </a:ext>
            </a:extLst>
          </p:cNvPr>
          <p:cNvCxnSpPr>
            <a:cxnSpLocks/>
          </p:cNvCxnSpPr>
          <p:nvPr/>
        </p:nvCxnSpPr>
        <p:spPr>
          <a:xfrm flipH="1">
            <a:off x="3190802" y="3964258"/>
            <a:ext cx="6092" cy="263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D0131D-3675-BEF0-8EC5-8C69314A4208}"/>
              </a:ext>
            </a:extLst>
          </p:cNvPr>
          <p:cNvCxnSpPr>
            <a:cxnSpLocks/>
          </p:cNvCxnSpPr>
          <p:nvPr/>
        </p:nvCxnSpPr>
        <p:spPr>
          <a:xfrm>
            <a:off x="4718304" y="3167192"/>
            <a:ext cx="0" cy="545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7391865E-65ED-7F88-65FE-A5E3EEE00C53}"/>
              </a:ext>
            </a:extLst>
          </p:cNvPr>
          <p:cNvCxnSpPr>
            <a:cxnSpLocks/>
          </p:cNvCxnSpPr>
          <p:nvPr/>
        </p:nvCxnSpPr>
        <p:spPr>
          <a:xfrm flipH="1">
            <a:off x="4359792" y="3333520"/>
            <a:ext cx="6087" cy="193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24E7FFF-79B3-57A3-3BE8-1801FC1EEC42}"/>
              </a:ext>
            </a:extLst>
          </p:cNvPr>
          <p:cNvCxnSpPr>
            <a:cxnSpLocks/>
          </p:cNvCxnSpPr>
          <p:nvPr/>
        </p:nvCxnSpPr>
        <p:spPr>
          <a:xfrm flipH="1">
            <a:off x="3850739" y="3633890"/>
            <a:ext cx="6092" cy="263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4808F2BB-55A0-8648-9BF4-FCE9D1A9C373}"/>
              </a:ext>
            </a:extLst>
          </p:cNvPr>
          <p:cNvCxnSpPr>
            <a:cxnSpLocks/>
          </p:cNvCxnSpPr>
          <p:nvPr/>
        </p:nvCxnSpPr>
        <p:spPr>
          <a:xfrm flipH="1">
            <a:off x="3786556" y="3639206"/>
            <a:ext cx="3046" cy="596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9E7DE51-AB9E-53F2-CF12-0CDBF2EC4595}"/>
              </a:ext>
            </a:extLst>
          </p:cNvPr>
          <p:cNvCxnSpPr>
            <a:cxnSpLocks/>
          </p:cNvCxnSpPr>
          <p:nvPr/>
        </p:nvCxnSpPr>
        <p:spPr>
          <a:xfrm>
            <a:off x="3460466" y="3807351"/>
            <a:ext cx="0" cy="189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8CB27388-16A4-92B9-C980-13C2F0ABE985}"/>
              </a:ext>
            </a:extLst>
          </p:cNvPr>
          <p:cNvCxnSpPr>
            <a:cxnSpLocks/>
          </p:cNvCxnSpPr>
          <p:nvPr/>
        </p:nvCxnSpPr>
        <p:spPr>
          <a:xfrm flipH="1">
            <a:off x="2497020" y="4328883"/>
            <a:ext cx="3046" cy="324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9EB25D7F-8A24-6B20-524B-EC95B9731AEB}"/>
              </a:ext>
            </a:extLst>
          </p:cNvPr>
          <p:cNvCxnSpPr>
            <a:cxnSpLocks/>
          </p:cNvCxnSpPr>
          <p:nvPr/>
        </p:nvCxnSpPr>
        <p:spPr>
          <a:xfrm>
            <a:off x="2111259" y="4529470"/>
            <a:ext cx="3660" cy="405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Mínimos Cuadrados Ordinarios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5C2A7C8-B32B-7224-0693-1702816F2BB3}"/>
              </a:ext>
            </a:extLst>
          </p:cNvPr>
          <p:cNvGrpSpPr/>
          <p:nvPr/>
        </p:nvGrpSpPr>
        <p:grpSpPr>
          <a:xfrm>
            <a:off x="615295" y="2116431"/>
            <a:ext cx="4960806" cy="3701921"/>
            <a:chOff x="615295" y="2116431"/>
            <a:chExt cx="4960806" cy="3701921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94857AFC-F7A3-D09A-15B5-2CCA1BD206CB}"/>
                </a:ext>
              </a:extLst>
            </p:cNvPr>
            <p:cNvSpPr txBox="1"/>
            <p:nvPr/>
          </p:nvSpPr>
          <p:spPr>
            <a:xfrm>
              <a:off x="615295" y="2116431"/>
              <a:ext cx="169571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defRPr/>
              </a:pPr>
              <a:r>
                <a:rPr lang="es-ES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Ventas ($)</a:t>
              </a:r>
              <a:endPara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27EBB6F-1302-E562-BCC5-714F06226B3B}"/>
                </a:ext>
              </a:extLst>
            </p:cNvPr>
            <p:cNvGrpSpPr/>
            <p:nvPr/>
          </p:nvGrpSpPr>
          <p:grpSpPr>
            <a:xfrm>
              <a:off x="832651" y="2238246"/>
              <a:ext cx="4124325" cy="3152775"/>
              <a:chOff x="3105150" y="1790700"/>
              <a:chExt cx="4124325" cy="3152775"/>
            </a:xfrm>
          </p:grpSpPr>
          <p:cxnSp>
            <p:nvCxnSpPr>
              <p:cNvPr id="32" name="Conector recto de flecha 31">
                <a:extLst>
                  <a:ext uri="{FF2B5EF4-FFF2-40B4-BE49-F238E27FC236}">
                    <a16:creationId xmlns:a16="http://schemas.microsoft.com/office/drawing/2014/main" id="{6E8FE4DC-ECD3-3570-B3FE-D80A694893EC}"/>
                  </a:ext>
                </a:extLst>
              </p:cNvPr>
              <p:cNvCxnSpPr/>
              <p:nvPr/>
            </p:nvCxnSpPr>
            <p:spPr>
              <a:xfrm flipV="1">
                <a:off x="3105150" y="1790700"/>
                <a:ext cx="0" cy="31527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6FAD7198-F8DB-EAA0-B8B1-34D6A4BF2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5150" y="4943475"/>
                <a:ext cx="412432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62464F5F-4C0A-54E0-FC96-53C07A66249F}"/>
                </a:ext>
              </a:extLst>
            </p:cNvPr>
            <p:cNvSpPr txBox="1"/>
            <p:nvPr/>
          </p:nvSpPr>
          <p:spPr>
            <a:xfrm>
              <a:off x="2694613" y="5479798"/>
              <a:ext cx="256301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defRPr/>
              </a:pPr>
              <a:r>
                <a:rPr lang="es-ES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Gasto en publicidad</a:t>
              </a:r>
              <a:endPara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681D5DE-2CA5-11DF-00B7-B955CC7E472A}"/>
                </a:ext>
              </a:extLst>
            </p:cNvPr>
            <p:cNvSpPr/>
            <p:nvPr/>
          </p:nvSpPr>
          <p:spPr>
            <a:xfrm>
              <a:off x="1094588" y="4609971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DED0FE1E-A6C1-819D-226E-82101F5F9FB5}"/>
                </a:ext>
              </a:extLst>
            </p:cNvPr>
            <p:cNvSpPr/>
            <p:nvPr/>
          </p:nvSpPr>
          <p:spPr>
            <a:xfrm>
              <a:off x="1685678" y="4740315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DD0FD5C-AC86-5E1D-86A9-A994CD5CC646}"/>
                </a:ext>
              </a:extLst>
            </p:cNvPr>
            <p:cNvSpPr/>
            <p:nvPr/>
          </p:nvSpPr>
          <p:spPr>
            <a:xfrm>
              <a:off x="2061105" y="4899975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9D4FD4F-6993-61B3-68B1-6D0CB81D3334}"/>
                </a:ext>
              </a:extLst>
            </p:cNvPr>
            <p:cNvSpPr/>
            <p:nvPr/>
          </p:nvSpPr>
          <p:spPr>
            <a:xfrm>
              <a:off x="1685679" y="4311182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27447F73-7B95-9144-F613-FB3B8839E749}"/>
                </a:ext>
              </a:extLst>
            </p:cNvPr>
            <p:cNvSpPr/>
            <p:nvPr/>
          </p:nvSpPr>
          <p:spPr>
            <a:xfrm>
              <a:off x="2206630" y="4326093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411176A-DD5B-9401-BA11-E6C2C405C487}"/>
                </a:ext>
              </a:extLst>
            </p:cNvPr>
            <p:cNvSpPr/>
            <p:nvPr/>
          </p:nvSpPr>
          <p:spPr>
            <a:xfrm>
              <a:off x="2438154" y="4609970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CB4ED11-3E22-A700-F731-6970176A2D3D}"/>
                </a:ext>
              </a:extLst>
            </p:cNvPr>
            <p:cNvSpPr/>
            <p:nvPr/>
          </p:nvSpPr>
          <p:spPr>
            <a:xfrm>
              <a:off x="2330455" y="3935113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6812941-A6E2-7A28-3900-A3299344B41F}"/>
                </a:ext>
              </a:extLst>
            </p:cNvPr>
            <p:cNvSpPr/>
            <p:nvPr/>
          </p:nvSpPr>
          <p:spPr>
            <a:xfrm>
              <a:off x="3398554" y="3966578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B7A13AF-2F05-137C-C949-1AB970FFBFE2}"/>
                </a:ext>
              </a:extLst>
            </p:cNvPr>
            <p:cNvSpPr/>
            <p:nvPr/>
          </p:nvSpPr>
          <p:spPr>
            <a:xfrm>
              <a:off x="2741863" y="3721568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98400EE-03BC-2354-BEE4-9FD7C8A9AC8D}"/>
                </a:ext>
              </a:extLst>
            </p:cNvPr>
            <p:cNvSpPr/>
            <p:nvPr/>
          </p:nvSpPr>
          <p:spPr>
            <a:xfrm>
              <a:off x="3135586" y="4217602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7A6C137-1FA3-F6EE-C6FB-4D5442AC5BAA}"/>
                </a:ext>
              </a:extLst>
            </p:cNvPr>
            <p:cNvSpPr/>
            <p:nvPr/>
          </p:nvSpPr>
          <p:spPr>
            <a:xfrm>
              <a:off x="3794919" y="3876661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AAD0E98-5146-D0DE-F91F-37321707E709}"/>
                </a:ext>
              </a:extLst>
            </p:cNvPr>
            <p:cNvSpPr/>
            <p:nvPr/>
          </p:nvSpPr>
          <p:spPr>
            <a:xfrm>
              <a:off x="3351472" y="3488516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8FC90BE-50D3-C694-2E37-B852F4D7C0DE}"/>
                </a:ext>
              </a:extLst>
            </p:cNvPr>
            <p:cNvSpPr/>
            <p:nvPr/>
          </p:nvSpPr>
          <p:spPr>
            <a:xfrm>
              <a:off x="3827722" y="3426604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44FD689-8C17-1D73-53C9-A38863FB2C9E}"/>
                </a:ext>
              </a:extLst>
            </p:cNvPr>
            <p:cNvSpPr/>
            <p:nvPr/>
          </p:nvSpPr>
          <p:spPr>
            <a:xfrm>
              <a:off x="4303972" y="3538407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7DE9783-211E-E233-D93A-3893A36CE398}"/>
                </a:ext>
              </a:extLst>
            </p:cNvPr>
            <p:cNvSpPr/>
            <p:nvPr/>
          </p:nvSpPr>
          <p:spPr>
            <a:xfrm>
              <a:off x="4656393" y="3690808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A40C7EC-3B68-349B-122A-6E5BC6A13A94}"/>
                </a:ext>
              </a:extLst>
            </p:cNvPr>
            <p:cNvSpPr/>
            <p:nvPr/>
          </p:nvSpPr>
          <p:spPr>
            <a:xfrm>
              <a:off x="4242059" y="3031825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4240789-0232-6695-6F10-D6A24A79A3D0}"/>
                </a:ext>
              </a:extLst>
            </p:cNvPr>
            <p:cNvSpPr/>
            <p:nvPr/>
          </p:nvSpPr>
          <p:spPr>
            <a:xfrm>
              <a:off x="4594480" y="2612099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85B1D38-1ACF-28C5-3DE7-E1166420E57F}"/>
                </a:ext>
              </a:extLst>
            </p:cNvPr>
            <p:cNvSpPr/>
            <p:nvPr/>
          </p:nvSpPr>
          <p:spPr>
            <a:xfrm>
              <a:off x="4780218" y="3074689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C0BFD90A-1F14-6F2F-8718-5E73D0F3ACB2}"/>
                </a:ext>
              </a:extLst>
            </p:cNvPr>
            <p:cNvSpPr/>
            <p:nvPr/>
          </p:nvSpPr>
          <p:spPr>
            <a:xfrm>
              <a:off x="3733007" y="4243257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ACDC5FED-3B18-A6D1-DFDB-AAAC31EC61C9}"/>
                </a:ext>
              </a:extLst>
            </p:cNvPr>
            <p:cNvSpPr/>
            <p:nvPr/>
          </p:nvSpPr>
          <p:spPr>
            <a:xfrm>
              <a:off x="1863722" y="3970351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720D1BE8-F64F-8FD6-C0F6-04DEFB600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651" y="2697728"/>
              <a:ext cx="4743450" cy="252401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DDE4A11-54AF-3BCE-A622-3C7B9F287E0F}"/>
                </a:ext>
              </a:extLst>
            </p:cNvPr>
            <p:cNvSpPr/>
            <p:nvPr/>
          </p:nvSpPr>
          <p:spPr>
            <a:xfrm>
              <a:off x="1339329" y="5028562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1B7C9528-1E6A-D532-8799-EBF0FFB1F11C}"/>
              </a:ext>
            </a:extLst>
          </p:cNvPr>
          <p:cNvCxnSpPr>
            <a:cxnSpLocks/>
          </p:cNvCxnSpPr>
          <p:nvPr/>
        </p:nvCxnSpPr>
        <p:spPr>
          <a:xfrm>
            <a:off x="3881672" y="3543862"/>
            <a:ext cx="4592" cy="56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3DB6397-2F1E-8A70-B67F-0508E567DE30}"/>
                  </a:ext>
                </a:extLst>
              </p:cNvPr>
              <p:cNvSpPr txBox="1"/>
              <p:nvPr/>
            </p:nvSpPr>
            <p:spPr>
              <a:xfrm>
                <a:off x="4811723" y="3244334"/>
                <a:ext cx="14520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3DB6397-2F1E-8A70-B67F-0508E567D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23" y="3244334"/>
                <a:ext cx="1452014" cy="369332"/>
              </a:xfrm>
              <a:prstGeom prst="rect">
                <a:avLst/>
              </a:prstGeom>
              <a:blipFill>
                <a:blip r:embed="rId4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115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5" name="Conector recto 1024">
            <a:extLst>
              <a:ext uri="{FF2B5EF4-FFF2-40B4-BE49-F238E27FC236}">
                <a16:creationId xmlns:a16="http://schemas.microsoft.com/office/drawing/2014/main" id="{7697EFE2-6697-2912-BCB0-4CFFC561DF31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1156501" y="4609971"/>
            <a:ext cx="10603" cy="431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6574AE5B-1BD9-4505-46E6-115CAD296F20}"/>
              </a:ext>
            </a:extLst>
          </p:cNvPr>
          <p:cNvCxnSpPr>
            <a:cxnSpLocks/>
          </p:cNvCxnSpPr>
          <p:nvPr/>
        </p:nvCxnSpPr>
        <p:spPr>
          <a:xfrm>
            <a:off x="1916713" y="4058938"/>
            <a:ext cx="2317" cy="596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5D1989F0-741C-3514-0352-F5E4A21FDBB4}"/>
              </a:ext>
            </a:extLst>
          </p:cNvPr>
          <p:cNvCxnSpPr>
            <a:cxnSpLocks/>
          </p:cNvCxnSpPr>
          <p:nvPr/>
        </p:nvCxnSpPr>
        <p:spPr>
          <a:xfrm>
            <a:off x="1747737" y="4336470"/>
            <a:ext cx="3660" cy="405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9781B12-381C-828F-D8DF-DCC5EC925794}"/>
              </a:ext>
            </a:extLst>
          </p:cNvPr>
          <p:cNvCxnSpPr>
            <a:stCxn id="24" idx="4"/>
          </p:cNvCxnSpPr>
          <p:nvPr/>
        </p:nvCxnSpPr>
        <p:spPr>
          <a:xfrm flipH="1">
            <a:off x="4656392" y="2735924"/>
            <a:ext cx="1" cy="462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A19580A-9405-4D00-A1A3-E97BD0EFB00F}"/>
              </a:ext>
            </a:extLst>
          </p:cNvPr>
          <p:cNvCxnSpPr>
            <a:cxnSpLocks/>
          </p:cNvCxnSpPr>
          <p:nvPr/>
        </p:nvCxnSpPr>
        <p:spPr>
          <a:xfrm>
            <a:off x="4303971" y="3145635"/>
            <a:ext cx="0" cy="18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8F523A6B-BE8C-415E-267E-63913A745C63}"/>
              </a:ext>
            </a:extLst>
          </p:cNvPr>
          <p:cNvCxnSpPr>
            <a:cxnSpLocks/>
          </p:cNvCxnSpPr>
          <p:nvPr/>
        </p:nvCxnSpPr>
        <p:spPr>
          <a:xfrm flipH="1">
            <a:off x="3406325" y="3610399"/>
            <a:ext cx="2102" cy="229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4BFEB938-C66C-A9DF-D0AF-9BB2EF1A4711}"/>
              </a:ext>
            </a:extLst>
          </p:cNvPr>
          <p:cNvCxnSpPr>
            <a:cxnSpLocks/>
          </p:cNvCxnSpPr>
          <p:nvPr/>
        </p:nvCxnSpPr>
        <p:spPr>
          <a:xfrm flipH="1">
            <a:off x="2803775" y="3843007"/>
            <a:ext cx="3046" cy="324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7683BAB7-B60B-3E0E-76C0-FE94555E1975}"/>
              </a:ext>
            </a:extLst>
          </p:cNvPr>
          <p:cNvCxnSpPr>
            <a:cxnSpLocks/>
          </p:cNvCxnSpPr>
          <p:nvPr/>
        </p:nvCxnSpPr>
        <p:spPr>
          <a:xfrm flipH="1">
            <a:off x="2387617" y="4043229"/>
            <a:ext cx="3046" cy="324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ector recto 1030">
            <a:extLst>
              <a:ext uri="{FF2B5EF4-FFF2-40B4-BE49-F238E27FC236}">
                <a16:creationId xmlns:a16="http://schemas.microsoft.com/office/drawing/2014/main" id="{D3576FC8-F57E-4D8A-2DF1-4A7EB1A3EBC0}"/>
              </a:ext>
            </a:extLst>
          </p:cNvPr>
          <p:cNvCxnSpPr>
            <a:cxnSpLocks/>
          </p:cNvCxnSpPr>
          <p:nvPr/>
        </p:nvCxnSpPr>
        <p:spPr>
          <a:xfrm>
            <a:off x="1403497" y="4934926"/>
            <a:ext cx="0" cy="150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1B02466F-1B65-AB1C-2A5A-711345A12C4A}"/>
              </a:ext>
            </a:extLst>
          </p:cNvPr>
          <p:cNvCxnSpPr>
            <a:cxnSpLocks/>
          </p:cNvCxnSpPr>
          <p:nvPr/>
        </p:nvCxnSpPr>
        <p:spPr>
          <a:xfrm flipH="1">
            <a:off x="3190802" y="3964258"/>
            <a:ext cx="6092" cy="263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7D0131D-3675-BEF0-8EC5-8C69314A4208}"/>
              </a:ext>
            </a:extLst>
          </p:cNvPr>
          <p:cNvCxnSpPr>
            <a:cxnSpLocks/>
          </p:cNvCxnSpPr>
          <p:nvPr/>
        </p:nvCxnSpPr>
        <p:spPr>
          <a:xfrm>
            <a:off x="4718304" y="3167192"/>
            <a:ext cx="0" cy="545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7391865E-65ED-7F88-65FE-A5E3EEE00C53}"/>
              </a:ext>
            </a:extLst>
          </p:cNvPr>
          <p:cNvCxnSpPr>
            <a:cxnSpLocks/>
          </p:cNvCxnSpPr>
          <p:nvPr/>
        </p:nvCxnSpPr>
        <p:spPr>
          <a:xfrm flipH="1">
            <a:off x="4359792" y="3333520"/>
            <a:ext cx="6087" cy="193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24E7FFF-79B3-57A3-3BE8-1801FC1EEC42}"/>
              </a:ext>
            </a:extLst>
          </p:cNvPr>
          <p:cNvCxnSpPr>
            <a:cxnSpLocks/>
          </p:cNvCxnSpPr>
          <p:nvPr/>
        </p:nvCxnSpPr>
        <p:spPr>
          <a:xfrm flipH="1">
            <a:off x="3850739" y="3633890"/>
            <a:ext cx="6092" cy="263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4808F2BB-55A0-8648-9BF4-FCE9D1A9C373}"/>
              </a:ext>
            </a:extLst>
          </p:cNvPr>
          <p:cNvCxnSpPr>
            <a:cxnSpLocks/>
          </p:cNvCxnSpPr>
          <p:nvPr/>
        </p:nvCxnSpPr>
        <p:spPr>
          <a:xfrm flipH="1">
            <a:off x="3786556" y="3639206"/>
            <a:ext cx="3046" cy="596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9E7DE51-AB9E-53F2-CF12-0CDBF2EC4595}"/>
              </a:ext>
            </a:extLst>
          </p:cNvPr>
          <p:cNvCxnSpPr>
            <a:cxnSpLocks/>
          </p:cNvCxnSpPr>
          <p:nvPr/>
        </p:nvCxnSpPr>
        <p:spPr>
          <a:xfrm>
            <a:off x="3460466" y="3807351"/>
            <a:ext cx="0" cy="189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8CB27388-16A4-92B9-C980-13C2F0ABE985}"/>
              </a:ext>
            </a:extLst>
          </p:cNvPr>
          <p:cNvCxnSpPr>
            <a:cxnSpLocks/>
          </p:cNvCxnSpPr>
          <p:nvPr/>
        </p:nvCxnSpPr>
        <p:spPr>
          <a:xfrm flipH="1">
            <a:off x="2497020" y="4328883"/>
            <a:ext cx="3046" cy="324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9EB25D7F-8A24-6B20-524B-EC95B9731AEB}"/>
              </a:ext>
            </a:extLst>
          </p:cNvPr>
          <p:cNvCxnSpPr>
            <a:cxnSpLocks/>
          </p:cNvCxnSpPr>
          <p:nvPr/>
        </p:nvCxnSpPr>
        <p:spPr>
          <a:xfrm>
            <a:off x="2111259" y="4529470"/>
            <a:ext cx="3660" cy="405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Mínimos Cuadrados Ordinarios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5C2A7C8-B32B-7224-0693-1702816F2BB3}"/>
              </a:ext>
            </a:extLst>
          </p:cNvPr>
          <p:cNvGrpSpPr/>
          <p:nvPr/>
        </p:nvGrpSpPr>
        <p:grpSpPr>
          <a:xfrm>
            <a:off x="615295" y="2116431"/>
            <a:ext cx="4960806" cy="3701921"/>
            <a:chOff x="615295" y="2116431"/>
            <a:chExt cx="4960806" cy="3701921"/>
          </a:xfrm>
        </p:grpSpPr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720D1BE8-F64F-8FD6-C0F6-04DEFB600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651" y="2697728"/>
              <a:ext cx="4743450" cy="252401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94857AFC-F7A3-D09A-15B5-2CCA1BD206CB}"/>
                </a:ext>
              </a:extLst>
            </p:cNvPr>
            <p:cNvSpPr txBox="1"/>
            <p:nvPr/>
          </p:nvSpPr>
          <p:spPr>
            <a:xfrm>
              <a:off x="615295" y="2116431"/>
              <a:ext cx="169571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defRPr/>
              </a:pPr>
              <a:r>
                <a:rPr lang="es-ES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Ventas ($)</a:t>
              </a:r>
              <a:endPara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27EBB6F-1302-E562-BCC5-714F06226B3B}"/>
                </a:ext>
              </a:extLst>
            </p:cNvPr>
            <p:cNvGrpSpPr/>
            <p:nvPr/>
          </p:nvGrpSpPr>
          <p:grpSpPr>
            <a:xfrm>
              <a:off x="832651" y="2238246"/>
              <a:ext cx="4124325" cy="3152775"/>
              <a:chOff x="3105150" y="1790700"/>
              <a:chExt cx="4124325" cy="3152775"/>
            </a:xfrm>
          </p:grpSpPr>
          <p:cxnSp>
            <p:nvCxnSpPr>
              <p:cNvPr id="32" name="Conector recto de flecha 31">
                <a:extLst>
                  <a:ext uri="{FF2B5EF4-FFF2-40B4-BE49-F238E27FC236}">
                    <a16:creationId xmlns:a16="http://schemas.microsoft.com/office/drawing/2014/main" id="{6E8FE4DC-ECD3-3570-B3FE-D80A694893EC}"/>
                  </a:ext>
                </a:extLst>
              </p:cNvPr>
              <p:cNvCxnSpPr/>
              <p:nvPr/>
            </p:nvCxnSpPr>
            <p:spPr>
              <a:xfrm flipV="1">
                <a:off x="3105150" y="1790700"/>
                <a:ext cx="0" cy="31527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6FAD7198-F8DB-EAA0-B8B1-34D6A4BF2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5150" y="4943475"/>
                <a:ext cx="412432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62464F5F-4C0A-54E0-FC96-53C07A66249F}"/>
                </a:ext>
              </a:extLst>
            </p:cNvPr>
            <p:cNvSpPr txBox="1"/>
            <p:nvPr/>
          </p:nvSpPr>
          <p:spPr>
            <a:xfrm>
              <a:off x="2694613" y="5479798"/>
              <a:ext cx="256301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defRPr/>
              </a:pPr>
              <a:r>
                <a:rPr lang="es-ES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Gasto en publicidad</a:t>
              </a:r>
              <a:endParaRPr lang="es-CO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681D5DE-2CA5-11DF-00B7-B955CC7E472A}"/>
                </a:ext>
              </a:extLst>
            </p:cNvPr>
            <p:cNvSpPr/>
            <p:nvPr/>
          </p:nvSpPr>
          <p:spPr>
            <a:xfrm>
              <a:off x="1094588" y="4609971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DED0FE1E-A6C1-819D-226E-82101F5F9FB5}"/>
                </a:ext>
              </a:extLst>
            </p:cNvPr>
            <p:cNvSpPr/>
            <p:nvPr/>
          </p:nvSpPr>
          <p:spPr>
            <a:xfrm>
              <a:off x="1685678" y="4740315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DD0FD5C-AC86-5E1D-86A9-A994CD5CC646}"/>
                </a:ext>
              </a:extLst>
            </p:cNvPr>
            <p:cNvSpPr/>
            <p:nvPr/>
          </p:nvSpPr>
          <p:spPr>
            <a:xfrm>
              <a:off x="2061105" y="4899975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9D4FD4F-6993-61B3-68B1-6D0CB81D3334}"/>
                </a:ext>
              </a:extLst>
            </p:cNvPr>
            <p:cNvSpPr/>
            <p:nvPr/>
          </p:nvSpPr>
          <p:spPr>
            <a:xfrm>
              <a:off x="1685679" y="4311182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27447F73-7B95-9144-F613-FB3B8839E749}"/>
                </a:ext>
              </a:extLst>
            </p:cNvPr>
            <p:cNvSpPr/>
            <p:nvPr/>
          </p:nvSpPr>
          <p:spPr>
            <a:xfrm>
              <a:off x="2206630" y="4326093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411176A-DD5B-9401-BA11-E6C2C405C487}"/>
                </a:ext>
              </a:extLst>
            </p:cNvPr>
            <p:cNvSpPr/>
            <p:nvPr/>
          </p:nvSpPr>
          <p:spPr>
            <a:xfrm>
              <a:off x="2438154" y="4609970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CB4ED11-3E22-A700-F731-6970176A2D3D}"/>
                </a:ext>
              </a:extLst>
            </p:cNvPr>
            <p:cNvSpPr/>
            <p:nvPr/>
          </p:nvSpPr>
          <p:spPr>
            <a:xfrm>
              <a:off x="2330455" y="3935113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6812941-A6E2-7A28-3900-A3299344B41F}"/>
                </a:ext>
              </a:extLst>
            </p:cNvPr>
            <p:cNvSpPr/>
            <p:nvPr/>
          </p:nvSpPr>
          <p:spPr>
            <a:xfrm>
              <a:off x="3398554" y="3966578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B7A13AF-2F05-137C-C949-1AB970FFBFE2}"/>
                </a:ext>
              </a:extLst>
            </p:cNvPr>
            <p:cNvSpPr/>
            <p:nvPr/>
          </p:nvSpPr>
          <p:spPr>
            <a:xfrm>
              <a:off x="2741863" y="3721568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98400EE-03BC-2354-BEE4-9FD7C8A9AC8D}"/>
                </a:ext>
              </a:extLst>
            </p:cNvPr>
            <p:cNvSpPr/>
            <p:nvPr/>
          </p:nvSpPr>
          <p:spPr>
            <a:xfrm>
              <a:off x="3135586" y="4217602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7A6C137-1FA3-F6EE-C6FB-4D5442AC5BAA}"/>
                </a:ext>
              </a:extLst>
            </p:cNvPr>
            <p:cNvSpPr/>
            <p:nvPr/>
          </p:nvSpPr>
          <p:spPr>
            <a:xfrm>
              <a:off x="3794919" y="3876661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AAD0E98-5146-D0DE-F91F-37321707E709}"/>
                </a:ext>
              </a:extLst>
            </p:cNvPr>
            <p:cNvSpPr/>
            <p:nvPr/>
          </p:nvSpPr>
          <p:spPr>
            <a:xfrm>
              <a:off x="3351472" y="3488516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8FC90BE-50D3-C694-2E37-B852F4D7C0DE}"/>
                </a:ext>
              </a:extLst>
            </p:cNvPr>
            <p:cNvSpPr/>
            <p:nvPr/>
          </p:nvSpPr>
          <p:spPr>
            <a:xfrm>
              <a:off x="3827722" y="3426604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44FD689-8C17-1D73-53C9-A38863FB2C9E}"/>
                </a:ext>
              </a:extLst>
            </p:cNvPr>
            <p:cNvSpPr/>
            <p:nvPr/>
          </p:nvSpPr>
          <p:spPr>
            <a:xfrm>
              <a:off x="4303972" y="3538407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7DE9783-211E-E233-D93A-3893A36CE398}"/>
                </a:ext>
              </a:extLst>
            </p:cNvPr>
            <p:cNvSpPr/>
            <p:nvPr/>
          </p:nvSpPr>
          <p:spPr>
            <a:xfrm>
              <a:off x="4656393" y="3690808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A40C7EC-3B68-349B-122A-6E5BC6A13A94}"/>
                </a:ext>
              </a:extLst>
            </p:cNvPr>
            <p:cNvSpPr/>
            <p:nvPr/>
          </p:nvSpPr>
          <p:spPr>
            <a:xfrm>
              <a:off x="4242059" y="3031825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4240789-0232-6695-6F10-D6A24A79A3D0}"/>
                </a:ext>
              </a:extLst>
            </p:cNvPr>
            <p:cNvSpPr/>
            <p:nvPr/>
          </p:nvSpPr>
          <p:spPr>
            <a:xfrm>
              <a:off x="4594480" y="2612099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85B1D38-1ACF-28C5-3DE7-E1166420E57F}"/>
                </a:ext>
              </a:extLst>
            </p:cNvPr>
            <p:cNvSpPr/>
            <p:nvPr/>
          </p:nvSpPr>
          <p:spPr>
            <a:xfrm>
              <a:off x="4780218" y="3074689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C0BFD90A-1F14-6F2F-8718-5E73D0F3ACB2}"/>
                </a:ext>
              </a:extLst>
            </p:cNvPr>
            <p:cNvSpPr/>
            <p:nvPr/>
          </p:nvSpPr>
          <p:spPr>
            <a:xfrm>
              <a:off x="3733007" y="4243257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ACDC5FED-3B18-A6D1-DFDB-AAAC31EC61C9}"/>
                </a:ext>
              </a:extLst>
            </p:cNvPr>
            <p:cNvSpPr/>
            <p:nvPr/>
          </p:nvSpPr>
          <p:spPr>
            <a:xfrm>
              <a:off x="1863722" y="3970351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DDE4A11-54AF-3BCE-A622-3C7B9F287E0F}"/>
                </a:ext>
              </a:extLst>
            </p:cNvPr>
            <p:cNvSpPr/>
            <p:nvPr/>
          </p:nvSpPr>
          <p:spPr>
            <a:xfrm>
              <a:off x="1339329" y="5028562"/>
              <a:ext cx="123825" cy="12382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1B7C9528-1E6A-D532-8799-EBF0FFB1F11C}"/>
              </a:ext>
            </a:extLst>
          </p:cNvPr>
          <p:cNvCxnSpPr>
            <a:cxnSpLocks/>
          </p:cNvCxnSpPr>
          <p:nvPr/>
        </p:nvCxnSpPr>
        <p:spPr>
          <a:xfrm>
            <a:off x="3881672" y="3543862"/>
            <a:ext cx="4592" cy="56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3DB6397-2F1E-8A70-B67F-0508E567DE30}"/>
                  </a:ext>
                </a:extLst>
              </p:cNvPr>
              <p:cNvSpPr txBox="1"/>
              <p:nvPr/>
            </p:nvSpPr>
            <p:spPr>
              <a:xfrm>
                <a:off x="4811723" y="3244334"/>
                <a:ext cx="14520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3DB6397-2F1E-8A70-B67F-0508E567D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23" y="3244334"/>
                <a:ext cx="1452014" cy="369332"/>
              </a:xfrm>
              <a:prstGeom prst="rect">
                <a:avLst/>
              </a:prstGeom>
              <a:blipFill>
                <a:blip r:embed="rId4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C5BB510F-7F3C-19A2-3C90-F27A0DAB18E5}"/>
                  </a:ext>
                </a:extLst>
              </p:cNvPr>
              <p:cNvSpPr txBox="1"/>
              <p:nvPr/>
            </p:nvSpPr>
            <p:spPr>
              <a:xfrm>
                <a:off x="6514688" y="2741098"/>
                <a:ext cx="5279665" cy="1426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2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El método consiste en encontrar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𝛽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𝛽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tal que la suma de todos los errores al cuadrado sea lo más pequeña posible. </a:t>
                </a:r>
                <a:endParaRPr lang="es-CO" sz="2000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C5BB510F-7F3C-19A2-3C90-F27A0DAB1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688" y="2741098"/>
                <a:ext cx="5279665" cy="1426865"/>
              </a:xfrm>
              <a:prstGeom prst="rect">
                <a:avLst/>
              </a:prstGeom>
              <a:blipFill>
                <a:blip r:embed="rId5"/>
                <a:stretch>
                  <a:fillRect l="-1270" b="-598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06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 - Vecinos más cercanos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098" name="Picture 2" descr="K-nearest Neighbor: The maths behind it, how it works and an example | by  Nour Al-Rahman Al-Serw | Analytics Vidhya | Medium">
            <a:extLst>
              <a:ext uri="{FF2B5EF4-FFF2-40B4-BE49-F238E27FC236}">
                <a16:creationId xmlns:a16="http://schemas.microsoft.com/office/drawing/2014/main" id="{3DEFA51D-7133-E90B-4493-AF244B45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69" y="1726377"/>
            <a:ext cx="4691062" cy="400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44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Máxima Verosimilitud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050" name="Picture 2" descr="Maximum Likelihood Estimation Explained - Normal Distribution | by Marissa  Eppes | Towards Data Science">
            <a:extLst>
              <a:ext uri="{FF2B5EF4-FFF2-40B4-BE49-F238E27FC236}">
                <a16:creationId xmlns:a16="http://schemas.microsoft.com/office/drawing/2014/main" id="{282594F1-8B95-5BFD-9A47-49D34C8F3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2" y="1946350"/>
            <a:ext cx="6509106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4EC2566-4FDD-F3CF-9C2B-61C775C6F746}"/>
              </a:ext>
            </a:extLst>
          </p:cNvPr>
          <p:cNvSpPr txBox="1"/>
          <p:nvPr/>
        </p:nvSpPr>
        <p:spPr>
          <a:xfrm>
            <a:off x="6575473" y="3047429"/>
            <a:ext cx="5279665" cy="1426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¿Cuáles son los parámetros que maximizan la probabilidad de encontrar mi muestra si supongo cierta distribución de probabilidad?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776084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Máxima Verosimilitud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6563342-82E7-1FB2-276A-ED56B92B5965}"/>
              </a:ext>
            </a:extLst>
          </p:cNvPr>
          <p:cNvCxnSpPr>
            <a:cxnSpLocks/>
          </p:cNvCxnSpPr>
          <p:nvPr/>
        </p:nvCxnSpPr>
        <p:spPr>
          <a:xfrm>
            <a:off x="1788194" y="5276850"/>
            <a:ext cx="82822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3801615-221A-B55E-AD2F-2F251A589B0F}"/>
              </a:ext>
            </a:extLst>
          </p:cNvPr>
          <p:cNvSpPr txBox="1"/>
          <p:nvPr/>
        </p:nvSpPr>
        <p:spPr>
          <a:xfrm>
            <a:off x="5126587" y="5762000"/>
            <a:ext cx="16957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Ventas ($)</a:t>
            </a:r>
            <a:endParaRPr lang="es-CO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BCCDECB-A7AA-0823-EC1D-696ACCA9824C}"/>
              </a:ext>
            </a:extLst>
          </p:cNvPr>
          <p:cNvSpPr/>
          <p:nvPr/>
        </p:nvSpPr>
        <p:spPr>
          <a:xfrm>
            <a:off x="2254713" y="5097574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09DFE76-CE35-76EC-D264-504675D308B3}"/>
              </a:ext>
            </a:extLst>
          </p:cNvPr>
          <p:cNvSpPr/>
          <p:nvPr/>
        </p:nvSpPr>
        <p:spPr>
          <a:xfrm>
            <a:off x="3911060" y="5111028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370DE4A-C941-7032-2789-F91515F32EC5}"/>
              </a:ext>
            </a:extLst>
          </p:cNvPr>
          <p:cNvSpPr/>
          <p:nvPr/>
        </p:nvSpPr>
        <p:spPr>
          <a:xfrm>
            <a:off x="4499241" y="5111028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AE1BA8E-A78F-D149-9E5C-B7400DFA0783}"/>
              </a:ext>
            </a:extLst>
          </p:cNvPr>
          <p:cNvSpPr/>
          <p:nvPr/>
        </p:nvSpPr>
        <p:spPr>
          <a:xfrm>
            <a:off x="4835443" y="5114619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769C751-CB15-38B7-700E-8BCA8C30BBA7}"/>
              </a:ext>
            </a:extLst>
          </p:cNvPr>
          <p:cNvSpPr/>
          <p:nvPr/>
        </p:nvSpPr>
        <p:spPr>
          <a:xfrm>
            <a:off x="5156291" y="5110606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B7D2F91-95C1-8F60-3DCB-979FD251A6A4}"/>
              </a:ext>
            </a:extLst>
          </p:cNvPr>
          <p:cNvSpPr/>
          <p:nvPr/>
        </p:nvSpPr>
        <p:spPr>
          <a:xfrm>
            <a:off x="5465102" y="5118623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9A6D5B9-52C0-3D6A-18EB-DD49794B5599}"/>
              </a:ext>
            </a:extLst>
          </p:cNvPr>
          <p:cNvSpPr/>
          <p:nvPr/>
        </p:nvSpPr>
        <p:spPr>
          <a:xfrm>
            <a:off x="5725790" y="5114607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A30F84B-B2F4-7279-B69F-DE99BD0DB7A5}"/>
              </a:ext>
            </a:extLst>
          </p:cNvPr>
          <p:cNvSpPr/>
          <p:nvPr/>
        </p:nvSpPr>
        <p:spPr>
          <a:xfrm>
            <a:off x="5974446" y="5110596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BF3E452-128A-E3EF-1C79-D8BB0C205F39}"/>
              </a:ext>
            </a:extLst>
          </p:cNvPr>
          <p:cNvSpPr/>
          <p:nvPr/>
        </p:nvSpPr>
        <p:spPr>
          <a:xfrm>
            <a:off x="6283262" y="5118613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A976A25-2EAA-30D2-95B9-72A788AF8DCE}"/>
              </a:ext>
            </a:extLst>
          </p:cNvPr>
          <p:cNvSpPr/>
          <p:nvPr/>
        </p:nvSpPr>
        <p:spPr>
          <a:xfrm>
            <a:off x="6628170" y="5114597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8685745-51D1-1F32-E52D-F486452C17FD}"/>
              </a:ext>
            </a:extLst>
          </p:cNvPr>
          <p:cNvSpPr/>
          <p:nvPr/>
        </p:nvSpPr>
        <p:spPr>
          <a:xfrm>
            <a:off x="7177612" y="5110583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9AF0268-070E-DCCC-1382-738BB0AC01C6}"/>
              </a:ext>
            </a:extLst>
          </p:cNvPr>
          <p:cNvSpPr/>
          <p:nvPr/>
        </p:nvSpPr>
        <p:spPr>
          <a:xfrm>
            <a:off x="8521135" y="5118603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1A3261E-EBE2-F42A-C1AA-008DA5C4D0CE}"/>
              </a:ext>
            </a:extLst>
          </p:cNvPr>
          <p:cNvSpPr/>
          <p:nvPr/>
        </p:nvSpPr>
        <p:spPr>
          <a:xfrm>
            <a:off x="9154799" y="5102557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CA96851-480E-C72F-259B-B5729A7F3521}"/>
              </a:ext>
            </a:extLst>
          </p:cNvPr>
          <p:cNvSpPr txBox="1"/>
          <p:nvPr/>
        </p:nvSpPr>
        <p:spPr>
          <a:xfrm>
            <a:off x="940335" y="5451144"/>
            <a:ext cx="16957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endParaRPr lang="es-CO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F46BDFB-4B4D-2092-AB17-27B5BBACD181}"/>
              </a:ext>
            </a:extLst>
          </p:cNvPr>
          <p:cNvSpPr txBox="1"/>
          <p:nvPr/>
        </p:nvSpPr>
        <p:spPr>
          <a:xfrm>
            <a:off x="9063290" y="5397972"/>
            <a:ext cx="169571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Muchas ventas</a:t>
            </a:r>
            <a:endParaRPr lang="es-CO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99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Máxima Verosimilitud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6563342-82E7-1FB2-276A-ED56B92B5965}"/>
              </a:ext>
            </a:extLst>
          </p:cNvPr>
          <p:cNvCxnSpPr>
            <a:cxnSpLocks/>
          </p:cNvCxnSpPr>
          <p:nvPr/>
        </p:nvCxnSpPr>
        <p:spPr>
          <a:xfrm>
            <a:off x="1788194" y="5276850"/>
            <a:ext cx="82822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3801615-221A-B55E-AD2F-2F251A589B0F}"/>
              </a:ext>
            </a:extLst>
          </p:cNvPr>
          <p:cNvSpPr txBox="1"/>
          <p:nvPr/>
        </p:nvSpPr>
        <p:spPr>
          <a:xfrm>
            <a:off x="5126587" y="5762000"/>
            <a:ext cx="16957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Ventas ($)</a:t>
            </a:r>
            <a:endParaRPr lang="es-CO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BCCDECB-A7AA-0823-EC1D-696ACCA9824C}"/>
              </a:ext>
            </a:extLst>
          </p:cNvPr>
          <p:cNvSpPr/>
          <p:nvPr/>
        </p:nvSpPr>
        <p:spPr>
          <a:xfrm>
            <a:off x="2254713" y="5097574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09DFE76-CE35-76EC-D264-504675D308B3}"/>
              </a:ext>
            </a:extLst>
          </p:cNvPr>
          <p:cNvSpPr/>
          <p:nvPr/>
        </p:nvSpPr>
        <p:spPr>
          <a:xfrm>
            <a:off x="3911060" y="5111028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370DE4A-C941-7032-2789-F91515F32EC5}"/>
              </a:ext>
            </a:extLst>
          </p:cNvPr>
          <p:cNvSpPr/>
          <p:nvPr/>
        </p:nvSpPr>
        <p:spPr>
          <a:xfrm>
            <a:off x="4499241" y="5111028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AE1BA8E-A78F-D149-9E5C-B7400DFA0783}"/>
              </a:ext>
            </a:extLst>
          </p:cNvPr>
          <p:cNvSpPr/>
          <p:nvPr/>
        </p:nvSpPr>
        <p:spPr>
          <a:xfrm>
            <a:off x="4835443" y="5114619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769C751-CB15-38B7-700E-8BCA8C30BBA7}"/>
              </a:ext>
            </a:extLst>
          </p:cNvPr>
          <p:cNvSpPr/>
          <p:nvPr/>
        </p:nvSpPr>
        <p:spPr>
          <a:xfrm>
            <a:off x="5156291" y="5110606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B7D2F91-95C1-8F60-3DCB-979FD251A6A4}"/>
              </a:ext>
            </a:extLst>
          </p:cNvPr>
          <p:cNvSpPr/>
          <p:nvPr/>
        </p:nvSpPr>
        <p:spPr>
          <a:xfrm>
            <a:off x="5465102" y="5118623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9A6D5B9-52C0-3D6A-18EB-DD49794B5599}"/>
              </a:ext>
            </a:extLst>
          </p:cNvPr>
          <p:cNvSpPr/>
          <p:nvPr/>
        </p:nvSpPr>
        <p:spPr>
          <a:xfrm>
            <a:off x="5725790" y="5114607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A30F84B-B2F4-7279-B69F-DE99BD0DB7A5}"/>
              </a:ext>
            </a:extLst>
          </p:cNvPr>
          <p:cNvSpPr/>
          <p:nvPr/>
        </p:nvSpPr>
        <p:spPr>
          <a:xfrm>
            <a:off x="5974446" y="5110596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BF3E452-128A-E3EF-1C79-D8BB0C205F39}"/>
              </a:ext>
            </a:extLst>
          </p:cNvPr>
          <p:cNvSpPr/>
          <p:nvPr/>
        </p:nvSpPr>
        <p:spPr>
          <a:xfrm>
            <a:off x="6283262" y="5118613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A976A25-2EAA-30D2-95B9-72A788AF8DCE}"/>
              </a:ext>
            </a:extLst>
          </p:cNvPr>
          <p:cNvSpPr/>
          <p:nvPr/>
        </p:nvSpPr>
        <p:spPr>
          <a:xfrm>
            <a:off x="6628170" y="5114597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8685745-51D1-1F32-E52D-F486452C17FD}"/>
              </a:ext>
            </a:extLst>
          </p:cNvPr>
          <p:cNvSpPr/>
          <p:nvPr/>
        </p:nvSpPr>
        <p:spPr>
          <a:xfrm>
            <a:off x="7177612" y="5110583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9AF0268-070E-DCCC-1382-738BB0AC01C6}"/>
              </a:ext>
            </a:extLst>
          </p:cNvPr>
          <p:cNvSpPr/>
          <p:nvPr/>
        </p:nvSpPr>
        <p:spPr>
          <a:xfrm>
            <a:off x="8521135" y="5118603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1A3261E-EBE2-F42A-C1AA-008DA5C4D0CE}"/>
              </a:ext>
            </a:extLst>
          </p:cNvPr>
          <p:cNvSpPr/>
          <p:nvPr/>
        </p:nvSpPr>
        <p:spPr>
          <a:xfrm>
            <a:off x="9154799" y="5102557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CA96851-480E-C72F-259B-B5729A7F3521}"/>
              </a:ext>
            </a:extLst>
          </p:cNvPr>
          <p:cNvSpPr txBox="1"/>
          <p:nvPr/>
        </p:nvSpPr>
        <p:spPr>
          <a:xfrm>
            <a:off x="940335" y="5451144"/>
            <a:ext cx="16957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endParaRPr lang="es-CO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F46BDFB-4B4D-2092-AB17-27B5BBACD181}"/>
              </a:ext>
            </a:extLst>
          </p:cNvPr>
          <p:cNvSpPr txBox="1"/>
          <p:nvPr/>
        </p:nvSpPr>
        <p:spPr>
          <a:xfrm>
            <a:off x="9063290" y="5397972"/>
            <a:ext cx="169571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Muchas ventas</a:t>
            </a:r>
            <a:endParaRPr lang="es-CO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9EC0A6-AF50-7C51-4178-16D1C6EF4B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514"/>
          <a:stretch/>
        </p:blipFill>
        <p:spPr>
          <a:xfrm>
            <a:off x="1718651" y="2419186"/>
            <a:ext cx="8754697" cy="201709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FD19125-C2D2-53CC-EC12-D5A38A3B5471}"/>
              </a:ext>
            </a:extLst>
          </p:cNvPr>
          <p:cNvSpPr txBox="1"/>
          <p:nvPr/>
        </p:nvSpPr>
        <p:spPr>
          <a:xfrm>
            <a:off x="3457642" y="1610871"/>
            <a:ext cx="494334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Existen muchos tipos de distribuciones de probabilidad diferentes</a:t>
            </a:r>
            <a:endParaRPr lang="es-CO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39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Máxima Verosimilitud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6563342-82E7-1FB2-276A-ED56B92B5965}"/>
              </a:ext>
            </a:extLst>
          </p:cNvPr>
          <p:cNvCxnSpPr>
            <a:cxnSpLocks/>
          </p:cNvCxnSpPr>
          <p:nvPr/>
        </p:nvCxnSpPr>
        <p:spPr>
          <a:xfrm>
            <a:off x="1788194" y="5276850"/>
            <a:ext cx="82822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3801615-221A-B55E-AD2F-2F251A589B0F}"/>
              </a:ext>
            </a:extLst>
          </p:cNvPr>
          <p:cNvSpPr txBox="1"/>
          <p:nvPr/>
        </p:nvSpPr>
        <p:spPr>
          <a:xfrm>
            <a:off x="5126587" y="5762000"/>
            <a:ext cx="16957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Ventas ($)</a:t>
            </a:r>
            <a:endParaRPr lang="es-CO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BCCDECB-A7AA-0823-EC1D-696ACCA9824C}"/>
              </a:ext>
            </a:extLst>
          </p:cNvPr>
          <p:cNvSpPr/>
          <p:nvPr/>
        </p:nvSpPr>
        <p:spPr>
          <a:xfrm>
            <a:off x="2254713" y="5097574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09DFE76-CE35-76EC-D264-504675D308B3}"/>
              </a:ext>
            </a:extLst>
          </p:cNvPr>
          <p:cNvSpPr/>
          <p:nvPr/>
        </p:nvSpPr>
        <p:spPr>
          <a:xfrm>
            <a:off x="3911060" y="5111028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370DE4A-C941-7032-2789-F91515F32EC5}"/>
              </a:ext>
            </a:extLst>
          </p:cNvPr>
          <p:cNvSpPr/>
          <p:nvPr/>
        </p:nvSpPr>
        <p:spPr>
          <a:xfrm>
            <a:off x="4499241" y="5111028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AE1BA8E-A78F-D149-9E5C-B7400DFA0783}"/>
              </a:ext>
            </a:extLst>
          </p:cNvPr>
          <p:cNvSpPr/>
          <p:nvPr/>
        </p:nvSpPr>
        <p:spPr>
          <a:xfrm>
            <a:off x="4835443" y="5114619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769C751-CB15-38B7-700E-8BCA8C30BBA7}"/>
              </a:ext>
            </a:extLst>
          </p:cNvPr>
          <p:cNvSpPr/>
          <p:nvPr/>
        </p:nvSpPr>
        <p:spPr>
          <a:xfrm>
            <a:off x="5156291" y="5110606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B7D2F91-95C1-8F60-3DCB-979FD251A6A4}"/>
              </a:ext>
            </a:extLst>
          </p:cNvPr>
          <p:cNvSpPr/>
          <p:nvPr/>
        </p:nvSpPr>
        <p:spPr>
          <a:xfrm>
            <a:off x="5465102" y="5118623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9A6D5B9-52C0-3D6A-18EB-DD49794B5599}"/>
              </a:ext>
            </a:extLst>
          </p:cNvPr>
          <p:cNvSpPr/>
          <p:nvPr/>
        </p:nvSpPr>
        <p:spPr>
          <a:xfrm>
            <a:off x="5725790" y="5114607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A30F84B-B2F4-7279-B69F-DE99BD0DB7A5}"/>
              </a:ext>
            </a:extLst>
          </p:cNvPr>
          <p:cNvSpPr/>
          <p:nvPr/>
        </p:nvSpPr>
        <p:spPr>
          <a:xfrm>
            <a:off x="5974446" y="5110596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BF3E452-128A-E3EF-1C79-D8BB0C205F39}"/>
              </a:ext>
            </a:extLst>
          </p:cNvPr>
          <p:cNvSpPr/>
          <p:nvPr/>
        </p:nvSpPr>
        <p:spPr>
          <a:xfrm>
            <a:off x="6283262" y="5118613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A976A25-2EAA-30D2-95B9-72A788AF8DCE}"/>
              </a:ext>
            </a:extLst>
          </p:cNvPr>
          <p:cNvSpPr/>
          <p:nvPr/>
        </p:nvSpPr>
        <p:spPr>
          <a:xfrm>
            <a:off x="6628170" y="5114597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8685745-51D1-1F32-E52D-F486452C17FD}"/>
              </a:ext>
            </a:extLst>
          </p:cNvPr>
          <p:cNvSpPr/>
          <p:nvPr/>
        </p:nvSpPr>
        <p:spPr>
          <a:xfrm>
            <a:off x="7177612" y="5110583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9AF0268-070E-DCCC-1382-738BB0AC01C6}"/>
              </a:ext>
            </a:extLst>
          </p:cNvPr>
          <p:cNvSpPr/>
          <p:nvPr/>
        </p:nvSpPr>
        <p:spPr>
          <a:xfrm>
            <a:off x="8521135" y="5118603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1A3261E-EBE2-F42A-C1AA-008DA5C4D0CE}"/>
              </a:ext>
            </a:extLst>
          </p:cNvPr>
          <p:cNvSpPr/>
          <p:nvPr/>
        </p:nvSpPr>
        <p:spPr>
          <a:xfrm>
            <a:off x="9154799" y="5102557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CA96851-480E-C72F-259B-B5729A7F3521}"/>
              </a:ext>
            </a:extLst>
          </p:cNvPr>
          <p:cNvSpPr txBox="1"/>
          <p:nvPr/>
        </p:nvSpPr>
        <p:spPr>
          <a:xfrm>
            <a:off x="940335" y="5451144"/>
            <a:ext cx="16957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endParaRPr lang="es-CO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F46BDFB-4B4D-2092-AB17-27B5BBACD181}"/>
              </a:ext>
            </a:extLst>
          </p:cNvPr>
          <p:cNvSpPr txBox="1"/>
          <p:nvPr/>
        </p:nvSpPr>
        <p:spPr>
          <a:xfrm>
            <a:off x="9063290" y="5397972"/>
            <a:ext cx="169571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Muchas ventas</a:t>
            </a:r>
            <a:endParaRPr lang="es-CO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9EC0A6-AF50-7C51-4178-16D1C6EF4B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39" r="66721" b="9514"/>
          <a:stretch/>
        </p:blipFill>
        <p:spPr>
          <a:xfrm>
            <a:off x="4517693" y="2527085"/>
            <a:ext cx="2913506" cy="18735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FD19125-C2D2-53CC-EC12-D5A38A3B5471}"/>
                  </a:ext>
                </a:extLst>
              </p:cNvPr>
              <p:cNvSpPr txBox="1"/>
              <p:nvPr/>
            </p:nvSpPr>
            <p:spPr>
              <a:xfrm>
                <a:off x="3624328" y="1643646"/>
                <a:ext cx="4943341" cy="53296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1" i="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𝑽𝒆𝒏𝒕𝒂𝒔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=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𝑵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(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𝝁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,</m:t>
                      </m:r>
                      <m:sSup>
                        <m:sSupPr>
                          <m:ctrlPr>
                            <a:rPr lang="es-ES" sz="2800" b="1" i="1" smtClean="0"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pPr>
                        <m:e>
                          <m:r>
                            <a:rPr lang="es-ES" sz="2800" b="1" i="1" smtClean="0"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𝝈</m:t>
                          </m:r>
                        </m:e>
                        <m:sup>
                          <m:r>
                            <a:rPr lang="es-ES" sz="2800" b="1" i="1" smtClean="0"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𝟐</m:t>
                          </m:r>
                        </m:sup>
                      </m:sSup>
                      <m:r>
                        <a:rPr lang="es-ES" sz="2800" b="1" i="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)</m:t>
                      </m:r>
                    </m:oMath>
                  </m:oMathPara>
                </a14:m>
                <a:endParaRPr lang="es-CO" sz="2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FD19125-C2D2-53CC-EC12-D5A38A3B5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328" y="1643646"/>
                <a:ext cx="4943341" cy="532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16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Máxima Verosimilitud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9EC0A6-AF50-7C51-4178-16D1C6EF4B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39" r="66721" b="21005"/>
          <a:stretch/>
        </p:blipFill>
        <p:spPr>
          <a:xfrm>
            <a:off x="4517693" y="2527086"/>
            <a:ext cx="2913506" cy="16173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FD19125-C2D2-53CC-EC12-D5A38A3B5471}"/>
                  </a:ext>
                </a:extLst>
              </p:cNvPr>
              <p:cNvSpPr txBox="1"/>
              <p:nvPr/>
            </p:nvSpPr>
            <p:spPr>
              <a:xfrm>
                <a:off x="3624328" y="1643646"/>
                <a:ext cx="4943341" cy="53296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1" i="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𝑽𝒆𝒏𝒕𝒂𝒔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=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𝑵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(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𝝁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,</m:t>
                      </m:r>
                      <m:sSup>
                        <m:sSupPr>
                          <m:ctrlPr>
                            <a:rPr lang="es-ES" sz="2800" b="1" i="1" smtClean="0"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pPr>
                        <m:e>
                          <m:r>
                            <a:rPr lang="es-ES" sz="2800" b="1" i="1" smtClean="0"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𝝈</m:t>
                          </m:r>
                        </m:e>
                        <m:sup>
                          <m:r>
                            <a:rPr lang="es-ES" sz="2800" b="1" i="1" smtClean="0"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𝟐</m:t>
                          </m:r>
                        </m:sup>
                      </m:sSup>
                      <m:r>
                        <a:rPr lang="es-ES" sz="2800" b="1" i="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)</m:t>
                      </m:r>
                    </m:oMath>
                  </m:oMathPara>
                </a14:m>
                <a:endParaRPr lang="es-CO" sz="2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FD19125-C2D2-53CC-EC12-D5A38A3B5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328" y="1643646"/>
                <a:ext cx="4943341" cy="532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C912CE3-EFBF-B19D-52C7-C0852C4C8152}"/>
              </a:ext>
            </a:extLst>
          </p:cNvPr>
          <p:cNvCxnSpPr>
            <a:cxnSpLocks/>
          </p:cNvCxnSpPr>
          <p:nvPr/>
        </p:nvCxnSpPr>
        <p:spPr>
          <a:xfrm flipV="1">
            <a:off x="5914286" y="2176612"/>
            <a:ext cx="0" cy="3585388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6563342-82E7-1FB2-276A-ED56B92B5965}"/>
              </a:ext>
            </a:extLst>
          </p:cNvPr>
          <p:cNvCxnSpPr>
            <a:cxnSpLocks/>
          </p:cNvCxnSpPr>
          <p:nvPr/>
        </p:nvCxnSpPr>
        <p:spPr>
          <a:xfrm>
            <a:off x="1788194" y="5276850"/>
            <a:ext cx="82822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3801615-221A-B55E-AD2F-2F251A589B0F}"/>
              </a:ext>
            </a:extLst>
          </p:cNvPr>
          <p:cNvSpPr txBox="1"/>
          <p:nvPr/>
        </p:nvSpPr>
        <p:spPr>
          <a:xfrm>
            <a:off x="5126587" y="5762000"/>
            <a:ext cx="16957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Ventas ($)</a:t>
            </a:r>
            <a:endParaRPr lang="es-CO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BCCDECB-A7AA-0823-EC1D-696ACCA9824C}"/>
              </a:ext>
            </a:extLst>
          </p:cNvPr>
          <p:cNvSpPr/>
          <p:nvPr/>
        </p:nvSpPr>
        <p:spPr>
          <a:xfrm>
            <a:off x="2254713" y="5097574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09DFE76-CE35-76EC-D264-504675D308B3}"/>
              </a:ext>
            </a:extLst>
          </p:cNvPr>
          <p:cNvSpPr/>
          <p:nvPr/>
        </p:nvSpPr>
        <p:spPr>
          <a:xfrm>
            <a:off x="3911060" y="5111028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370DE4A-C941-7032-2789-F91515F32EC5}"/>
              </a:ext>
            </a:extLst>
          </p:cNvPr>
          <p:cNvSpPr/>
          <p:nvPr/>
        </p:nvSpPr>
        <p:spPr>
          <a:xfrm>
            <a:off x="4499241" y="5111028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AE1BA8E-A78F-D149-9E5C-B7400DFA0783}"/>
              </a:ext>
            </a:extLst>
          </p:cNvPr>
          <p:cNvSpPr/>
          <p:nvPr/>
        </p:nvSpPr>
        <p:spPr>
          <a:xfrm>
            <a:off x="4835443" y="5114619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769C751-CB15-38B7-700E-8BCA8C30BBA7}"/>
              </a:ext>
            </a:extLst>
          </p:cNvPr>
          <p:cNvSpPr/>
          <p:nvPr/>
        </p:nvSpPr>
        <p:spPr>
          <a:xfrm>
            <a:off x="5156291" y="5110606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B7D2F91-95C1-8F60-3DCB-979FD251A6A4}"/>
              </a:ext>
            </a:extLst>
          </p:cNvPr>
          <p:cNvSpPr/>
          <p:nvPr/>
        </p:nvSpPr>
        <p:spPr>
          <a:xfrm>
            <a:off x="5465102" y="5118623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9A6D5B9-52C0-3D6A-18EB-DD49794B5599}"/>
              </a:ext>
            </a:extLst>
          </p:cNvPr>
          <p:cNvSpPr/>
          <p:nvPr/>
        </p:nvSpPr>
        <p:spPr>
          <a:xfrm>
            <a:off x="5725790" y="5114607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A30F84B-B2F4-7279-B69F-DE99BD0DB7A5}"/>
              </a:ext>
            </a:extLst>
          </p:cNvPr>
          <p:cNvSpPr/>
          <p:nvPr/>
        </p:nvSpPr>
        <p:spPr>
          <a:xfrm>
            <a:off x="5974446" y="5110596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BF3E452-128A-E3EF-1C79-D8BB0C205F39}"/>
              </a:ext>
            </a:extLst>
          </p:cNvPr>
          <p:cNvSpPr/>
          <p:nvPr/>
        </p:nvSpPr>
        <p:spPr>
          <a:xfrm>
            <a:off x="6283262" y="5118613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A976A25-2EAA-30D2-95B9-72A788AF8DCE}"/>
              </a:ext>
            </a:extLst>
          </p:cNvPr>
          <p:cNvSpPr/>
          <p:nvPr/>
        </p:nvSpPr>
        <p:spPr>
          <a:xfrm>
            <a:off x="6628170" y="5114597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8685745-51D1-1F32-E52D-F486452C17FD}"/>
              </a:ext>
            </a:extLst>
          </p:cNvPr>
          <p:cNvSpPr/>
          <p:nvPr/>
        </p:nvSpPr>
        <p:spPr>
          <a:xfrm>
            <a:off x="7177612" y="5110583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9AF0268-070E-DCCC-1382-738BB0AC01C6}"/>
              </a:ext>
            </a:extLst>
          </p:cNvPr>
          <p:cNvSpPr/>
          <p:nvPr/>
        </p:nvSpPr>
        <p:spPr>
          <a:xfrm>
            <a:off x="8521135" y="5118603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1A3261E-EBE2-F42A-C1AA-008DA5C4D0CE}"/>
              </a:ext>
            </a:extLst>
          </p:cNvPr>
          <p:cNvSpPr/>
          <p:nvPr/>
        </p:nvSpPr>
        <p:spPr>
          <a:xfrm>
            <a:off x="9154799" y="5102557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CA96851-480E-C72F-259B-B5729A7F3521}"/>
              </a:ext>
            </a:extLst>
          </p:cNvPr>
          <p:cNvSpPr txBox="1"/>
          <p:nvPr/>
        </p:nvSpPr>
        <p:spPr>
          <a:xfrm>
            <a:off x="940335" y="5451144"/>
            <a:ext cx="16957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endParaRPr lang="es-CO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F46BDFB-4B4D-2092-AB17-27B5BBACD181}"/>
              </a:ext>
            </a:extLst>
          </p:cNvPr>
          <p:cNvSpPr txBox="1"/>
          <p:nvPr/>
        </p:nvSpPr>
        <p:spPr>
          <a:xfrm>
            <a:off x="9063290" y="5397972"/>
            <a:ext cx="169571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Muchas ventas</a:t>
            </a:r>
            <a:endParaRPr lang="es-CO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B185309-3D89-B4FB-EC35-62ECAC5B0DDD}"/>
                  </a:ext>
                </a:extLst>
              </p:cNvPr>
              <p:cNvSpPr txBox="1"/>
              <p:nvPr/>
            </p:nvSpPr>
            <p:spPr>
              <a:xfrm>
                <a:off x="6026188" y="4416366"/>
                <a:ext cx="33495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800" b="1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𝝁</m:t>
                    </m:r>
                  </m:oMath>
                </a14:m>
                <a:r>
                  <a:rPr lang="es-CO" dirty="0"/>
                  <a:t> es la media de las ventas</a:t>
                </a:r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B185309-3D89-B4FB-EC35-62ECAC5B0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88" y="4416366"/>
                <a:ext cx="3349528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681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Máxima Verosimilitud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9EC0A6-AF50-7C51-4178-16D1C6EF4B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39" r="66721" b="21005"/>
          <a:stretch/>
        </p:blipFill>
        <p:spPr>
          <a:xfrm>
            <a:off x="4517693" y="2527086"/>
            <a:ext cx="2913506" cy="16173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FD19125-C2D2-53CC-EC12-D5A38A3B5471}"/>
                  </a:ext>
                </a:extLst>
              </p:cNvPr>
              <p:cNvSpPr txBox="1"/>
              <p:nvPr/>
            </p:nvSpPr>
            <p:spPr>
              <a:xfrm>
                <a:off x="3624328" y="1643646"/>
                <a:ext cx="4943341" cy="53296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1" i="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𝑽𝒆𝒏𝒕𝒂𝒔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=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𝑵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(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𝝁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,</m:t>
                      </m:r>
                      <m:sSup>
                        <m:sSupPr>
                          <m:ctrlPr>
                            <a:rPr lang="es-ES" sz="2800" b="1" i="1" smtClean="0"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pPr>
                        <m:e>
                          <m:r>
                            <a:rPr lang="es-ES" sz="2800" b="1" i="1" smtClean="0"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𝝈</m:t>
                          </m:r>
                        </m:e>
                        <m:sup>
                          <m:r>
                            <a:rPr lang="es-ES" sz="2800" b="1" i="1" smtClean="0"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𝟐</m:t>
                          </m:r>
                        </m:sup>
                      </m:sSup>
                      <m:r>
                        <a:rPr lang="es-ES" sz="2800" b="1" i="1" smtClean="0"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)</m:t>
                      </m:r>
                    </m:oMath>
                  </m:oMathPara>
                </a14:m>
                <a:endParaRPr lang="es-CO" sz="2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FD19125-C2D2-53CC-EC12-D5A38A3B5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328" y="1643646"/>
                <a:ext cx="4943341" cy="532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C912CE3-EFBF-B19D-52C7-C0852C4C8152}"/>
              </a:ext>
            </a:extLst>
          </p:cNvPr>
          <p:cNvCxnSpPr>
            <a:cxnSpLocks/>
          </p:cNvCxnSpPr>
          <p:nvPr/>
        </p:nvCxnSpPr>
        <p:spPr>
          <a:xfrm flipV="1">
            <a:off x="5914286" y="2176612"/>
            <a:ext cx="0" cy="3585388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6563342-82E7-1FB2-276A-ED56B92B5965}"/>
              </a:ext>
            </a:extLst>
          </p:cNvPr>
          <p:cNvCxnSpPr>
            <a:cxnSpLocks/>
          </p:cNvCxnSpPr>
          <p:nvPr/>
        </p:nvCxnSpPr>
        <p:spPr>
          <a:xfrm>
            <a:off x="1788194" y="5276850"/>
            <a:ext cx="82822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3801615-221A-B55E-AD2F-2F251A589B0F}"/>
              </a:ext>
            </a:extLst>
          </p:cNvPr>
          <p:cNvSpPr txBox="1"/>
          <p:nvPr/>
        </p:nvSpPr>
        <p:spPr>
          <a:xfrm>
            <a:off x="5126587" y="5762000"/>
            <a:ext cx="16957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Ventas ($)</a:t>
            </a:r>
            <a:endParaRPr lang="es-CO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BCCDECB-A7AA-0823-EC1D-696ACCA9824C}"/>
              </a:ext>
            </a:extLst>
          </p:cNvPr>
          <p:cNvSpPr/>
          <p:nvPr/>
        </p:nvSpPr>
        <p:spPr>
          <a:xfrm>
            <a:off x="2254713" y="5097574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09DFE76-CE35-76EC-D264-504675D308B3}"/>
              </a:ext>
            </a:extLst>
          </p:cNvPr>
          <p:cNvSpPr/>
          <p:nvPr/>
        </p:nvSpPr>
        <p:spPr>
          <a:xfrm>
            <a:off x="3911060" y="5111028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370DE4A-C941-7032-2789-F91515F32EC5}"/>
              </a:ext>
            </a:extLst>
          </p:cNvPr>
          <p:cNvSpPr/>
          <p:nvPr/>
        </p:nvSpPr>
        <p:spPr>
          <a:xfrm>
            <a:off x="4499241" y="5111028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AE1BA8E-A78F-D149-9E5C-B7400DFA0783}"/>
              </a:ext>
            </a:extLst>
          </p:cNvPr>
          <p:cNvSpPr/>
          <p:nvPr/>
        </p:nvSpPr>
        <p:spPr>
          <a:xfrm>
            <a:off x="4835443" y="5114619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769C751-CB15-38B7-700E-8BCA8C30BBA7}"/>
              </a:ext>
            </a:extLst>
          </p:cNvPr>
          <p:cNvSpPr/>
          <p:nvPr/>
        </p:nvSpPr>
        <p:spPr>
          <a:xfrm>
            <a:off x="5156291" y="5110606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B7D2F91-95C1-8F60-3DCB-979FD251A6A4}"/>
              </a:ext>
            </a:extLst>
          </p:cNvPr>
          <p:cNvSpPr/>
          <p:nvPr/>
        </p:nvSpPr>
        <p:spPr>
          <a:xfrm>
            <a:off x="5465102" y="5118623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9A6D5B9-52C0-3D6A-18EB-DD49794B5599}"/>
              </a:ext>
            </a:extLst>
          </p:cNvPr>
          <p:cNvSpPr/>
          <p:nvPr/>
        </p:nvSpPr>
        <p:spPr>
          <a:xfrm>
            <a:off x="5725790" y="5114607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A30F84B-B2F4-7279-B69F-DE99BD0DB7A5}"/>
              </a:ext>
            </a:extLst>
          </p:cNvPr>
          <p:cNvSpPr/>
          <p:nvPr/>
        </p:nvSpPr>
        <p:spPr>
          <a:xfrm>
            <a:off x="5974446" y="5110596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BF3E452-128A-E3EF-1C79-D8BB0C205F39}"/>
              </a:ext>
            </a:extLst>
          </p:cNvPr>
          <p:cNvSpPr/>
          <p:nvPr/>
        </p:nvSpPr>
        <p:spPr>
          <a:xfrm>
            <a:off x="6283262" y="5118613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A976A25-2EAA-30D2-95B9-72A788AF8DCE}"/>
              </a:ext>
            </a:extLst>
          </p:cNvPr>
          <p:cNvSpPr/>
          <p:nvPr/>
        </p:nvSpPr>
        <p:spPr>
          <a:xfrm>
            <a:off x="6628170" y="5114597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8685745-51D1-1F32-E52D-F486452C17FD}"/>
              </a:ext>
            </a:extLst>
          </p:cNvPr>
          <p:cNvSpPr/>
          <p:nvPr/>
        </p:nvSpPr>
        <p:spPr>
          <a:xfrm>
            <a:off x="7177612" y="5110583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9AF0268-070E-DCCC-1382-738BB0AC01C6}"/>
              </a:ext>
            </a:extLst>
          </p:cNvPr>
          <p:cNvSpPr/>
          <p:nvPr/>
        </p:nvSpPr>
        <p:spPr>
          <a:xfrm>
            <a:off x="8521135" y="5118603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1A3261E-EBE2-F42A-C1AA-008DA5C4D0CE}"/>
              </a:ext>
            </a:extLst>
          </p:cNvPr>
          <p:cNvSpPr/>
          <p:nvPr/>
        </p:nvSpPr>
        <p:spPr>
          <a:xfrm>
            <a:off x="9154799" y="5102557"/>
            <a:ext cx="300398" cy="30039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CA96851-480E-C72F-259B-B5729A7F3521}"/>
              </a:ext>
            </a:extLst>
          </p:cNvPr>
          <p:cNvSpPr txBox="1"/>
          <p:nvPr/>
        </p:nvSpPr>
        <p:spPr>
          <a:xfrm>
            <a:off x="940335" y="5451144"/>
            <a:ext cx="16957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endParaRPr lang="es-CO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F46BDFB-4B4D-2092-AB17-27B5BBACD181}"/>
              </a:ext>
            </a:extLst>
          </p:cNvPr>
          <p:cNvSpPr txBox="1"/>
          <p:nvPr/>
        </p:nvSpPr>
        <p:spPr>
          <a:xfrm>
            <a:off x="9063290" y="5397972"/>
            <a:ext cx="169571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Muchas ventas</a:t>
            </a:r>
            <a:endParaRPr lang="es-CO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B185309-3D89-B4FB-EC35-62ECAC5B0DDD}"/>
                  </a:ext>
                </a:extLst>
              </p:cNvPr>
              <p:cNvSpPr txBox="1"/>
              <p:nvPr/>
            </p:nvSpPr>
            <p:spPr>
              <a:xfrm>
                <a:off x="6026188" y="4416366"/>
                <a:ext cx="33495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1800" b="1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𝝁</m:t>
                    </m:r>
                  </m:oMath>
                </a14:m>
                <a:r>
                  <a:rPr lang="es-CO" dirty="0"/>
                  <a:t> es la media de las ventas</a:t>
                </a:r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B185309-3D89-B4FB-EC35-62ECAC5B0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88" y="4416366"/>
                <a:ext cx="3349528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ipse 1">
            <a:extLst>
              <a:ext uri="{FF2B5EF4-FFF2-40B4-BE49-F238E27FC236}">
                <a16:creationId xmlns:a16="http://schemas.microsoft.com/office/drawing/2014/main" id="{17A8133F-F025-B46E-41DD-5324A433C704}"/>
              </a:ext>
            </a:extLst>
          </p:cNvPr>
          <p:cNvSpPr/>
          <p:nvPr/>
        </p:nvSpPr>
        <p:spPr>
          <a:xfrm>
            <a:off x="4460502" y="4981074"/>
            <a:ext cx="2913505" cy="567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7138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 distribución normal tiene muchas formas. ¿Qué forma escojo?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6B48AEC-817F-7426-7832-A11C92195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838" y="1837486"/>
            <a:ext cx="6211971" cy="396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359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71CE8A7F-5B0E-46F1-C256-6953A9236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816" y="1595669"/>
            <a:ext cx="7796598" cy="413094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Máxima Verosimilitud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72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Máxima Verosimilitud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032D8F-D620-3BEA-4FA9-825641871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816" y="1595669"/>
            <a:ext cx="7576150" cy="41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93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Máxima Verosimilitud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B55212F-3B3C-6B00-FF26-385FF317F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816" y="1595670"/>
            <a:ext cx="7724274" cy="41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1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Maldición de la multidimensionalidad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D6CC128-4BEE-47A8-03A3-A6A832BF8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413" b="83791" l="18149" r="44308">
                        <a14:foregroundMark x1="23348" y1="73267" x2="23348" y2="73267"/>
                        <a14:foregroundMark x1="37445" y1="80990" x2="37445" y2="80990"/>
                        <a14:foregroundMark x1="41850" y1="65347" x2="41850" y2="653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79" t="51866" r="52422" b="12662"/>
          <a:stretch/>
        </p:blipFill>
        <p:spPr bwMode="auto">
          <a:xfrm rot="565978">
            <a:off x="1926548" y="1726855"/>
            <a:ext cx="5723200" cy="460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1880480-3850-40C9-D90F-4D548E858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421" b="44776" l="55547" r="79962">
                        <a14:foregroundMark x1="57562" y1="32277" x2="57562" y2="32277"/>
                        <a14:foregroundMark x1="72981" y1="37426" x2="72981" y2="37426"/>
                        <a14:foregroundMark x1="77974" y1="22574" x2="77974" y2="22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191" t="9501" r="16986" b="51304"/>
          <a:stretch/>
        </p:blipFill>
        <p:spPr bwMode="auto">
          <a:xfrm>
            <a:off x="6820835" y="1044236"/>
            <a:ext cx="3273724" cy="45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452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Máxima Verosimilitud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6260DD-4C0A-B78D-0CC7-769F5FC1D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350" y="1643798"/>
            <a:ext cx="7581300" cy="41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68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D1BBC45-8F16-FCDE-C3F2-07CF5585F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350" y="1643798"/>
            <a:ext cx="7981423" cy="415010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Máxima Verosimilitud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50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165684" y="336350"/>
            <a:ext cx="971237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 </a:t>
            </a:r>
            <a:r>
              <a:rPr lang="es-ES" sz="4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Fold</a:t>
            </a: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Cross </a:t>
            </a:r>
            <a:r>
              <a:rPr lang="es-ES" sz="4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Validation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170" name="Picture 2" descr="machine learning - What is the benefit of k-fold cross validation? - Cross  Validated">
            <a:extLst>
              <a:ext uri="{FF2B5EF4-FFF2-40B4-BE49-F238E27FC236}">
                <a16:creationId xmlns:a16="http://schemas.microsoft.com/office/drawing/2014/main" id="{68CDC747-96A5-20E2-F76D-85F07514A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59" y="1503948"/>
            <a:ext cx="6507682" cy="450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975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Videos explicativos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Marcador de contenido 6">
            <a:extLst>
              <a:ext uri="{FF2B5EF4-FFF2-40B4-BE49-F238E27FC236}">
                <a16:creationId xmlns:a16="http://schemas.microsoft.com/office/drawing/2014/main" id="{01B9E1DE-DAED-3B0D-EC29-0D48DF230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44752"/>
            <a:ext cx="9803828" cy="4744911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¿Qué es la Estimación de Máxima Verosimilitud?</a:t>
            </a:r>
            <a:endParaRPr lang="es-E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5"/>
              </a:rPr>
              <a:t>¿Cómo estimar los parámetros de una regresión lineal usando Máxima Verosimilitud?</a:t>
            </a: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(Parte 1 de 3)</a:t>
            </a:r>
          </a:p>
        </p:txBody>
      </p:sp>
    </p:spTree>
    <p:extLst>
      <p:ext uri="{BB962C8B-B14F-4D97-AF65-F5344CB8AC3E}">
        <p14:creationId xmlns:p14="http://schemas.microsoft.com/office/powerpoint/2010/main" val="33493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Maldición de la multidimensionalidad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793CFA4-0DD3-3949-BAC1-6E3B22E40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029" y="1392549"/>
            <a:ext cx="6723941" cy="426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17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Maldición de la multidimensionalidad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2E6E53D-D1D0-6D12-264A-A2B9F66BD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37" y="1603062"/>
            <a:ext cx="4960893" cy="4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3D6FF38-D607-3974-CBEF-41FE6B2CC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583" y="1943142"/>
            <a:ext cx="5414818" cy="374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7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Diferentes métricas de distancia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146" name="Picture 2" descr="9 Distance Measures in Data Science | Towards Data Science">
            <a:extLst>
              <a:ext uri="{FF2B5EF4-FFF2-40B4-BE49-F238E27FC236}">
                <a16:creationId xmlns:a16="http://schemas.microsoft.com/office/drawing/2014/main" id="{4B768F53-25F8-5E96-2F1D-BFAC731F0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85" y="1588167"/>
            <a:ext cx="4164029" cy="419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81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Tópicos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Marcador de contenido 6">
            <a:extLst>
              <a:ext uri="{FF2B5EF4-FFF2-40B4-BE49-F238E27FC236}">
                <a16:creationId xmlns:a16="http://schemas.microsoft.com/office/drawing/2014/main" id="{E5169303-2DD6-9262-8BC2-D22CC1BF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44752"/>
            <a:ext cx="9803828" cy="4744911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Clase 3. </a:t>
            </a: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Modelos lineales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Mínimos Cuadrados Ordinarios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Máxima Verosimilitud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Modelo Logístico – Problemas de Clasificación Binario</a:t>
            </a:r>
          </a:p>
          <a:p>
            <a:pPr algn="just">
              <a:lnSpc>
                <a:spcPct val="150000"/>
              </a:lnSpc>
            </a:pPr>
            <a:r>
              <a:rPr lang="es-E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</a:t>
            </a: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Vector Machines (SVM)</a:t>
            </a:r>
          </a:p>
          <a:p>
            <a:pPr algn="just">
              <a:lnSpc>
                <a:spcPct val="150000"/>
              </a:lnSpc>
            </a:pPr>
            <a:r>
              <a:rPr lang="es-E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Overfitting</a:t>
            </a: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vs </a:t>
            </a:r>
            <a:r>
              <a:rPr lang="es-E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Underfitting</a:t>
            </a:r>
            <a:endParaRPr lang="es-E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Introducción a la Regularización</a:t>
            </a:r>
          </a:p>
        </p:txBody>
      </p:sp>
    </p:spTree>
    <p:extLst>
      <p:ext uri="{BB962C8B-B14F-4D97-AF65-F5344CB8AC3E}">
        <p14:creationId xmlns:p14="http://schemas.microsoft.com/office/powerpoint/2010/main" val="298245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Estimación Regresión Lineal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FEC86A1-57E2-33B8-46BE-77668CE403C3}"/>
              </a:ext>
            </a:extLst>
          </p:cNvPr>
          <p:cNvGrpSpPr/>
          <p:nvPr/>
        </p:nvGrpSpPr>
        <p:grpSpPr>
          <a:xfrm>
            <a:off x="1800225" y="2124075"/>
            <a:ext cx="4124325" cy="3152775"/>
            <a:chOff x="3105150" y="1790700"/>
            <a:chExt cx="4124325" cy="3152775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9E92FD4A-1957-7C45-DA76-5E1FD041689E}"/>
                </a:ext>
              </a:extLst>
            </p:cNvPr>
            <p:cNvCxnSpPr/>
            <p:nvPr/>
          </p:nvCxnSpPr>
          <p:spPr>
            <a:xfrm flipV="1">
              <a:off x="3105150" y="1790700"/>
              <a:ext cx="0" cy="31527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2301008C-A6FB-571E-1019-08311D6DAB42}"/>
                </a:ext>
              </a:extLst>
            </p:cNvPr>
            <p:cNvCxnSpPr>
              <a:cxnSpLocks/>
            </p:cNvCxnSpPr>
            <p:nvPr/>
          </p:nvCxnSpPr>
          <p:spPr>
            <a:xfrm>
              <a:off x="3105150" y="4943475"/>
              <a:ext cx="41243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4D3A32A8-A84F-6C08-6CF0-FA809986B866}"/>
              </a:ext>
            </a:extLst>
          </p:cNvPr>
          <p:cNvSpPr/>
          <p:nvPr/>
        </p:nvSpPr>
        <p:spPr>
          <a:xfrm>
            <a:off x="2062162" y="4495800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074CE90-EAD8-7F27-1EA0-B8D3F5EC4D20}"/>
              </a:ext>
            </a:extLst>
          </p:cNvPr>
          <p:cNvSpPr/>
          <p:nvPr/>
        </p:nvSpPr>
        <p:spPr>
          <a:xfrm>
            <a:off x="2306903" y="4914391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C0958D-D906-C1FF-D4C6-0E2C79A76D62}"/>
              </a:ext>
            </a:extLst>
          </p:cNvPr>
          <p:cNvSpPr/>
          <p:nvPr/>
        </p:nvSpPr>
        <p:spPr>
          <a:xfrm>
            <a:off x="2653252" y="4626144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89C2907-A7ED-536C-006E-EA15AA5A756B}"/>
              </a:ext>
            </a:extLst>
          </p:cNvPr>
          <p:cNvSpPr/>
          <p:nvPr/>
        </p:nvSpPr>
        <p:spPr>
          <a:xfrm>
            <a:off x="3028679" y="4785804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513DEF7-DDFD-8CC2-229F-B48485FB2D3D}"/>
              </a:ext>
            </a:extLst>
          </p:cNvPr>
          <p:cNvSpPr/>
          <p:nvPr/>
        </p:nvSpPr>
        <p:spPr>
          <a:xfrm>
            <a:off x="2653253" y="4197011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6CA9D7B-8815-1EDB-83F2-B32AD272D542}"/>
              </a:ext>
            </a:extLst>
          </p:cNvPr>
          <p:cNvSpPr/>
          <p:nvPr/>
        </p:nvSpPr>
        <p:spPr>
          <a:xfrm>
            <a:off x="3174204" y="4211922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8FF8DC1-D7E4-6AC2-6808-FF7F32C6A918}"/>
              </a:ext>
            </a:extLst>
          </p:cNvPr>
          <p:cNvSpPr/>
          <p:nvPr/>
        </p:nvSpPr>
        <p:spPr>
          <a:xfrm>
            <a:off x="3405728" y="4495799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41E5A54-08FE-34EE-63A4-292A3663E2E2}"/>
              </a:ext>
            </a:extLst>
          </p:cNvPr>
          <p:cNvSpPr/>
          <p:nvPr/>
        </p:nvSpPr>
        <p:spPr>
          <a:xfrm>
            <a:off x="3298029" y="3820942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80E0F8C-F4BB-ADC8-4FE3-5E1A4A361831}"/>
              </a:ext>
            </a:extLst>
          </p:cNvPr>
          <p:cNvSpPr/>
          <p:nvPr/>
        </p:nvSpPr>
        <p:spPr>
          <a:xfrm>
            <a:off x="3709712" y="4020853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E9B9795-2C39-3E1B-6CC4-C2CA798559AD}"/>
              </a:ext>
            </a:extLst>
          </p:cNvPr>
          <p:cNvSpPr/>
          <p:nvPr/>
        </p:nvSpPr>
        <p:spPr>
          <a:xfrm>
            <a:off x="4366128" y="385240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8FA6365-15EB-F2A4-B6D2-6710069E0524}"/>
              </a:ext>
            </a:extLst>
          </p:cNvPr>
          <p:cNvSpPr/>
          <p:nvPr/>
        </p:nvSpPr>
        <p:spPr>
          <a:xfrm>
            <a:off x="3709437" y="360739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0584AED-015D-1A76-EBA4-68E7EB765F78}"/>
              </a:ext>
            </a:extLst>
          </p:cNvPr>
          <p:cNvSpPr/>
          <p:nvPr/>
        </p:nvSpPr>
        <p:spPr>
          <a:xfrm>
            <a:off x="4103160" y="4103431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60FCE16-1270-D30B-3D17-4A15A2FB752E}"/>
              </a:ext>
            </a:extLst>
          </p:cNvPr>
          <p:cNvSpPr/>
          <p:nvPr/>
        </p:nvSpPr>
        <p:spPr>
          <a:xfrm>
            <a:off x="4762493" y="3762490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8294030-654D-D7B4-EFAF-1B27B9BF51A8}"/>
              </a:ext>
            </a:extLst>
          </p:cNvPr>
          <p:cNvSpPr/>
          <p:nvPr/>
        </p:nvSpPr>
        <p:spPr>
          <a:xfrm>
            <a:off x="4319046" y="3374345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B2503A7-B70C-0998-A29B-F67B5181BAE2}"/>
              </a:ext>
            </a:extLst>
          </p:cNvPr>
          <p:cNvSpPr/>
          <p:nvPr/>
        </p:nvSpPr>
        <p:spPr>
          <a:xfrm>
            <a:off x="4795296" y="3312433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2B88114-75A6-9CE6-8A3E-851F85E4B465}"/>
              </a:ext>
            </a:extLst>
          </p:cNvPr>
          <p:cNvSpPr/>
          <p:nvPr/>
        </p:nvSpPr>
        <p:spPr>
          <a:xfrm>
            <a:off x="5271546" y="3424236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A483805-8D40-F6E9-F5F2-445B5C49FBF7}"/>
              </a:ext>
            </a:extLst>
          </p:cNvPr>
          <p:cNvSpPr/>
          <p:nvPr/>
        </p:nvSpPr>
        <p:spPr>
          <a:xfrm>
            <a:off x="5623967" y="357663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7B6F928-8E0F-EBD3-550C-99A4FD41C301}"/>
              </a:ext>
            </a:extLst>
          </p:cNvPr>
          <p:cNvSpPr/>
          <p:nvPr/>
        </p:nvSpPr>
        <p:spPr>
          <a:xfrm>
            <a:off x="5209633" y="2917654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EA13751-A3B2-D2BF-68D0-7F50EEA19C65}"/>
              </a:ext>
            </a:extLst>
          </p:cNvPr>
          <p:cNvSpPr/>
          <p:nvPr/>
        </p:nvSpPr>
        <p:spPr>
          <a:xfrm>
            <a:off x="5562054" y="2497928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50C7899-50EB-A62B-B561-FC7F36FEBBAE}"/>
              </a:ext>
            </a:extLst>
          </p:cNvPr>
          <p:cNvSpPr/>
          <p:nvPr/>
        </p:nvSpPr>
        <p:spPr>
          <a:xfrm>
            <a:off x="5747792" y="2960518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B1A3E57-64DA-A0C1-FCDA-31CE17E0F824}"/>
              </a:ext>
            </a:extLst>
          </p:cNvPr>
          <p:cNvSpPr/>
          <p:nvPr/>
        </p:nvSpPr>
        <p:spPr>
          <a:xfrm>
            <a:off x="4700581" y="4129086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AFBD883-427C-258E-0B7C-C33563FFB844}"/>
              </a:ext>
            </a:extLst>
          </p:cNvPr>
          <p:cNvSpPr/>
          <p:nvPr/>
        </p:nvSpPr>
        <p:spPr>
          <a:xfrm>
            <a:off x="2681828" y="385586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F74FFE8-F005-4A62-3A0B-0D48B3A6D180}"/>
              </a:ext>
            </a:extLst>
          </p:cNvPr>
          <p:cNvSpPr txBox="1"/>
          <p:nvPr/>
        </p:nvSpPr>
        <p:spPr>
          <a:xfrm>
            <a:off x="6893174" y="2735958"/>
            <a:ext cx="3829049" cy="1681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¿Cuál es la mejor recta que me explica esta nube de puntos?</a:t>
            </a:r>
          </a:p>
        </p:txBody>
      </p:sp>
    </p:spTree>
    <p:extLst>
      <p:ext uri="{BB962C8B-B14F-4D97-AF65-F5344CB8AC3E}">
        <p14:creationId xmlns:p14="http://schemas.microsoft.com/office/powerpoint/2010/main" val="339757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36350"/>
            <a:ext cx="95092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Estimación Regresión Lineal</a:t>
            </a:r>
            <a:endParaRPr lang="es-CO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FEC86A1-57E2-33B8-46BE-77668CE403C3}"/>
              </a:ext>
            </a:extLst>
          </p:cNvPr>
          <p:cNvGrpSpPr/>
          <p:nvPr/>
        </p:nvGrpSpPr>
        <p:grpSpPr>
          <a:xfrm>
            <a:off x="1800225" y="2124075"/>
            <a:ext cx="4124325" cy="3152775"/>
            <a:chOff x="3105150" y="1790700"/>
            <a:chExt cx="4124325" cy="3152775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9E92FD4A-1957-7C45-DA76-5E1FD041689E}"/>
                </a:ext>
              </a:extLst>
            </p:cNvPr>
            <p:cNvCxnSpPr/>
            <p:nvPr/>
          </p:nvCxnSpPr>
          <p:spPr>
            <a:xfrm flipV="1">
              <a:off x="3105150" y="1790700"/>
              <a:ext cx="0" cy="31527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2301008C-A6FB-571E-1019-08311D6DAB42}"/>
                </a:ext>
              </a:extLst>
            </p:cNvPr>
            <p:cNvCxnSpPr>
              <a:cxnSpLocks/>
            </p:cNvCxnSpPr>
            <p:nvPr/>
          </p:nvCxnSpPr>
          <p:spPr>
            <a:xfrm>
              <a:off x="3105150" y="4943475"/>
              <a:ext cx="41243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4D3A32A8-A84F-6C08-6CF0-FA809986B866}"/>
              </a:ext>
            </a:extLst>
          </p:cNvPr>
          <p:cNvSpPr/>
          <p:nvPr/>
        </p:nvSpPr>
        <p:spPr>
          <a:xfrm>
            <a:off x="2062162" y="4495800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074CE90-EAD8-7F27-1EA0-B8D3F5EC4D20}"/>
              </a:ext>
            </a:extLst>
          </p:cNvPr>
          <p:cNvSpPr/>
          <p:nvPr/>
        </p:nvSpPr>
        <p:spPr>
          <a:xfrm>
            <a:off x="2306903" y="4914391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C0958D-D906-C1FF-D4C6-0E2C79A76D62}"/>
              </a:ext>
            </a:extLst>
          </p:cNvPr>
          <p:cNvSpPr/>
          <p:nvPr/>
        </p:nvSpPr>
        <p:spPr>
          <a:xfrm>
            <a:off x="2653252" y="4626144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89C2907-A7ED-536C-006E-EA15AA5A756B}"/>
              </a:ext>
            </a:extLst>
          </p:cNvPr>
          <p:cNvSpPr/>
          <p:nvPr/>
        </p:nvSpPr>
        <p:spPr>
          <a:xfrm>
            <a:off x="3028679" y="4785804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513DEF7-DDFD-8CC2-229F-B48485FB2D3D}"/>
              </a:ext>
            </a:extLst>
          </p:cNvPr>
          <p:cNvSpPr/>
          <p:nvPr/>
        </p:nvSpPr>
        <p:spPr>
          <a:xfrm>
            <a:off x="2653253" y="4197011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6CA9D7B-8815-1EDB-83F2-B32AD272D542}"/>
              </a:ext>
            </a:extLst>
          </p:cNvPr>
          <p:cNvSpPr/>
          <p:nvPr/>
        </p:nvSpPr>
        <p:spPr>
          <a:xfrm>
            <a:off x="3174204" y="4211922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8FF8DC1-D7E4-6AC2-6808-FF7F32C6A918}"/>
              </a:ext>
            </a:extLst>
          </p:cNvPr>
          <p:cNvSpPr/>
          <p:nvPr/>
        </p:nvSpPr>
        <p:spPr>
          <a:xfrm>
            <a:off x="3405728" y="4495799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41E5A54-08FE-34EE-63A4-292A3663E2E2}"/>
              </a:ext>
            </a:extLst>
          </p:cNvPr>
          <p:cNvSpPr/>
          <p:nvPr/>
        </p:nvSpPr>
        <p:spPr>
          <a:xfrm>
            <a:off x="3298029" y="3820942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80E0F8C-F4BB-ADC8-4FE3-5E1A4A361831}"/>
              </a:ext>
            </a:extLst>
          </p:cNvPr>
          <p:cNvSpPr/>
          <p:nvPr/>
        </p:nvSpPr>
        <p:spPr>
          <a:xfrm>
            <a:off x="3709712" y="4020853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E9B9795-2C39-3E1B-6CC4-C2CA798559AD}"/>
              </a:ext>
            </a:extLst>
          </p:cNvPr>
          <p:cNvSpPr/>
          <p:nvPr/>
        </p:nvSpPr>
        <p:spPr>
          <a:xfrm>
            <a:off x="4366128" y="385240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8FA6365-15EB-F2A4-B6D2-6710069E0524}"/>
              </a:ext>
            </a:extLst>
          </p:cNvPr>
          <p:cNvSpPr/>
          <p:nvPr/>
        </p:nvSpPr>
        <p:spPr>
          <a:xfrm>
            <a:off x="3709437" y="360739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0584AED-015D-1A76-EBA4-68E7EB765F78}"/>
              </a:ext>
            </a:extLst>
          </p:cNvPr>
          <p:cNvSpPr/>
          <p:nvPr/>
        </p:nvSpPr>
        <p:spPr>
          <a:xfrm>
            <a:off x="4103160" y="4103431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60FCE16-1270-D30B-3D17-4A15A2FB752E}"/>
              </a:ext>
            </a:extLst>
          </p:cNvPr>
          <p:cNvSpPr/>
          <p:nvPr/>
        </p:nvSpPr>
        <p:spPr>
          <a:xfrm>
            <a:off x="4762493" y="3762490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8294030-654D-D7B4-EFAF-1B27B9BF51A8}"/>
              </a:ext>
            </a:extLst>
          </p:cNvPr>
          <p:cNvSpPr/>
          <p:nvPr/>
        </p:nvSpPr>
        <p:spPr>
          <a:xfrm>
            <a:off x="4319046" y="3374345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B2503A7-B70C-0998-A29B-F67B5181BAE2}"/>
              </a:ext>
            </a:extLst>
          </p:cNvPr>
          <p:cNvSpPr/>
          <p:nvPr/>
        </p:nvSpPr>
        <p:spPr>
          <a:xfrm>
            <a:off x="4795296" y="3312433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2B88114-75A6-9CE6-8A3E-851F85E4B465}"/>
              </a:ext>
            </a:extLst>
          </p:cNvPr>
          <p:cNvSpPr/>
          <p:nvPr/>
        </p:nvSpPr>
        <p:spPr>
          <a:xfrm>
            <a:off x="5271546" y="3424236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A483805-8D40-F6E9-F5F2-445B5C49FBF7}"/>
              </a:ext>
            </a:extLst>
          </p:cNvPr>
          <p:cNvSpPr/>
          <p:nvPr/>
        </p:nvSpPr>
        <p:spPr>
          <a:xfrm>
            <a:off x="5623967" y="357663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7B6F928-8E0F-EBD3-550C-99A4FD41C301}"/>
              </a:ext>
            </a:extLst>
          </p:cNvPr>
          <p:cNvSpPr/>
          <p:nvPr/>
        </p:nvSpPr>
        <p:spPr>
          <a:xfrm>
            <a:off x="5209633" y="2917654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EA13751-A3B2-D2BF-68D0-7F50EEA19C65}"/>
              </a:ext>
            </a:extLst>
          </p:cNvPr>
          <p:cNvSpPr/>
          <p:nvPr/>
        </p:nvSpPr>
        <p:spPr>
          <a:xfrm>
            <a:off x="5562054" y="2497928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50C7899-50EB-A62B-B561-FC7F36FEBBAE}"/>
              </a:ext>
            </a:extLst>
          </p:cNvPr>
          <p:cNvSpPr/>
          <p:nvPr/>
        </p:nvSpPr>
        <p:spPr>
          <a:xfrm>
            <a:off x="5747792" y="2960518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B1A3E57-64DA-A0C1-FCDA-31CE17E0F824}"/>
              </a:ext>
            </a:extLst>
          </p:cNvPr>
          <p:cNvSpPr/>
          <p:nvPr/>
        </p:nvSpPr>
        <p:spPr>
          <a:xfrm>
            <a:off x="4700581" y="4129086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AFBD883-427C-258E-0B7C-C33563FFB844}"/>
              </a:ext>
            </a:extLst>
          </p:cNvPr>
          <p:cNvSpPr/>
          <p:nvPr/>
        </p:nvSpPr>
        <p:spPr>
          <a:xfrm>
            <a:off x="2681828" y="3855867"/>
            <a:ext cx="123825" cy="12382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F74FFE8-F005-4A62-3A0B-0D48B3A6D180}"/>
              </a:ext>
            </a:extLst>
          </p:cNvPr>
          <p:cNvSpPr txBox="1"/>
          <p:nvPr/>
        </p:nvSpPr>
        <p:spPr>
          <a:xfrm>
            <a:off x="7367596" y="2583557"/>
            <a:ext cx="3829049" cy="1681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¿Cuál es la relación entre el gasto en publicidad y las ventas?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791603-57B5-3877-87D5-18932671D76B}"/>
              </a:ext>
            </a:extLst>
          </p:cNvPr>
          <p:cNvSpPr txBox="1"/>
          <p:nvPr/>
        </p:nvSpPr>
        <p:spPr>
          <a:xfrm>
            <a:off x="5771054" y="5107573"/>
            <a:ext cx="256301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Gasto en publicidad</a:t>
            </a:r>
            <a:endParaRPr lang="es-CO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79073B-0C0A-0F14-9B11-2F79E0B6DB1D}"/>
              </a:ext>
            </a:extLst>
          </p:cNvPr>
          <p:cNvSpPr txBox="1"/>
          <p:nvPr/>
        </p:nvSpPr>
        <p:spPr>
          <a:xfrm>
            <a:off x="964150" y="1662829"/>
            <a:ext cx="169571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Ventas ($)</a:t>
            </a:r>
            <a:endParaRPr lang="es-CO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888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AC884F00719EB4C86E3D4496E7F465D" ma:contentTypeVersion="12" ma:contentTypeDescription="Crear nuevo documento." ma:contentTypeScope="" ma:versionID="11cba4d0cec4a737da09f23a1378fc3c">
  <xsd:schema xmlns:xsd="http://www.w3.org/2001/XMLSchema" xmlns:xs="http://www.w3.org/2001/XMLSchema" xmlns:p="http://schemas.microsoft.com/office/2006/metadata/properties" xmlns:ns2="5fa1e514-98db-47d7-b0e2-2c61da5cb8db" xmlns:ns3="9f763db3-fa4d-46a2-85ca-0a2066a38994" targetNamespace="http://schemas.microsoft.com/office/2006/metadata/properties" ma:root="true" ma:fieldsID="90a7cae9eb9590b3197ceb92cac1d885" ns2:_="" ns3:_="">
    <xsd:import namespace="5fa1e514-98db-47d7-b0e2-2c61da5cb8db"/>
    <xsd:import namespace="9f763db3-fa4d-46a2-85ca-0a2066a389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a1e514-98db-47d7-b0e2-2c61da5cb8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63db3-fa4d-46a2-85ca-0a2066a3899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61CDE4-2F5E-4A3D-A83C-51E9463CCE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A72BAC-BE59-493E-B744-8EA530C198B6}">
  <ds:schemaRefs>
    <ds:schemaRef ds:uri="5fa1e514-98db-47d7-b0e2-2c61da5cb8db"/>
    <ds:schemaRef ds:uri="9f763db3-fa4d-46a2-85ca-0a2066a389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925C717-C63E-49E8-AEAF-BB8E32DE0E5C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9f763db3-fa4d-46a2-85ca-0a2066a38994"/>
    <ds:schemaRef ds:uri="http://www.w3.org/XML/1998/namespace"/>
    <ds:schemaRef ds:uri="5fa1e514-98db-47d7-b0e2-2c61da5cb8db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630</Words>
  <Application>Microsoft Office PowerPoint</Application>
  <PresentationFormat>Panorámica</PresentationFormat>
  <Paragraphs>153</Paragraphs>
  <Slides>33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Lato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Monica Prada</dc:creator>
  <cp:lastModifiedBy>Lucas  Gomez Tobon</cp:lastModifiedBy>
  <cp:revision>6</cp:revision>
  <dcterms:created xsi:type="dcterms:W3CDTF">2020-08-20T14:11:47Z</dcterms:created>
  <dcterms:modified xsi:type="dcterms:W3CDTF">2023-04-25T22:07:54Z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0x0101005AC884F00719EB4C86E3D4496E7F465D</vt:lpwstr>
  </property>
</Properties>
</file>