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780" r:id="rId3"/>
    <p:sldId id="788" r:id="rId4"/>
    <p:sldId id="787" r:id="rId5"/>
    <p:sldId id="747" r:id="rId6"/>
    <p:sldId id="746" r:id="rId7"/>
    <p:sldId id="775" r:id="rId8"/>
    <p:sldId id="790" r:id="rId9"/>
    <p:sldId id="792" r:id="rId10"/>
    <p:sldId id="793" r:id="rId11"/>
    <p:sldId id="794" r:id="rId12"/>
    <p:sldId id="795" r:id="rId13"/>
    <p:sldId id="796" r:id="rId14"/>
    <p:sldId id="791" r:id="rId15"/>
    <p:sldId id="789" r:id="rId16"/>
    <p:sldId id="798" r:id="rId17"/>
    <p:sldId id="797" r:id="rId18"/>
    <p:sldId id="799" r:id="rId19"/>
    <p:sldId id="762" r:id="rId20"/>
    <p:sldId id="748" r:id="rId21"/>
    <p:sldId id="750" r:id="rId22"/>
    <p:sldId id="751" r:id="rId23"/>
    <p:sldId id="752" r:id="rId24"/>
    <p:sldId id="753" r:id="rId25"/>
    <p:sldId id="754" r:id="rId26"/>
    <p:sldId id="755" r:id="rId27"/>
    <p:sldId id="756" r:id="rId28"/>
    <p:sldId id="757" r:id="rId29"/>
    <p:sldId id="758" r:id="rId30"/>
    <p:sldId id="759" r:id="rId31"/>
    <p:sldId id="763" r:id="rId32"/>
    <p:sldId id="764" r:id="rId33"/>
    <p:sldId id="766" r:id="rId34"/>
    <p:sldId id="767" r:id="rId35"/>
    <p:sldId id="765" r:id="rId36"/>
    <p:sldId id="768" r:id="rId37"/>
    <p:sldId id="769" r:id="rId38"/>
    <p:sldId id="770" r:id="rId39"/>
    <p:sldId id="772" r:id="rId40"/>
    <p:sldId id="773" r:id="rId41"/>
    <p:sldId id="77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07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 Gomez Tobon" userId="b8a6d8fe-e4ad-4825-8cc6-ab3fedc37e7a" providerId="ADAL" clId="{7AFC52AD-22D7-47E1-B66D-C51172E7C2D5}"/>
    <pc:docChg chg="modSld">
      <pc:chgData name="Lucas  Gomez Tobon" userId="b8a6d8fe-e4ad-4825-8cc6-ab3fedc37e7a" providerId="ADAL" clId="{7AFC52AD-22D7-47E1-B66D-C51172E7C2D5}" dt="2023-09-06T01:04:02.460" v="1" actId="20577"/>
      <pc:docMkLst>
        <pc:docMk/>
      </pc:docMkLst>
      <pc:sldChg chg="modSp mod">
        <pc:chgData name="Lucas  Gomez Tobon" userId="b8a6d8fe-e4ad-4825-8cc6-ab3fedc37e7a" providerId="ADAL" clId="{7AFC52AD-22D7-47E1-B66D-C51172E7C2D5}" dt="2023-09-06T01:04:02.460" v="1" actId="20577"/>
        <pc:sldMkLst>
          <pc:docMk/>
          <pc:sldMk cId="1438555841" sldId="764"/>
        </pc:sldMkLst>
        <pc:spChg chg="mod">
          <ac:chgData name="Lucas  Gomez Tobon" userId="b8a6d8fe-e4ad-4825-8cc6-ab3fedc37e7a" providerId="ADAL" clId="{7AFC52AD-22D7-47E1-B66D-C51172E7C2D5}" dt="2023-09-06T01:04:02.460" v="1" actId="20577"/>
          <ac:spMkLst>
            <pc:docMk/>
            <pc:sldMk cId="1438555841" sldId="764"/>
            <ac:spMk id="11" creationId="{984F40EA-D60C-4166-B400-347C6E89B168}"/>
          </ac:spMkLst>
        </pc:spChg>
      </pc:sldChg>
    </pc:docChg>
  </pc:docChgLst>
  <pc:docChgLst>
    <pc:chgData name="Jose Sebastian Ñungo Manrique" userId="fdcf1caf-157f-4a21-a0b4-0184f256c7a9" providerId="ADAL" clId="{A2C25283-D071-471A-9112-100962876FB6}"/>
    <pc:docChg chg="undo custSel addSld delSld modSld">
      <pc:chgData name="Jose Sebastian Ñungo Manrique" userId="fdcf1caf-157f-4a21-a0b4-0184f256c7a9" providerId="ADAL" clId="{A2C25283-D071-471A-9112-100962876FB6}" dt="2021-06-18T16:07:07.128" v="648" actId="313"/>
      <pc:docMkLst>
        <pc:docMk/>
      </pc:docMkLst>
      <pc:sldChg chg="addSp delSp modSp mod">
        <pc:chgData name="Jose Sebastian Ñungo Manrique" userId="fdcf1caf-157f-4a21-a0b4-0184f256c7a9" providerId="ADAL" clId="{A2C25283-D071-471A-9112-100962876FB6}" dt="2021-06-18T16:07:07.128" v="648" actId="313"/>
        <pc:sldMkLst>
          <pc:docMk/>
          <pc:sldMk cId="3381907599" sldId="750"/>
        </pc:sldMkLst>
        <pc:spChg chg="mod">
          <ac:chgData name="Jose Sebastian Ñungo Manrique" userId="fdcf1caf-157f-4a21-a0b4-0184f256c7a9" providerId="ADAL" clId="{A2C25283-D071-471A-9112-100962876FB6}" dt="2021-06-18T16:06:52.802" v="637"/>
          <ac:spMkLst>
            <pc:docMk/>
            <pc:sldMk cId="3381907599" sldId="750"/>
            <ac:spMk id="3" creationId="{E51646C5-2ECC-4846-A87B-F72A6061B4DA}"/>
          </ac:spMkLst>
        </pc:spChg>
        <pc:spChg chg="add del">
          <ac:chgData name="Jose Sebastian Ñungo Manrique" userId="fdcf1caf-157f-4a21-a0b4-0184f256c7a9" providerId="ADAL" clId="{A2C25283-D071-471A-9112-100962876FB6}" dt="2021-06-18T15:50:58.652" v="554"/>
          <ac:spMkLst>
            <pc:docMk/>
            <pc:sldMk cId="3381907599" sldId="750"/>
            <ac:spMk id="4" creationId="{819AF6D8-39E3-42CD-943F-BA0E8F8D849D}"/>
          </ac:spMkLst>
        </pc:spChg>
        <pc:spChg chg="mod">
          <ac:chgData name="Jose Sebastian Ñungo Manrique" userId="fdcf1caf-157f-4a21-a0b4-0184f256c7a9" providerId="ADAL" clId="{A2C25283-D071-471A-9112-100962876FB6}" dt="2021-06-18T16:06:29.035" v="612" actId="20577"/>
          <ac:spMkLst>
            <pc:docMk/>
            <pc:sldMk cId="3381907599" sldId="750"/>
            <ac:spMk id="7" creationId="{58EFE7BE-415D-438F-84F1-3894C68C2DD9}"/>
          </ac:spMkLst>
        </pc:spChg>
        <pc:spChg chg="mod">
          <ac:chgData name="Jose Sebastian Ñungo Manrique" userId="fdcf1caf-157f-4a21-a0b4-0184f256c7a9" providerId="ADAL" clId="{A2C25283-D071-471A-9112-100962876FB6}" dt="2021-06-18T16:07:07.128" v="648" actId="313"/>
          <ac:spMkLst>
            <pc:docMk/>
            <pc:sldMk cId="3381907599" sldId="750"/>
            <ac:spMk id="8" creationId="{70EA7296-66DE-431C-BE64-2264BD2BA647}"/>
          </ac:spMkLst>
        </pc:spChg>
        <pc:spChg chg="mod">
          <ac:chgData name="Jose Sebastian Ñungo Manrique" userId="fdcf1caf-157f-4a21-a0b4-0184f256c7a9" providerId="ADAL" clId="{A2C25283-D071-471A-9112-100962876FB6}" dt="2021-06-18T16:07:02.382" v="647" actId="20577"/>
          <ac:spMkLst>
            <pc:docMk/>
            <pc:sldMk cId="3381907599" sldId="750"/>
            <ac:spMk id="9" creationId="{9F483E69-2BD5-40D4-BD6C-627682A6D3E6}"/>
          </ac:spMkLst>
        </pc:spChg>
        <pc:spChg chg="mod">
          <ac:chgData name="Jose Sebastian Ñungo Manrique" userId="fdcf1caf-157f-4a21-a0b4-0184f256c7a9" providerId="ADAL" clId="{A2C25283-D071-471A-9112-100962876FB6}" dt="2021-06-18T15:51:00.386" v="557" actId="20577"/>
          <ac:spMkLst>
            <pc:docMk/>
            <pc:sldMk cId="3381907599" sldId="750"/>
            <ac:spMk id="10" creationId="{74876A88-E109-47C0-80A2-168F1B596F95}"/>
          </ac:spMkLst>
        </pc:spChg>
        <pc:spChg chg="mod">
          <ac:chgData name="Jose Sebastian Ñungo Manrique" userId="fdcf1caf-157f-4a21-a0b4-0184f256c7a9" providerId="ADAL" clId="{A2C25283-D071-471A-9112-100962876FB6}" dt="2021-06-18T15:51:11.370" v="563" actId="20577"/>
          <ac:spMkLst>
            <pc:docMk/>
            <pc:sldMk cId="3381907599" sldId="750"/>
            <ac:spMk id="11" creationId="{5BE9F98D-07DB-4830-9760-5C5652DE2867}"/>
          </ac:spMkLst>
        </pc:spChg>
        <pc:spChg chg="mod">
          <ac:chgData name="Jose Sebastian Ñungo Manrique" userId="fdcf1caf-157f-4a21-a0b4-0184f256c7a9" providerId="ADAL" clId="{A2C25283-D071-471A-9112-100962876FB6}" dt="2021-06-18T15:51:04.428" v="561" actId="20577"/>
          <ac:spMkLst>
            <pc:docMk/>
            <pc:sldMk cId="3381907599" sldId="750"/>
            <ac:spMk id="12" creationId="{C10556BC-6FA0-4A49-8670-139643A4373E}"/>
          </ac:spMkLst>
        </pc:spChg>
        <pc:spChg chg="mod">
          <ac:chgData name="Jose Sebastian Ñungo Manrique" userId="fdcf1caf-157f-4a21-a0b4-0184f256c7a9" providerId="ADAL" clId="{A2C25283-D071-471A-9112-100962876FB6}" dt="2021-06-18T15:51:16.187" v="567" actId="20577"/>
          <ac:spMkLst>
            <pc:docMk/>
            <pc:sldMk cId="3381907599" sldId="750"/>
            <ac:spMk id="13" creationId="{44E07559-2BD6-4AE7-A57A-FF0083F31D1C}"/>
          </ac:spMkLst>
        </pc:spChg>
      </pc:sldChg>
      <pc:sldChg chg="addSp delSp modSp mod">
        <pc:chgData name="Jose Sebastian Ñungo Manrique" userId="fdcf1caf-157f-4a21-a0b4-0184f256c7a9" providerId="ADAL" clId="{A2C25283-D071-471A-9112-100962876FB6}" dt="2021-06-18T12:26:10.029" v="340" actId="9405"/>
        <pc:sldMkLst>
          <pc:docMk/>
          <pc:sldMk cId="3373118146" sldId="752"/>
        </pc:sldMkLst>
        <pc:grpChg chg="mod">
          <ac:chgData name="Jose Sebastian Ñungo Manrique" userId="fdcf1caf-157f-4a21-a0b4-0184f256c7a9" providerId="ADAL" clId="{A2C25283-D071-471A-9112-100962876FB6}" dt="2021-06-18T12:26:05.963" v="339"/>
          <ac:grpSpMkLst>
            <pc:docMk/>
            <pc:sldMk cId="3373118146" sldId="752"/>
            <ac:grpSpMk id="11" creationId="{3D0A93D6-1C18-4A79-8885-24D2FA461537}"/>
          </ac:grpSpMkLst>
        </pc:grpChg>
        <pc:inkChg chg="add">
          <ac:chgData name="Jose Sebastian Ñungo Manrique" userId="fdcf1caf-157f-4a21-a0b4-0184f256c7a9" providerId="ADAL" clId="{A2C25283-D071-471A-9112-100962876FB6}" dt="2021-06-18T12:26:03.556" v="332" actId="9405"/>
          <ac:inkMkLst>
            <pc:docMk/>
            <pc:sldMk cId="3373118146" sldId="752"/>
            <ac:inkMk id="5" creationId="{A045AC1E-72D4-4AC0-A9AA-18DE4B320A4D}"/>
          </ac:inkMkLst>
        </pc:inkChg>
        <pc:inkChg chg="add mod">
          <ac:chgData name="Jose Sebastian Ñungo Manrique" userId="fdcf1caf-157f-4a21-a0b4-0184f256c7a9" providerId="ADAL" clId="{A2C25283-D071-471A-9112-100962876FB6}" dt="2021-06-18T12:26:05.963" v="339"/>
          <ac:inkMkLst>
            <pc:docMk/>
            <pc:sldMk cId="3373118146" sldId="752"/>
            <ac:inkMk id="7" creationId="{EC59606B-2E1D-4393-9E50-1670496286CB}"/>
          </ac:inkMkLst>
        </pc:inkChg>
        <pc:inkChg chg="add mod">
          <ac:chgData name="Jose Sebastian Ñungo Manrique" userId="fdcf1caf-157f-4a21-a0b4-0184f256c7a9" providerId="ADAL" clId="{A2C25283-D071-471A-9112-100962876FB6}" dt="2021-06-18T12:26:05.963" v="339"/>
          <ac:inkMkLst>
            <pc:docMk/>
            <pc:sldMk cId="3373118146" sldId="752"/>
            <ac:inkMk id="8" creationId="{BDD17996-480B-4D3D-AE69-546A2CD739F7}"/>
          </ac:inkMkLst>
        </pc:inkChg>
        <pc:inkChg chg="add mod">
          <ac:chgData name="Jose Sebastian Ñungo Manrique" userId="fdcf1caf-157f-4a21-a0b4-0184f256c7a9" providerId="ADAL" clId="{A2C25283-D071-471A-9112-100962876FB6}" dt="2021-06-18T12:26:05.963" v="339"/>
          <ac:inkMkLst>
            <pc:docMk/>
            <pc:sldMk cId="3373118146" sldId="752"/>
            <ac:inkMk id="9" creationId="{48BC8A54-EDCF-495D-8084-16AAB4C9EB0A}"/>
          </ac:inkMkLst>
        </pc:inkChg>
        <pc:inkChg chg="add del">
          <ac:chgData name="Jose Sebastian Ñungo Manrique" userId="fdcf1caf-157f-4a21-a0b4-0184f256c7a9" providerId="ADAL" clId="{A2C25283-D071-471A-9112-100962876FB6}" dt="2021-06-18T12:26:05.963" v="339"/>
          <ac:inkMkLst>
            <pc:docMk/>
            <pc:sldMk cId="3373118146" sldId="752"/>
            <ac:inkMk id="10" creationId="{0BA1E8C0-577E-4DE8-8B9D-632676EFFC06}"/>
          </ac:inkMkLst>
        </pc:inkChg>
        <pc:inkChg chg="add">
          <ac:chgData name="Jose Sebastian Ñungo Manrique" userId="fdcf1caf-157f-4a21-a0b4-0184f256c7a9" providerId="ADAL" clId="{A2C25283-D071-471A-9112-100962876FB6}" dt="2021-06-18T12:26:10.029" v="340" actId="9405"/>
          <ac:inkMkLst>
            <pc:docMk/>
            <pc:sldMk cId="3373118146" sldId="752"/>
            <ac:inkMk id="12" creationId="{E8FE7410-6CBC-478F-91AF-3494BB3EA727}"/>
          </ac:inkMkLst>
        </pc:inkChg>
      </pc:sldChg>
      <pc:sldChg chg="del">
        <pc:chgData name="Jose Sebastian Ñungo Manrique" userId="fdcf1caf-157f-4a21-a0b4-0184f256c7a9" providerId="ADAL" clId="{A2C25283-D071-471A-9112-100962876FB6}" dt="2021-06-18T12:40:34.186" v="407" actId="47"/>
        <pc:sldMkLst>
          <pc:docMk/>
          <pc:sldMk cId="3322706123" sldId="760"/>
        </pc:sldMkLst>
      </pc:sldChg>
      <pc:sldChg chg="addSp delSp modSp new mod">
        <pc:chgData name="Jose Sebastian Ñungo Manrique" userId="fdcf1caf-157f-4a21-a0b4-0184f256c7a9" providerId="ADAL" clId="{A2C25283-D071-471A-9112-100962876FB6}" dt="2021-06-18T13:07:51.484" v="505" actId="478"/>
        <pc:sldMkLst>
          <pc:docMk/>
          <pc:sldMk cId="1611593286" sldId="761"/>
        </pc:sldMkLst>
        <pc:spChg chg="del mod">
          <ac:chgData name="Jose Sebastian Ñungo Manrique" userId="fdcf1caf-157f-4a21-a0b4-0184f256c7a9" providerId="ADAL" clId="{A2C25283-D071-471A-9112-100962876FB6}" dt="2021-06-18T12:04:48.899" v="126" actId="478"/>
          <ac:spMkLst>
            <pc:docMk/>
            <pc:sldMk cId="1611593286" sldId="761"/>
            <ac:spMk id="2" creationId="{F6A8605C-D5C0-4F9E-8EA6-20270881D414}"/>
          </ac:spMkLst>
        </pc:spChg>
        <pc:spChg chg="del mod">
          <ac:chgData name="Jose Sebastian Ñungo Manrique" userId="fdcf1caf-157f-4a21-a0b4-0184f256c7a9" providerId="ADAL" clId="{A2C25283-D071-471A-9112-100962876FB6}" dt="2021-06-18T12:14:52.602" v="260"/>
          <ac:spMkLst>
            <pc:docMk/>
            <pc:sldMk cId="1611593286" sldId="761"/>
            <ac:spMk id="3" creationId="{B0CB450E-6926-4B3B-A8CA-8775FC646A0D}"/>
          </ac:spMkLst>
        </pc:spChg>
        <pc:spChg chg="del">
          <ac:chgData name="Jose Sebastian Ñungo Manrique" userId="fdcf1caf-157f-4a21-a0b4-0184f256c7a9" providerId="ADAL" clId="{A2C25283-D071-471A-9112-100962876FB6}" dt="2021-06-18T12:15:21.922" v="270" actId="478"/>
          <ac:spMkLst>
            <pc:docMk/>
            <pc:sldMk cId="1611593286" sldId="761"/>
            <ac:spMk id="4" creationId="{A53D4D2A-44F6-475C-BB2D-D88E05356445}"/>
          </ac:spMkLst>
        </pc:spChg>
        <pc:spChg chg="add mod">
          <ac:chgData name="Jose Sebastian Ñungo Manrique" userId="fdcf1caf-157f-4a21-a0b4-0184f256c7a9" providerId="ADAL" clId="{A2C25283-D071-471A-9112-100962876FB6}" dt="2021-06-18T12:23:35.268" v="327" actId="1076"/>
          <ac:spMkLst>
            <pc:docMk/>
            <pc:sldMk cId="1611593286" sldId="761"/>
            <ac:spMk id="5" creationId="{6E6A0A1E-CC3F-47E0-9A30-875D47B8731D}"/>
          </ac:spMkLst>
        </pc:spChg>
        <pc:spChg chg="add del mod">
          <ac:chgData name="Jose Sebastian Ñungo Manrique" userId="fdcf1caf-157f-4a21-a0b4-0184f256c7a9" providerId="ADAL" clId="{A2C25283-D071-471A-9112-100962876FB6}" dt="2021-06-18T12:15:06.829" v="266" actId="478"/>
          <ac:spMkLst>
            <pc:docMk/>
            <pc:sldMk cId="1611593286" sldId="761"/>
            <ac:spMk id="6" creationId="{90AFA2E6-A7FC-4AC5-B610-E225385828A5}"/>
          </ac:spMkLst>
        </pc:spChg>
        <pc:spChg chg="add mod">
          <ac:chgData name="Jose Sebastian Ñungo Manrique" userId="fdcf1caf-157f-4a21-a0b4-0184f256c7a9" providerId="ADAL" clId="{A2C25283-D071-471A-9112-100962876FB6}" dt="2021-06-18T12:16:40.411" v="274"/>
          <ac:spMkLst>
            <pc:docMk/>
            <pc:sldMk cId="1611593286" sldId="761"/>
            <ac:spMk id="12" creationId="{75E2AFE4-8B3F-40E5-960C-C0F3742511AB}"/>
          </ac:spMkLst>
        </pc:spChg>
        <pc:spChg chg="add mod">
          <ac:chgData name="Jose Sebastian Ñungo Manrique" userId="fdcf1caf-157f-4a21-a0b4-0184f256c7a9" providerId="ADAL" clId="{A2C25283-D071-471A-9112-100962876FB6}" dt="2021-06-18T12:16:54.845" v="281"/>
          <ac:spMkLst>
            <pc:docMk/>
            <pc:sldMk cId="1611593286" sldId="761"/>
            <ac:spMk id="19" creationId="{A53E8259-1210-46F5-90F2-82DBE6171DAE}"/>
          </ac:spMkLst>
        </pc:spChg>
        <pc:spChg chg="add mod">
          <ac:chgData name="Jose Sebastian Ñungo Manrique" userId="fdcf1caf-157f-4a21-a0b4-0184f256c7a9" providerId="ADAL" clId="{A2C25283-D071-471A-9112-100962876FB6}" dt="2021-06-18T12:17:08.358" v="283"/>
          <ac:spMkLst>
            <pc:docMk/>
            <pc:sldMk cId="1611593286" sldId="761"/>
            <ac:spMk id="21" creationId="{D4A2DB12-8B61-40B8-800C-94971DB3E919}"/>
          </ac:spMkLst>
        </pc:spChg>
        <pc:spChg chg="add mod">
          <ac:chgData name="Jose Sebastian Ñungo Manrique" userId="fdcf1caf-157f-4a21-a0b4-0184f256c7a9" providerId="ADAL" clId="{A2C25283-D071-471A-9112-100962876FB6}" dt="2021-06-18T12:23:45.794" v="329" actId="1076"/>
          <ac:spMkLst>
            <pc:docMk/>
            <pc:sldMk cId="1611593286" sldId="761"/>
            <ac:spMk id="26" creationId="{C92ABDD4-912C-4D6D-A5C6-0F0FE7272230}"/>
          </ac:spMkLst>
        </pc:spChg>
        <pc:spChg chg="add mod">
          <ac:chgData name="Jose Sebastian Ñungo Manrique" userId="fdcf1caf-157f-4a21-a0b4-0184f256c7a9" providerId="ADAL" clId="{A2C25283-D071-471A-9112-100962876FB6}" dt="2021-06-18T12:53:27.437" v="496" actId="20577"/>
          <ac:spMkLst>
            <pc:docMk/>
            <pc:sldMk cId="1611593286" sldId="761"/>
            <ac:spMk id="33" creationId="{082F7E6D-E3B9-43B5-8A4D-FB13591A6D1B}"/>
          </ac:spMkLst>
        </pc:spChg>
        <pc:spChg chg="add mod">
          <ac:chgData name="Jose Sebastian Ñungo Manrique" userId="fdcf1caf-157f-4a21-a0b4-0184f256c7a9" providerId="ADAL" clId="{A2C25283-D071-471A-9112-100962876FB6}" dt="2021-06-18T12:46:28.173" v="434" actId="1076"/>
          <ac:spMkLst>
            <pc:docMk/>
            <pc:sldMk cId="1611593286" sldId="761"/>
            <ac:spMk id="46" creationId="{EC562D0F-051F-4A79-9C4F-130577CB325F}"/>
          </ac:spMkLst>
        </pc:spChg>
        <pc:spChg chg="add del mod">
          <ac:chgData name="Jose Sebastian Ñungo Manrique" userId="fdcf1caf-157f-4a21-a0b4-0184f256c7a9" providerId="ADAL" clId="{A2C25283-D071-471A-9112-100962876FB6}" dt="2021-06-18T12:47:18.308" v="444"/>
          <ac:spMkLst>
            <pc:docMk/>
            <pc:sldMk cId="1611593286" sldId="761"/>
            <ac:spMk id="47" creationId="{87E8B03E-F29F-4180-BDA9-BB2C8CC78253}"/>
          </ac:spMkLst>
        </pc:spChg>
        <pc:spChg chg="add del mod">
          <ac:chgData name="Jose Sebastian Ñungo Manrique" userId="fdcf1caf-157f-4a21-a0b4-0184f256c7a9" providerId="ADAL" clId="{A2C25283-D071-471A-9112-100962876FB6}" dt="2021-06-18T12:46:42.254" v="437" actId="478"/>
          <ac:spMkLst>
            <pc:docMk/>
            <pc:sldMk cId="1611593286" sldId="761"/>
            <ac:spMk id="48" creationId="{84D48322-A076-4A99-96C5-C59104D24EBD}"/>
          </ac:spMkLst>
        </pc:spChg>
        <pc:spChg chg="add mod">
          <ac:chgData name="Jose Sebastian Ñungo Manrique" userId="fdcf1caf-157f-4a21-a0b4-0184f256c7a9" providerId="ADAL" clId="{A2C25283-D071-471A-9112-100962876FB6}" dt="2021-06-18T12:48:03.986" v="450" actId="20577"/>
          <ac:spMkLst>
            <pc:docMk/>
            <pc:sldMk cId="1611593286" sldId="761"/>
            <ac:spMk id="51" creationId="{8892ACA4-DEBF-422B-8F5C-00A97A4939EC}"/>
          </ac:spMkLst>
        </pc:spChg>
        <pc:spChg chg="add mod">
          <ac:chgData name="Jose Sebastian Ñungo Manrique" userId="fdcf1caf-157f-4a21-a0b4-0184f256c7a9" providerId="ADAL" clId="{A2C25283-D071-471A-9112-100962876FB6}" dt="2021-06-18T12:48:17.233" v="455" actId="1076"/>
          <ac:spMkLst>
            <pc:docMk/>
            <pc:sldMk cId="1611593286" sldId="761"/>
            <ac:spMk id="52" creationId="{9004B24F-7082-4E31-972D-600B92954E74}"/>
          </ac:spMkLst>
        </pc:spChg>
        <pc:spChg chg="add mod">
          <ac:chgData name="Jose Sebastian Ñungo Manrique" userId="fdcf1caf-157f-4a21-a0b4-0184f256c7a9" providerId="ADAL" clId="{A2C25283-D071-471A-9112-100962876FB6}" dt="2021-06-18T12:49:55.182" v="468" actId="20577"/>
          <ac:spMkLst>
            <pc:docMk/>
            <pc:sldMk cId="1611593286" sldId="761"/>
            <ac:spMk id="53" creationId="{531141C7-AC82-4065-865E-2166535033F8}"/>
          </ac:spMkLst>
        </pc:spChg>
        <pc:spChg chg="add mod">
          <ac:chgData name="Jose Sebastian Ñungo Manrique" userId="fdcf1caf-157f-4a21-a0b4-0184f256c7a9" providerId="ADAL" clId="{A2C25283-D071-471A-9112-100962876FB6}" dt="2021-06-18T12:50:01.340" v="470" actId="20577"/>
          <ac:spMkLst>
            <pc:docMk/>
            <pc:sldMk cId="1611593286" sldId="761"/>
            <ac:spMk id="54" creationId="{6FA05B7D-19B8-4ADD-949B-7CA87D72A7EB}"/>
          </ac:spMkLst>
        </pc:spChg>
        <pc:spChg chg="add mod">
          <ac:chgData name="Jose Sebastian Ñungo Manrique" userId="fdcf1caf-157f-4a21-a0b4-0184f256c7a9" providerId="ADAL" clId="{A2C25283-D071-471A-9112-100962876FB6}" dt="2021-06-18T12:50:05.238" v="472" actId="20577"/>
          <ac:spMkLst>
            <pc:docMk/>
            <pc:sldMk cId="1611593286" sldId="761"/>
            <ac:spMk id="55" creationId="{4D1CA859-4C8A-4777-8C46-AE73C18C7A91}"/>
          </ac:spMkLst>
        </pc:spChg>
        <pc:spChg chg="add mod">
          <ac:chgData name="Jose Sebastian Ñungo Manrique" userId="fdcf1caf-157f-4a21-a0b4-0184f256c7a9" providerId="ADAL" clId="{A2C25283-D071-471A-9112-100962876FB6}" dt="2021-06-18T12:50:14.552" v="477" actId="1076"/>
          <ac:spMkLst>
            <pc:docMk/>
            <pc:sldMk cId="1611593286" sldId="761"/>
            <ac:spMk id="56" creationId="{5A925B05-0881-4AC9-9D5F-3E31F85D708D}"/>
          </ac:spMkLst>
        </pc:spChg>
        <pc:spChg chg="add del mod">
          <ac:chgData name="Jose Sebastian Ñungo Manrique" userId="fdcf1caf-157f-4a21-a0b4-0184f256c7a9" providerId="ADAL" clId="{A2C25283-D071-471A-9112-100962876FB6}" dt="2021-06-18T13:07:51.484" v="505" actId="478"/>
          <ac:spMkLst>
            <pc:docMk/>
            <pc:sldMk cId="1611593286" sldId="761"/>
            <ac:spMk id="60" creationId="{C972195C-D913-4350-A8B8-348FAD6C04F8}"/>
          </ac:spMkLst>
        </pc:spChg>
        <pc:grpChg chg="del mod">
          <ac:chgData name="Jose Sebastian Ñungo Manrique" userId="fdcf1caf-157f-4a21-a0b4-0184f256c7a9" providerId="ADAL" clId="{A2C25283-D071-471A-9112-100962876FB6}" dt="2021-06-18T12:16:52.556" v="280"/>
          <ac:grpSpMkLst>
            <pc:docMk/>
            <pc:sldMk cId="1611593286" sldId="761"/>
            <ac:grpSpMk id="16" creationId="{D48E822D-D09F-46B1-A2E8-B1CBDA45DE5F}"/>
          </ac:grpSpMkLst>
        </pc:grpChg>
        <pc:grpChg chg="mod">
          <ac:chgData name="Jose Sebastian Ñungo Manrique" userId="fdcf1caf-157f-4a21-a0b4-0184f256c7a9" providerId="ADAL" clId="{A2C25283-D071-471A-9112-100962876FB6}" dt="2021-06-18T12:16:52.556" v="280"/>
          <ac:grpSpMkLst>
            <pc:docMk/>
            <pc:sldMk cId="1611593286" sldId="761"/>
            <ac:grpSpMk id="18" creationId="{FEA378CB-551D-4133-B3FC-3C440C89F6B2}"/>
          </ac:grpSpMkLst>
        </pc:grpChg>
        <pc:picChg chg="add del mod ord">
          <ac:chgData name="Jose Sebastian Ñungo Manrique" userId="fdcf1caf-157f-4a21-a0b4-0184f256c7a9" providerId="ADAL" clId="{A2C25283-D071-471A-9112-100962876FB6}" dt="2021-06-18T13:07:36.269" v="501" actId="478"/>
          <ac:picMkLst>
            <pc:docMk/>
            <pc:sldMk cId="1611593286" sldId="761"/>
            <ac:picMk id="8" creationId="{1CCFA568-8418-4C55-81B8-53B2AAB86DBE}"/>
          </ac:picMkLst>
        </pc:picChg>
        <pc:picChg chg="add del mod">
          <ac:chgData name="Jose Sebastian Ñungo Manrique" userId="fdcf1caf-157f-4a21-a0b4-0184f256c7a9" providerId="ADAL" clId="{A2C25283-D071-471A-9112-100962876FB6}" dt="2021-06-18T12:34:33.686" v="356" actId="478"/>
          <ac:picMkLst>
            <pc:docMk/>
            <pc:sldMk cId="1611593286" sldId="761"/>
            <ac:picMk id="23" creationId="{681ABF9B-2B64-482E-9C23-5A3075C67C99}"/>
          </ac:picMkLst>
        </pc:picChg>
        <pc:picChg chg="add del mod">
          <ac:chgData name="Jose Sebastian Ñungo Manrique" userId="fdcf1caf-157f-4a21-a0b4-0184f256c7a9" providerId="ADAL" clId="{A2C25283-D071-471A-9112-100962876FB6}" dt="2021-06-18T12:31:13.256" v="349" actId="478"/>
          <ac:picMkLst>
            <pc:docMk/>
            <pc:sldMk cId="1611593286" sldId="761"/>
            <ac:picMk id="25" creationId="{0E4C8C1E-D414-4948-B25D-7BF897CC667E}"/>
          </ac:picMkLst>
        </pc:picChg>
        <pc:picChg chg="add del mod">
          <ac:chgData name="Jose Sebastian Ñungo Manrique" userId="fdcf1caf-157f-4a21-a0b4-0184f256c7a9" providerId="ADAL" clId="{A2C25283-D071-471A-9112-100962876FB6}" dt="2021-06-18T12:23:09.533" v="319"/>
          <ac:picMkLst>
            <pc:docMk/>
            <pc:sldMk cId="1611593286" sldId="761"/>
            <ac:picMk id="28" creationId="{1CC4DD30-F810-426C-8BC2-24BEA1ADEE48}"/>
          </ac:picMkLst>
        </pc:picChg>
        <pc:picChg chg="add mod">
          <ac:chgData name="Jose Sebastian Ñungo Manrique" userId="fdcf1caf-157f-4a21-a0b4-0184f256c7a9" providerId="ADAL" clId="{A2C25283-D071-471A-9112-100962876FB6}" dt="2021-06-18T12:23:49.520" v="330" actId="1076"/>
          <ac:picMkLst>
            <pc:docMk/>
            <pc:sldMk cId="1611593286" sldId="761"/>
            <ac:picMk id="30" creationId="{E8A6A6D3-B4BA-41A7-9E35-646F416857D6}"/>
          </ac:picMkLst>
        </pc:picChg>
        <pc:picChg chg="add del mod">
          <ac:chgData name="Jose Sebastian Ñungo Manrique" userId="fdcf1caf-157f-4a21-a0b4-0184f256c7a9" providerId="ADAL" clId="{A2C25283-D071-471A-9112-100962876FB6}" dt="2021-06-18T12:34:35.031" v="357" actId="478"/>
          <ac:picMkLst>
            <pc:docMk/>
            <pc:sldMk cId="1611593286" sldId="761"/>
            <ac:picMk id="35" creationId="{0B29A14F-5E33-4F0A-B005-C2027F39EB06}"/>
          </ac:picMkLst>
        </pc:picChg>
        <pc:picChg chg="add mod">
          <ac:chgData name="Jose Sebastian Ñungo Manrique" userId="fdcf1caf-157f-4a21-a0b4-0184f256c7a9" providerId="ADAL" clId="{A2C25283-D071-471A-9112-100962876FB6}" dt="2021-06-18T12:39:50.432" v="405" actId="1076"/>
          <ac:picMkLst>
            <pc:docMk/>
            <pc:sldMk cId="1611593286" sldId="761"/>
            <ac:picMk id="37" creationId="{5DC524F5-20F6-49C4-89BB-1489E2D018AD}"/>
          </ac:picMkLst>
        </pc:picChg>
        <pc:picChg chg="add mod">
          <ac:chgData name="Jose Sebastian Ñungo Manrique" userId="fdcf1caf-157f-4a21-a0b4-0184f256c7a9" providerId="ADAL" clId="{A2C25283-D071-471A-9112-100962876FB6}" dt="2021-06-18T12:42:52.605" v="412" actId="14100"/>
          <ac:picMkLst>
            <pc:docMk/>
            <pc:sldMk cId="1611593286" sldId="761"/>
            <ac:picMk id="39" creationId="{45A9A840-839A-443D-B6AA-4C8B4F7680C9}"/>
          </ac:picMkLst>
        </pc:picChg>
        <pc:picChg chg="add del">
          <ac:chgData name="Jose Sebastian Ñungo Manrique" userId="fdcf1caf-157f-4a21-a0b4-0184f256c7a9" providerId="ADAL" clId="{A2C25283-D071-471A-9112-100962876FB6}" dt="2021-06-18T12:37:13.433" v="376" actId="22"/>
          <ac:picMkLst>
            <pc:docMk/>
            <pc:sldMk cId="1611593286" sldId="761"/>
            <ac:picMk id="41" creationId="{D23A61FF-5770-482A-9CB9-9314F86667C3}"/>
          </ac:picMkLst>
        </pc:picChg>
        <pc:picChg chg="add del">
          <ac:chgData name="Jose Sebastian Ñungo Manrique" userId="fdcf1caf-157f-4a21-a0b4-0184f256c7a9" providerId="ADAL" clId="{A2C25283-D071-471A-9112-100962876FB6}" dt="2021-06-18T12:37:19.969" v="378" actId="22"/>
          <ac:picMkLst>
            <pc:docMk/>
            <pc:sldMk cId="1611593286" sldId="761"/>
            <ac:picMk id="43" creationId="{D921499F-DC90-4F50-A907-0021EB093A3F}"/>
          </ac:picMkLst>
        </pc:picChg>
        <pc:picChg chg="add mod">
          <ac:chgData name="Jose Sebastian Ñungo Manrique" userId="fdcf1caf-157f-4a21-a0b4-0184f256c7a9" providerId="ADAL" clId="{A2C25283-D071-471A-9112-100962876FB6}" dt="2021-06-18T12:48:52.501" v="463" actId="1076"/>
          <ac:picMkLst>
            <pc:docMk/>
            <pc:sldMk cId="1611593286" sldId="761"/>
            <ac:picMk id="44" creationId="{ACA98560-EE19-4363-8550-C52F7B1F9ED8}"/>
          </ac:picMkLst>
        </pc:picChg>
        <pc:picChg chg="add mod">
          <ac:chgData name="Jose Sebastian Ñungo Manrique" userId="fdcf1caf-157f-4a21-a0b4-0184f256c7a9" providerId="ADAL" clId="{A2C25283-D071-471A-9112-100962876FB6}" dt="2021-06-18T12:48:41.986" v="458" actId="1076"/>
          <ac:picMkLst>
            <pc:docMk/>
            <pc:sldMk cId="1611593286" sldId="761"/>
            <ac:picMk id="45" creationId="{DEB7B6F8-2F26-4D5A-932F-030354046FED}"/>
          </ac:picMkLst>
        </pc:picChg>
        <pc:picChg chg="add del mod">
          <ac:chgData name="Jose Sebastian Ñungo Manrique" userId="fdcf1caf-157f-4a21-a0b4-0184f256c7a9" providerId="ADAL" clId="{A2C25283-D071-471A-9112-100962876FB6}" dt="2021-06-18T12:50:18.620" v="478" actId="478"/>
          <ac:picMkLst>
            <pc:docMk/>
            <pc:sldMk cId="1611593286" sldId="761"/>
            <ac:picMk id="50" creationId="{F2984A3A-2095-4AC9-922D-779130BE3FE1}"/>
          </ac:picMkLst>
        </pc:picChg>
        <pc:picChg chg="add mod">
          <ac:chgData name="Jose Sebastian Ñungo Manrique" userId="fdcf1caf-157f-4a21-a0b4-0184f256c7a9" providerId="ADAL" clId="{A2C25283-D071-471A-9112-100962876FB6}" dt="2021-06-18T13:07:45.871" v="504" actId="1076"/>
          <ac:picMkLst>
            <pc:docMk/>
            <pc:sldMk cId="1611593286" sldId="761"/>
            <ac:picMk id="58" creationId="{DC66C15A-F352-4CCF-A58C-8608FCE8FEAA}"/>
          </ac:picMkLst>
        </pc:picChg>
        <pc:inkChg chg="add">
          <ac:chgData name="Jose Sebastian Ñungo Manrique" userId="fdcf1caf-157f-4a21-a0b4-0184f256c7a9" providerId="ADAL" clId="{A2C25283-D071-471A-9112-100962876FB6}" dt="2021-06-18T12:15:48.095" v="271" actId="9405"/>
          <ac:inkMkLst>
            <pc:docMk/>
            <pc:sldMk cId="1611593286" sldId="761"/>
            <ac:inkMk id="9" creationId="{555846CA-DC80-49F4-869D-DC415F312139}"/>
          </ac:inkMkLst>
        </pc:inkChg>
        <pc:inkChg chg="add">
          <ac:chgData name="Jose Sebastian Ñungo Manrique" userId="fdcf1caf-157f-4a21-a0b4-0184f256c7a9" providerId="ADAL" clId="{A2C25283-D071-471A-9112-100962876FB6}" dt="2021-06-18T12:15:53.135" v="272" actId="9405"/>
          <ac:inkMkLst>
            <pc:docMk/>
            <pc:sldMk cId="1611593286" sldId="761"/>
            <ac:inkMk id="10" creationId="{174778BB-C9EA-461B-88B7-5068EF815873}"/>
          </ac:inkMkLst>
        </pc:inkChg>
        <pc:inkChg chg="add">
          <ac:chgData name="Jose Sebastian Ñungo Manrique" userId="fdcf1caf-157f-4a21-a0b4-0184f256c7a9" providerId="ADAL" clId="{A2C25283-D071-471A-9112-100962876FB6}" dt="2021-06-18T12:16:04.802" v="273" actId="9405"/>
          <ac:inkMkLst>
            <pc:docMk/>
            <pc:sldMk cId="1611593286" sldId="761"/>
            <ac:inkMk id="11" creationId="{5A550275-80E5-4E3A-97B3-BAC91E221949}"/>
          </ac:inkMkLst>
        </pc:inkChg>
        <pc:inkChg chg="add mod">
          <ac:chgData name="Jose Sebastian Ñungo Manrique" userId="fdcf1caf-157f-4a21-a0b4-0184f256c7a9" providerId="ADAL" clId="{A2C25283-D071-471A-9112-100962876FB6}" dt="2021-06-18T12:16:52.556" v="280"/>
          <ac:inkMkLst>
            <pc:docMk/>
            <pc:sldMk cId="1611593286" sldId="761"/>
            <ac:inkMk id="13" creationId="{6B804701-093E-422E-9CDF-770DB3D69090}"/>
          </ac:inkMkLst>
        </pc:inkChg>
        <pc:inkChg chg="add mod">
          <ac:chgData name="Jose Sebastian Ñungo Manrique" userId="fdcf1caf-157f-4a21-a0b4-0184f256c7a9" providerId="ADAL" clId="{A2C25283-D071-471A-9112-100962876FB6}" dt="2021-06-18T12:16:52.556" v="280"/>
          <ac:inkMkLst>
            <pc:docMk/>
            <pc:sldMk cId="1611593286" sldId="761"/>
            <ac:inkMk id="14" creationId="{C69C3436-3E6D-4C99-A136-3DBD08E19EB5}"/>
          </ac:inkMkLst>
        </pc:inkChg>
        <pc:inkChg chg="add mod">
          <ac:chgData name="Jose Sebastian Ñungo Manrique" userId="fdcf1caf-157f-4a21-a0b4-0184f256c7a9" providerId="ADAL" clId="{A2C25283-D071-471A-9112-100962876FB6}" dt="2021-06-18T12:16:52.556" v="280"/>
          <ac:inkMkLst>
            <pc:docMk/>
            <pc:sldMk cId="1611593286" sldId="761"/>
            <ac:inkMk id="15" creationId="{DD61D4BF-F3B6-4FF9-B3EC-8B5EDB425D86}"/>
          </ac:inkMkLst>
        </pc:inkChg>
        <pc:inkChg chg="add mod">
          <ac:chgData name="Jose Sebastian Ñungo Manrique" userId="fdcf1caf-157f-4a21-a0b4-0184f256c7a9" providerId="ADAL" clId="{A2C25283-D071-471A-9112-100962876FB6}" dt="2021-06-18T12:16:52.556" v="280"/>
          <ac:inkMkLst>
            <pc:docMk/>
            <pc:sldMk cId="1611593286" sldId="761"/>
            <ac:inkMk id="17" creationId="{FAD0590E-6744-4FE7-90BD-0A6D8207F83F}"/>
          </ac:inkMkLst>
        </pc:inkChg>
        <pc:inkChg chg="add mod">
          <ac:chgData name="Jose Sebastian Ñungo Manrique" userId="fdcf1caf-157f-4a21-a0b4-0184f256c7a9" providerId="ADAL" clId="{A2C25283-D071-471A-9112-100962876FB6}" dt="2021-06-18T12:35:21.425" v="369" actId="14100"/>
          <ac:inkMkLst>
            <pc:docMk/>
            <pc:sldMk cId="1611593286" sldId="761"/>
            <ac:inkMk id="20" creationId="{9CF34C3B-BDBF-4B4A-9346-1E455B6BF5C5}"/>
          </ac:inkMkLst>
        </pc:inkChg>
        <pc:inkChg chg="add mod ord">
          <ac:chgData name="Jose Sebastian Ñungo Manrique" userId="fdcf1caf-157f-4a21-a0b4-0184f256c7a9" providerId="ADAL" clId="{A2C25283-D071-471A-9112-100962876FB6}" dt="2021-06-18T12:43:05.637" v="413" actId="1076"/>
          <ac:inkMkLst>
            <pc:docMk/>
            <pc:sldMk cId="1611593286" sldId="761"/>
            <ac:inkMk id="31" creationId="{F496F63D-6AC4-485F-9B28-F294993FB3C7}"/>
          </ac:inkMkLst>
        </pc:inkChg>
      </pc:sldChg>
      <pc:sldChg chg="new del">
        <pc:chgData name="Jose Sebastian Ñungo Manrique" userId="fdcf1caf-157f-4a21-a0b4-0184f256c7a9" providerId="ADAL" clId="{A2C25283-D071-471A-9112-100962876FB6}" dt="2021-06-18T12:02:26.854" v="1" actId="2696"/>
        <pc:sldMkLst>
          <pc:docMk/>
          <pc:sldMk cId="2000581820" sldId="761"/>
        </pc:sldMkLst>
      </pc:sldChg>
      <pc:sldChg chg="addSp delSp modSp new del mod">
        <pc:chgData name="Jose Sebastian Ñungo Manrique" userId="fdcf1caf-157f-4a21-a0b4-0184f256c7a9" providerId="ADAL" clId="{A2C25283-D071-471A-9112-100962876FB6}" dt="2021-06-18T15:47:53.977" v="552" actId="47"/>
        <pc:sldMkLst>
          <pc:docMk/>
          <pc:sldMk cId="1462614821" sldId="762"/>
        </pc:sldMkLst>
        <pc:spChg chg="del">
          <ac:chgData name="Jose Sebastian Ñungo Manrique" userId="fdcf1caf-157f-4a21-a0b4-0184f256c7a9" providerId="ADAL" clId="{A2C25283-D071-471A-9112-100962876FB6}" dt="2021-06-18T14:31:41.152" v="507" actId="478"/>
          <ac:spMkLst>
            <pc:docMk/>
            <pc:sldMk cId="1462614821" sldId="762"/>
            <ac:spMk id="2" creationId="{8BA294DE-E484-42E4-B98B-E97DE98D319F}"/>
          </ac:spMkLst>
        </pc:spChg>
        <pc:spChg chg="del">
          <ac:chgData name="Jose Sebastian Ñungo Manrique" userId="fdcf1caf-157f-4a21-a0b4-0184f256c7a9" providerId="ADAL" clId="{A2C25283-D071-471A-9112-100962876FB6}" dt="2021-06-18T14:31:41.152" v="507" actId="478"/>
          <ac:spMkLst>
            <pc:docMk/>
            <pc:sldMk cId="1462614821" sldId="762"/>
            <ac:spMk id="3" creationId="{A6268EB1-078A-4D99-9513-EF658A221F50}"/>
          </ac:spMkLst>
        </pc:spChg>
        <pc:spChg chg="del">
          <ac:chgData name="Jose Sebastian Ñungo Manrique" userId="fdcf1caf-157f-4a21-a0b4-0184f256c7a9" providerId="ADAL" clId="{A2C25283-D071-471A-9112-100962876FB6}" dt="2021-06-18T14:31:41.152" v="507" actId="478"/>
          <ac:spMkLst>
            <pc:docMk/>
            <pc:sldMk cId="1462614821" sldId="762"/>
            <ac:spMk id="4" creationId="{9419E1C9-7140-4BB1-B648-898B613F79C0}"/>
          </ac:spMkLst>
        </pc:spChg>
        <pc:picChg chg="add del mod">
          <ac:chgData name="Jose Sebastian Ñungo Manrique" userId="fdcf1caf-157f-4a21-a0b4-0184f256c7a9" providerId="ADAL" clId="{A2C25283-D071-471A-9112-100962876FB6}" dt="2021-06-18T15:47:50.152" v="551" actId="478"/>
          <ac:picMkLst>
            <pc:docMk/>
            <pc:sldMk cId="1462614821" sldId="762"/>
            <ac:picMk id="2050" creationId="{57AF2551-79EC-4CFE-A934-01F775E5328A}"/>
          </ac:picMkLst>
        </pc:picChg>
      </pc:sldChg>
    </pc:docChg>
  </pc:docChgLst>
  <pc:docChgLst>
    <pc:chgData name="Lucas Gomez Tobon" userId="b8a6d8fe-e4ad-4825-8cc6-ab3fedc37e7a" providerId="ADAL" clId="{AA0060B5-0D27-462C-AC5D-3F846B4052A4}"/>
    <pc:docChg chg="addSld modSld">
      <pc:chgData name="Lucas Gomez Tobon" userId="b8a6d8fe-e4ad-4825-8cc6-ab3fedc37e7a" providerId="ADAL" clId="{AA0060B5-0D27-462C-AC5D-3F846B4052A4}" dt="2021-07-10T11:51:17.219" v="21" actId="20577"/>
      <pc:docMkLst>
        <pc:docMk/>
      </pc:docMkLst>
      <pc:sldChg chg="modSp mod">
        <pc:chgData name="Lucas Gomez Tobon" userId="b8a6d8fe-e4ad-4825-8cc6-ab3fedc37e7a" providerId="ADAL" clId="{AA0060B5-0D27-462C-AC5D-3F846B4052A4}" dt="2021-07-10T11:51:17.219" v="21" actId="20577"/>
        <pc:sldMkLst>
          <pc:docMk/>
          <pc:sldMk cId="3972563557" sldId="256"/>
        </pc:sldMkLst>
        <pc:spChg chg="mod">
          <ac:chgData name="Lucas Gomez Tobon" userId="b8a6d8fe-e4ad-4825-8cc6-ab3fedc37e7a" providerId="ADAL" clId="{AA0060B5-0D27-462C-AC5D-3F846B4052A4}" dt="2021-07-10T11:51:17.219" v="21" actId="20577"/>
          <ac:spMkLst>
            <pc:docMk/>
            <pc:sldMk cId="3972563557" sldId="256"/>
            <ac:spMk id="2" creationId="{E00379FE-A29B-4DCA-A5F4-655324838181}"/>
          </ac:spMkLst>
        </pc:spChg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055701150" sldId="265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620906178" sldId="266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223681105" sldId="267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92171896" sldId="706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458082742" sldId="724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628756281" sldId="725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293484511" sldId="726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906802913" sldId="730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81820362" sldId="735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445428546" sldId="736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610476576" sldId="737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853717947" sldId="738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218811915" sldId="739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678551579" sldId="740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26959725" sldId="741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523636087" sldId="742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47985015" sldId="743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317981765" sldId="744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2894390991" sldId="745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673885203" sldId="787"/>
        </pc:sldMkLst>
      </pc:sldChg>
    </pc:docChg>
  </pc:docChgLst>
  <pc:docChgLst>
    <pc:chgData name="Lucas Gomez Tobon" userId="b8a6d8fe-e4ad-4825-8cc6-ab3fedc37e7a" providerId="ADAL" clId="{60366FEB-CFD4-4537-BD00-E81AD2B6D5A6}"/>
    <pc:docChg chg="undo redo custSel addSld delSld modSld sldOrd">
      <pc:chgData name="Lucas Gomez Tobon" userId="b8a6d8fe-e4ad-4825-8cc6-ab3fedc37e7a" providerId="ADAL" clId="{60366FEB-CFD4-4537-BD00-E81AD2B6D5A6}" dt="2021-06-18T20:37:31.198" v="4258" actId="1037"/>
      <pc:docMkLst>
        <pc:docMk/>
      </pc:docMkLst>
      <pc:sldChg chg="modSp mod">
        <pc:chgData name="Lucas Gomez Tobon" userId="b8a6d8fe-e4ad-4825-8cc6-ab3fedc37e7a" providerId="ADAL" clId="{60366FEB-CFD4-4537-BD00-E81AD2B6D5A6}" dt="2021-06-18T18:12:03.795" v="2356" actId="20577"/>
        <pc:sldMkLst>
          <pc:docMk/>
          <pc:sldMk cId="3972563557" sldId="256"/>
        </pc:sldMkLst>
        <pc:spChg chg="mod">
          <ac:chgData name="Lucas Gomez Tobon" userId="b8a6d8fe-e4ad-4825-8cc6-ab3fedc37e7a" providerId="ADAL" clId="{60366FEB-CFD4-4537-BD00-E81AD2B6D5A6}" dt="2021-06-18T18:12:03.795" v="2356" actId="20577"/>
          <ac:spMkLst>
            <pc:docMk/>
            <pc:sldMk cId="3972563557" sldId="256"/>
            <ac:spMk id="2" creationId="{E00379FE-A29B-4DCA-A5F4-655324838181}"/>
          </ac:spMkLst>
        </pc:spChg>
      </pc:sldChg>
      <pc:sldChg chg="modSp">
        <pc:chgData name="Lucas Gomez Tobon" userId="b8a6d8fe-e4ad-4825-8cc6-ab3fedc37e7a" providerId="ADAL" clId="{60366FEB-CFD4-4537-BD00-E81AD2B6D5A6}" dt="2021-06-18T17:52:53.167" v="2334" actId="20577"/>
        <pc:sldMkLst>
          <pc:docMk/>
          <pc:sldMk cId="1079916488" sldId="746"/>
        </pc:sldMkLst>
        <pc:graphicFrameChg chg="mod">
          <ac:chgData name="Lucas Gomez Tobon" userId="b8a6d8fe-e4ad-4825-8cc6-ab3fedc37e7a" providerId="ADAL" clId="{60366FEB-CFD4-4537-BD00-E81AD2B6D5A6}" dt="2021-06-18T17:52:53.167" v="2334" actId="20577"/>
          <ac:graphicFrameMkLst>
            <pc:docMk/>
            <pc:sldMk cId="1079916488" sldId="746"/>
            <ac:graphicFrameMk id="15" creationId="{64DC9766-2CAC-41F0-803B-5B795E4000C1}"/>
          </ac:graphicFrameMkLst>
        </pc:graphicFrameChg>
      </pc:sldChg>
      <pc:sldChg chg="addSp delSp modSp mod">
        <pc:chgData name="Lucas Gomez Tobon" userId="b8a6d8fe-e4ad-4825-8cc6-ab3fedc37e7a" providerId="ADAL" clId="{60366FEB-CFD4-4537-BD00-E81AD2B6D5A6}" dt="2021-06-18T18:57:38.853" v="2789" actId="1076"/>
        <pc:sldMkLst>
          <pc:docMk/>
          <pc:sldMk cId="3381907599" sldId="750"/>
        </pc:sldMkLst>
        <pc:spChg chg="mod">
          <ac:chgData name="Lucas Gomez Tobon" userId="b8a6d8fe-e4ad-4825-8cc6-ab3fedc37e7a" providerId="ADAL" clId="{60366FEB-CFD4-4537-BD00-E81AD2B6D5A6}" dt="2021-06-18T18:56:56.446" v="2754" actId="20577"/>
          <ac:spMkLst>
            <pc:docMk/>
            <pc:sldMk cId="3381907599" sldId="750"/>
            <ac:spMk id="3" creationId="{E51646C5-2ECC-4846-A87B-F72A6061B4DA}"/>
          </ac:spMkLst>
        </pc:spChg>
        <pc:spChg chg="del mod">
          <ac:chgData name="Lucas Gomez Tobon" userId="b8a6d8fe-e4ad-4825-8cc6-ab3fedc37e7a" providerId="ADAL" clId="{60366FEB-CFD4-4537-BD00-E81AD2B6D5A6}" dt="2021-06-18T18:57:35.359" v="2787" actId="478"/>
          <ac:spMkLst>
            <pc:docMk/>
            <pc:sldMk cId="3381907599" sldId="750"/>
            <ac:spMk id="7" creationId="{58EFE7BE-415D-438F-84F1-3894C68C2DD9}"/>
          </ac:spMkLst>
        </pc:spChg>
        <pc:spChg chg="del">
          <ac:chgData name="Lucas Gomez Tobon" userId="b8a6d8fe-e4ad-4825-8cc6-ab3fedc37e7a" providerId="ADAL" clId="{60366FEB-CFD4-4537-BD00-E81AD2B6D5A6}" dt="2021-06-18T18:57:27.325" v="2784" actId="478"/>
          <ac:spMkLst>
            <pc:docMk/>
            <pc:sldMk cId="3381907599" sldId="750"/>
            <ac:spMk id="8" creationId="{70EA7296-66DE-431C-BE64-2264BD2BA647}"/>
          </ac:spMkLst>
        </pc:spChg>
        <pc:spChg chg="mod">
          <ac:chgData name="Lucas Gomez Tobon" userId="b8a6d8fe-e4ad-4825-8cc6-ab3fedc37e7a" providerId="ADAL" clId="{60366FEB-CFD4-4537-BD00-E81AD2B6D5A6}" dt="2021-06-18T18:57:24.165" v="2783" actId="20577"/>
          <ac:spMkLst>
            <pc:docMk/>
            <pc:sldMk cId="3381907599" sldId="750"/>
            <ac:spMk id="9" creationId="{9F483E69-2BD5-40D4-BD6C-627682A6D3E6}"/>
          </ac:spMkLst>
        </pc:spChg>
        <pc:spChg chg="mod">
          <ac:chgData name="Lucas Gomez Tobon" userId="b8a6d8fe-e4ad-4825-8cc6-ab3fedc37e7a" providerId="ADAL" clId="{60366FEB-CFD4-4537-BD00-E81AD2B6D5A6}" dt="2021-06-18T18:57:00.936" v="2762" actId="20577"/>
          <ac:spMkLst>
            <pc:docMk/>
            <pc:sldMk cId="3381907599" sldId="750"/>
            <ac:spMk id="10" creationId="{74876A88-E109-47C0-80A2-168F1B596F95}"/>
          </ac:spMkLst>
        </pc:spChg>
        <pc:spChg chg="mod">
          <ac:chgData name="Lucas Gomez Tobon" userId="b8a6d8fe-e4ad-4825-8cc6-ab3fedc37e7a" providerId="ADAL" clId="{60366FEB-CFD4-4537-BD00-E81AD2B6D5A6}" dt="2021-06-18T18:57:10.116" v="2774" actId="20577"/>
          <ac:spMkLst>
            <pc:docMk/>
            <pc:sldMk cId="3381907599" sldId="750"/>
            <ac:spMk id="11" creationId="{5BE9F98D-07DB-4830-9760-5C5652DE2867}"/>
          </ac:spMkLst>
        </pc:spChg>
        <pc:spChg chg="mod">
          <ac:chgData name="Lucas Gomez Tobon" userId="b8a6d8fe-e4ad-4825-8cc6-ab3fedc37e7a" providerId="ADAL" clId="{60366FEB-CFD4-4537-BD00-E81AD2B6D5A6}" dt="2021-06-18T18:57:04.213" v="2764" actId="20577"/>
          <ac:spMkLst>
            <pc:docMk/>
            <pc:sldMk cId="3381907599" sldId="750"/>
            <ac:spMk id="12" creationId="{C10556BC-6FA0-4A49-8670-139643A4373E}"/>
          </ac:spMkLst>
        </pc:spChg>
        <pc:spChg chg="mod">
          <ac:chgData name="Lucas Gomez Tobon" userId="b8a6d8fe-e4ad-4825-8cc6-ab3fedc37e7a" providerId="ADAL" clId="{60366FEB-CFD4-4537-BD00-E81AD2B6D5A6}" dt="2021-06-18T18:57:13.761" v="2778" actId="20577"/>
          <ac:spMkLst>
            <pc:docMk/>
            <pc:sldMk cId="3381907599" sldId="750"/>
            <ac:spMk id="13" creationId="{44E07559-2BD6-4AE7-A57A-FF0083F31D1C}"/>
          </ac:spMkLst>
        </pc:spChg>
        <pc:spChg chg="add mod">
          <ac:chgData name="Lucas Gomez Tobon" userId="b8a6d8fe-e4ad-4825-8cc6-ab3fedc37e7a" providerId="ADAL" clId="{60366FEB-CFD4-4537-BD00-E81AD2B6D5A6}" dt="2021-06-18T18:57:31.552" v="2786" actId="1076"/>
          <ac:spMkLst>
            <pc:docMk/>
            <pc:sldMk cId="3381907599" sldId="750"/>
            <ac:spMk id="14" creationId="{6FBC1E5F-EC07-41DE-949C-26FB20F3FAD9}"/>
          </ac:spMkLst>
        </pc:spChg>
        <pc:spChg chg="add mod">
          <ac:chgData name="Lucas Gomez Tobon" userId="b8a6d8fe-e4ad-4825-8cc6-ab3fedc37e7a" providerId="ADAL" clId="{60366FEB-CFD4-4537-BD00-E81AD2B6D5A6}" dt="2021-06-18T18:57:38.853" v="2789" actId="1076"/>
          <ac:spMkLst>
            <pc:docMk/>
            <pc:sldMk cId="3381907599" sldId="750"/>
            <ac:spMk id="15" creationId="{C8CAF9A0-5539-4F83-8191-2E0629D63E2B}"/>
          </ac:spMkLst>
        </pc:spChg>
      </pc:sldChg>
      <pc:sldChg chg="delSp modSp del mod">
        <pc:chgData name="Lucas Gomez Tobon" userId="b8a6d8fe-e4ad-4825-8cc6-ab3fedc37e7a" providerId="ADAL" clId="{60366FEB-CFD4-4537-BD00-E81AD2B6D5A6}" dt="2021-06-18T17:12:53.412" v="1070" actId="47"/>
        <pc:sldMkLst>
          <pc:docMk/>
          <pc:sldMk cId="1611593286" sldId="761"/>
        </pc:sldMkLst>
        <pc:spChg chg="del">
          <ac:chgData name="Lucas Gomez Tobon" userId="b8a6d8fe-e4ad-4825-8cc6-ab3fedc37e7a" providerId="ADAL" clId="{60366FEB-CFD4-4537-BD00-E81AD2B6D5A6}" dt="2021-06-18T16:35:48.081" v="874" actId="478"/>
          <ac:spMkLst>
            <pc:docMk/>
            <pc:sldMk cId="1611593286" sldId="761"/>
            <ac:spMk id="5" creationId="{6E6A0A1E-CC3F-47E0-9A30-875D47B8731D}"/>
          </ac:spMkLst>
        </pc:spChg>
        <pc:spChg chg="del">
          <ac:chgData name="Lucas Gomez Tobon" userId="b8a6d8fe-e4ad-4825-8cc6-ab3fedc37e7a" providerId="ADAL" clId="{60366FEB-CFD4-4537-BD00-E81AD2B6D5A6}" dt="2021-06-18T16:35:53.756" v="876" actId="478"/>
          <ac:spMkLst>
            <pc:docMk/>
            <pc:sldMk cId="1611593286" sldId="761"/>
            <ac:spMk id="26" creationId="{C92ABDD4-912C-4D6D-A5C6-0F0FE7272230}"/>
          </ac:spMkLst>
        </pc:spChg>
        <pc:spChg chg="mod">
          <ac:chgData name="Lucas Gomez Tobon" userId="b8a6d8fe-e4ad-4825-8cc6-ab3fedc37e7a" providerId="ADAL" clId="{60366FEB-CFD4-4537-BD00-E81AD2B6D5A6}" dt="2021-06-18T16:36:11.528" v="883" actId="1076"/>
          <ac:spMkLst>
            <pc:docMk/>
            <pc:sldMk cId="1611593286" sldId="761"/>
            <ac:spMk id="33" creationId="{082F7E6D-E3B9-43B5-8A4D-FB13591A6D1B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46" creationId="{EC562D0F-051F-4A79-9C4F-130577CB325F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47" creationId="{87E8B03E-F29F-4180-BDA9-BB2C8CC78253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1" creationId="{8892ACA4-DEBF-422B-8F5C-00A97A4939EC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2" creationId="{9004B24F-7082-4E31-972D-600B92954E74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3" creationId="{531141C7-AC82-4065-865E-2166535033F8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4" creationId="{6FA05B7D-19B8-4ADD-949B-7CA87D72A7EB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5" creationId="{4D1CA859-4C8A-4777-8C46-AE73C18C7A91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6" creationId="{5A925B05-0881-4AC9-9D5F-3E31F85D708D}"/>
          </ac:spMkLst>
        </pc:spChg>
        <pc:picChg chg="del mod">
          <ac:chgData name="Lucas Gomez Tobon" userId="b8a6d8fe-e4ad-4825-8cc6-ab3fedc37e7a" providerId="ADAL" clId="{60366FEB-CFD4-4537-BD00-E81AD2B6D5A6}" dt="2021-06-18T17:00:16.687" v="1029" actId="21"/>
          <ac:picMkLst>
            <pc:docMk/>
            <pc:sldMk cId="1611593286" sldId="761"/>
            <ac:picMk id="30" creationId="{E8A6A6D3-B4BA-41A7-9E35-646F416857D6}"/>
          </ac:picMkLst>
        </pc:picChg>
        <pc:picChg chg="del">
          <ac:chgData name="Lucas Gomez Tobon" userId="b8a6d8fe-e4ad-4825-8cc6-ab3fedc37e7a" providerId="ADAL" clId="{60366FEB-CFD4-4537-BD00-E81AD2B6D5A6}" dt="2021-06-18T16:35:33.093" v="867" actId="478"/>
          <ac:picMkLst>
            <pc:docMk/>
            <pc:sldMk cId="1611593286" sldId="761"/>
            <ac:picMk id="37" creationId="{5DC524F5-20F6-49C4-89BB-1489E2D018AD}"/>
          </ac:picMkLst>
        </pc:picChg>
        <pc:picChg chg="del">
          <ac:chgData name="Lucas Gomez Tobon" userId="b8a6d8fe-e4ad-4825-8cc6-ab3fedc37e7a" providerId="ADAL" clId="{60366FEB-CFD4-4537-BD00-E81AD2B6D5A6}" dt="2021-06-18T16:35:34.806" v="868" actId="478"/>
          <ac:picMkLst>
            <pc:docMk/>
            <pc:sldMk cId="1611593286" sldId="761"/>
            <ac:picMk id="39" creationId="{45A9A840-839A-443D-B6AA-4C8B4F7680C9}"/>
          </ac:picMkLst>
        </pc:picChg>
        <pc:picChg chg="del">
          <ac:chgData name="Lucas Gomez Tobon" userId="b8a6d8fe-e4ad-4825-8cc6-ab3fedc37e7a" providerId="ADAL" clId="{60366FEB-CFD4-4537-BD00-E81AD2B6D5A6}" dt="2021-06-18T16:35:36.100" v="869" actId="478"/>
          <ac:picMkLst>
            <pc:docMk/>
            <pc:sldMk cId="1611593286" sldId="761"/>
            <ac:picMk id="44" creationId="{ACA98560-EE19-4363-8550-C52F7B1F9ED8}"/>
          </ac:picMkLst>
        </pc:picChg>
        <pc:picChg chg="del">
          <ac:chgData name="Lucas Gomez Tobon" userId="b8a6d8fe-e4ad-4825-8cc6-ab3fedc37e7a" providerId="ADAL" clId="{60366FEB-CFD4-4537-BD00-E81AD2B6D5A6}" dt="2021-06-18T16:35:37.420" v="870" actId="478"/>
          <ac:picMkLst>
            <pc:docMk/>
            <pc:sldMk cId="1611593286" sldId="761"/>
            <ac:picMk id="45" creationId="{DEB7B6F8-2F26-4D5A-932F-030354046FED}"/>
          </ac:picMkLst>
        </pc:picChg>
        <pc:picChg chg="del">
          <ac:chgData name="Lucas Gomez Tobon" userId="b8a6d8fe-e4ad-4825-8cc6-ab3fedc37e7a" providerId="ADAL" clId="{60366FEB-CFD4-4537-BD00-E81AD2B6D5A6}" dt="2021-06-18T16:35:43.907" v="873" actId="478"/>
          <ac:picMkLst>
            <pc:docMk/>
            <pc:sldMk cId="1611593286" sldId="761"/>
            <ac:picMk id="58" creationId="{DC66C15A-F352-4CCF-A58C-8608FCE8FEAA}"/>
          </ac:picMkLst>
        </pc:picChg>
        <pc:inkChg chg="del">
          <ac:chgData name="Lucas Gomez Tobon" userId="b8a6d8fe-e4ad-4825-8cc6-ab3fedc37e7a" providerId="ADAL" clId="{60366FEB-CFD4-4537-BD00-E81AD2B6D5A6}" dt="2021-06-18T16:35:42.329" v="872" actId="478"/>
          <ac:inkMkLst>
            <pc:docMk/>
            <pc:sldMk cId="1611593286" sldId="761"/>
            <ac:inkMk id="31" creationId="{F496F63D-6AC4-485F-9B28-F294993FB3C7}"/>
          </ac:inkMkLst>
        </pc:inkChg>
      </pc:sldChg>
      <pc:sldChg chg="modSp">
        <pc:chgData name="Lucas Gomez Tobon" userId="b8a6d8fe-e4ad-4825-8cc6-ab3fedc37e7a" providerId="ADAL" clId="{60366FEB-CFD4-4537-BD00-E81AD2B6D5A6}" dt="2021-06-18T17:52:59.737" v="2339" actId="20577"/>
        <pc:sldMkLst>
          <pc:docMk/>
          <pc:sldMk cId="1744668913" sldId="762"/>
        </pc:sldMkLst>
        <pc:graphicFrameChg chg="mod">
          <ac:chgData name="Lucas Gomez Tobon" userId="b8a6d8fe-e4ad-4825-8cc6-ab3fedc37e7a" providerId="ADAL" clId="{60366FEB-CFD4-4537-BD00-E81AD2B6D5A6}" dt="2021-06-18T17:52:59.737" v="2339" actId="20577"/>
          <ac:graphicFrameMkLst>
            <pc:docMk/>
            <pc:sldMk cId="1744668913" sldId="762"/>
            <ac:graphicFrameMk id="15" creationId="{64DC9766-2CAC-41F0-803B-5B795E4000C1}"/>
          </ac:graphicFrameMkLst>
        </pc:graphicFrameChg>
      </pc:sldChg>
      <pc:sldChg chg="addSp delSp modSp add mod">
        <pc:chgData name="Lucas Gomez Tobon" userId="b8a6d8fe-e4ad-4825-8cc6-ab3fedc37e7a" providerId="ADAL" clId="{60366FEB-CFD4-4537-BD00-E81AD2B6D5A6}" dt="2021-06-18T16:16:29.423" v="678" actId="1076"/>
        <pc:sldMkLst>
          <pc:docMk/>
          <pc:sldMk cId="2560172642" sldId="763"/>
        </pc:sldMkLst>
        <pc:spChg chg="mod">
          <ac:chgData name="Lucas Gomez Tobon" userId="b8a6d8fe-e4ad-4825-8cc6-ab3fedc37e7a" providerId="ADAL" clId="{60366FEB-CFD4-4537-BD00-E81AD2B6D5A6}" dt="2021-06-18T16:07:45.488" v="19" actId="20577"/>
          <ac:spMkLst>
            <pc:docMk/>
            <pc:sldMk cId="2560172642" sldId="763"/>
            <ac:spMk id="2" creationId="{1BD6AC63-A723-4131-AC30-C75BC2976905}"/>
          </ac:spMkLst>
        </pc:spChg>
        <pc:spChg chg="del">
          <ac:chgData name="Lucas Gomez Tobon" userId="b8a6d8fe-e4ad-4825-8cc6-ab3fedc37e7a" providerId="ADAL" clId="{60366FEB-CFD4-4537-BD00-E81AD2B6D5A6}" dt="2021-06-18T16:07:53.393" v="24" actId="478"/>
          <ac:spMkLst>
            <pc:docMk/>
            <pc:sldMk cId="2560172642" sldId="763"/>
            <ac:spMk id="3" creationId="{601392CC-B9F2-407C-B2CA-E6E20651279C}"/>
          </ac:spMkLst>
        </pc:spChg>
        <pc:spChg chg="del mod">
          <ac:chgData name="Lucas Gomez Tobon" userId="b8a6d8fe-e4ad-4825-8cc6-ab3fedc37e7a" providerId="ADAL" clId="{60366FEB-CFD4-4537-BD00-E81AD2B6D5A6}" dt="2021-06-18T16:07:50.558" v="22" actId="478"/>
          <ac:spMkLst>
            <pc:docMk/>
            <pc:sldMk cId="2560172642" sldId="763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60366FEB-CFD4-4537-BD00-E81AD2B6D5A6}" dt="2021-06-18T16:07:52.785" v="23" actId="478"/>
          <ac:spMkLst>
            <pc:docMk/>
            <pc:sldMk cId="2560172642" sldId="763"/>
            <ac:spMk id="7" creationId="{C526E7A2-933B-476C-B781-E50E9D71B5B2}"/>
          </ac:spMkLst>
        </pc:spChg>
        <pc:spChg chg="add mod">
          <ac:chgData name="Lucas Gomez Tobon" userId="b8a6d8fe-e4ad-4825-8cc6-ab3fedc37e7a" providerId="ADAL" clId="{60366FEB-CFD4-4537-BD00-E81AD2B6D5A6}" dt="2021-06-18T16:16:29.423" v="678" actId="1076"/>
          <ac:spMkLst>
            <pc:docMk/>
            <pc:sldMk cId="2560172642" sldId="763"/>
            <ac:spMk id="10" creationId="{5AD02721-57A0-452B-B531-A9EC0170710E}"/>
          </ac:spMkLst>
        </pc:spChg>
        <pc:spChg chg="mod">
          <ac:chgData name="Lucas Gomez Tobon" userId="b8a6d8fe-e4ad-4825-8cc6-ab3fedc37e7a" providerId="ADAL" clId="{60366FEB-CFD4-4537-BD00-E81AD2B6D5A6}" dt="2021-06-18T16:12:43.354" v="542" actId="20577"/>
          <ac:spMkLst>
            <pc:docMk/>
            <pc:sldMk cId="2560172642" sldId="763"/>
            <ac:spMk id="29" creationId="{5DFE2E76-E1D1-42C1-8622-941FA37A316E}"/>
          </ac:spMkLst>
        </pc:spChg>
        <pc:picChg chg="del">
          <ac:chgData name="Lucas Gomez Tobon" userId="b8a6d8fe-e4ad-4825-8cc6-ab3fedc37e7a" providerId="ADAL" clId="{60366FEB-CFD4-4537-BD00-E81AD2B6D5A6}" dt="2021-06-18T16:07:48.730" v="20" actId="478"/>
          <ac:picMkLst>
            <pc:docMk/>
            <pc:sldMk cId="2560172642" sldId="763"/>
            <ac:picMk id="6" creationId="{9397C72B-75ED-4254-9188-B591F00147D5}"/>
          </ac:picMkLst>
        </pc:picChg>
        <pc:picChg chg="add mod">
          <ac:chgData name="Lucas Gomez Tobon" userId="b8a6d8fe-e4ad-4825-8cc6-ab3fedc37e7a" providerId="ADAL" clId="{60366FEB-CFD4-4537-BD00-E81AD2B6D5A6}" dt="2021-06-18T16:16:27.513" v="677" actId="1076"/>
          <ac:picMkLst>
            <pc:docMk/>
            <pc:sldMk cId="2560172642" sldId="763"/>
            <ac:picMk id="9" creationId="{02B9BCA7-4403-4FD6-8645-366E1D27852D}"/>
          </ac:picMkLst>
        </pc:picChg>
        <pc:picChg chg="add del mod">
          <ac:chgData name="Lucas Gomez Tobon" userId="b8a6d8fe-e4ad-4825-8cc6-ab3fedc37e7a" providerId="ADAL" clId="{60366FEB-CFD4-4537-BD00-E81AD2B6D5A6}" dt="2021-06-18T16:16:20.333" v="676"/>
          <ac:picMkLst>
            <pc:docMk/>
            <pc:sldMk cId="2560172642" sldId="763"/>
            <ac:picMk id="11" creationId="{A506230A-54B7-44EF-83E4-F139846ABED2}"/>
          </ac:picMkLst>
        </pc:picChg>
      </pc:sldChg>
      <pc:sldChg chg="add del ord">
        <pc:chgData name="Lucas Gomez Tobon" userId="b8a6d8fe-e4ad-4825-8cc6-ab3fedc37e7a" providerId="ADAL" clId="{60366FEB-CFD4-4537-BD00-E81AD2B6D5A6}" dt="2021-06-18T16:07:39.882" v="3" actId="47"/>
        <pc:sldMkLst>
          <pc:docMk/>
          <pc:sldMk cId="2561079441" sldId="763"/>
        </pc:sldMkLst>
      </pc:sldChg>
      <pc:sldChg chg="new del">
        <pc:chgData name="Lucas Gomez Tobon" userId="b8a6d8fe-e4ad-4825-8cc6-ab3fedc37e7a" providerId="ADAL" clId="{60366FEB-CFD4-4537-BD00-E81AD2B6D5A6}" dt="2021-06-18T16:16:33.421" v="680" actId="680"/>
        <pc:sldMkLst>
          <pc:docMk/>
          <pc:sldMk cId="793101729" sldId="764"/>
        </pc:sldMkLst>
      </pc:sldChg>
      <pc:sldChg chg="addSp delSp modSp add mod">
        <pc:chgData name="Lucas Gomez Tobon" userId="b8a6d8fe-e4ad-4825-8cc6-ab3fedc37e7a" providerId="ADAL" clId="{60366FEB-CFD4-4537-BD00-E81AD2B6D5A6}" dt="2021-06-18T16:23:30.650" v="839" actId="478"/>
        <pc:sldMkLst>
          <pc:docMk/>
          <pc:sldMk cId="1438555841" sldId="764"/>
        </pc:sldMkLst>
        <pc:spChg chg="add del mod">
          <ac:chgData name="Lucas Gomez Tobon" userId="b8a6d8fe-e4ad-4825-8cc6-ab3fedc37e7a" providerId="ADAL" clId="{60366FEB-CFD4-4537-BD00-E81AD2B6D5A6}" dt="2021-06-18T16:23:30.650" v="839" actId="478"/>
          <ac:spMkLst>
            <pc:docMk/>
            <pc:sldMk cId="1438555841" sldId="764"/>
            <ac:spMk id="8" creationId="{37446844-9A6B-4892-A55F-29B40241CE8F}"/>
          </ac:spMkLst>
        </pc:spChg>
        <pc:spChg chg="del">
          <ac:chgData name="Lucas Gomez Tobon" userId="b8a6d8fe-e4ad-4825-8cc6-ab3fedc37e7a" providerId="ADAL" clId="{60366FEB-CFD4-4537-BD00-E81AD2B6D5A6}" dt="2021-06-18T16:16:38.116" v="683" actId="478"/>
          <ac:spMkLst>
            <pc:docMk/>
            <pc:sldMk cId="1438555841" sldId="764"/>
            <ac:spMk id="10" creationId="{5AD02721-57A0-452B-B531-A9EC0170710E}"/>
          </ac:spMkLst>
        </pc:spChg>
        <pc:spChg chg="add mod">
          <ac:chgData name="Lucas Gomez Tobon" userId="b8a6d8fe-e4ad-4825-8cc6-ab3fedc37e7a" providerId="ADAL" clId="{60366FEB-CFD4-4537-BD00-E81AD2B6D5A6}" dt="2021-06-18T16:23:19.671" v="836" actId="1035"/>
          <ac:spMkLst>
            <pc:docMk/>
            <pc:sldMk cId="1438555841" sldId="764"/>
            <ac:spMk id="11" creationId="{984F40EA-D60C-4166-B400-347C6E89B168}"/>
          </ac:spMkLst>
        </pc:spChg>
        <pc:spChg chg="del">
          <ac:chgData name="Lucas Gomez Tobon" userId="b8a6d8fe-e4ad-4825-8cc6-ab3fedc37e7a" providerId="ADAL" clId="{60366FEB-CFD4-4537-BD00-E81AD2B6D5A6}" dt="2021-06-18T16:16:39.546" v="684" actId="478"/>
          <ac:spMkLst>
            <pc:docMk/>
            <pc:sldMk cId="1438555841" sldId="764"/>
            <ac:spMk id="29" creationId="{5DFE2E76-E1D1-42C1-8622-941FA37A316E}"/>
          </ac:spMkLst>
        </pc:spChg>
        <pc:picChg chg="add mod">
          <ac:chgData name="Lucas Gomez Tobon" userId="b8a6d8fe-e4ad-4825-8cc6-ab3fedc37e7a" providerId="ADAL" clId="{60366FEB-CFD4-4537-BD00-E81AD2B6D5A6}" dt="2021-06-18T16:17:03.208" v="692" actId="1076"/>
          <ac:picMkLst>
            <pc:docMk/>
            <pc:sldMk cId="1438555841" sldId="764"/>
            <ac:picMk id="6" creationId="{96903A64-8C3B-4C28-8DFF-031DFC66F3B0}"/>
          </ac:picMkLst>
        </pc:picChg>
        <pc:picChg chg="add del mod">
          <ac:chgData name="Lucas Gomez Tobon" userId="b8a6d8fe-e4ad-4825-8cc6-ab3fedc37e7a" providerId="ADAL" clId="{60366FEB-CFD4-4537-BD00-E81AD2B6D5A6}" dt="2021-06-18T16:17:01.500" v="691" actId="478"/>
          <ac:picMkLst>
            <pc:docMk/>
            <pc:sldMk cId="1438555841" sldId="764"/>
            <ac:picMk id="7" creationId="{ABAE87C2-F483-4B23-A3A1-6D2D43DC05AB}"/>
          </ac:picMkLst>
        </pc:picChg>
        <pc:picChg chg="del">
          <ac:chgData name="Lucas Gomez Tobon" userId="b8a6d8fe-e4ad-4825-8cc6-ab3fedc37e7a" providerId="ADAL" clId="{60366FEB-CFD4-4537-BD00-E81AD2B6D5A6}" dt="2021-06-18T16:16:37.010" v="682" actId="478"/>
          <ac:picMkLst>
            <pc:docMk/>
            <pc:sldMk cId="1438555841" sldId="764"/>
            <ac:picMk id="9" creationId="{02B9BCA7-4403-4FD6-8645-366E1D27852D}"/>
          </ac:picMkLst>
        </pc:picChg>
      </pc:sldChg>
      <pc:sldChg chg="addSp delSp modSp add mod ord">
        <pc:chgData name="Lucas Gomez Tobon" userId="b8a6d8fe-e4ad-4825-8cc6-ab3fedc37e7a" providerId="ADAL" clId="{60366FEB-CFD4-4537-BD00-E81AD2B6D5A6}" dt="2021-06-18T16:24:15.930" v="845" actId="20577"/>
        <pc:sldMkLst>
          <pc:docMk/>
          <pc:sldMk cId="2980879510" sldId="765"/>
        </pc:sldMkLst>
        <pc:spChg chg="add mod">
          <ac:chgData name="Lucas Gomez Tobon" userId="b8a6d8fe-e4ad-4825-8cc6-ab3fedc37e7a" providerId="ADAL" clId="{60366FEB-CFD4-4537-BD00-E81AD2B6D5A6}" dt="2021-06-18T16:17:34.977" v="699" actId="693"/>
          <ac:spMkLst>
            <pc:docMk/>
            <pc:sldMk cId="2980879510" sldId="765"/>
            <ac:spMk id="3" creationId="{F56AF24F-9575-4D31-96DA-F6FF2CABAFFF}"/>
          </ac:spMkLst>
        </pc:spChg>
        <pc:spChg chg="add del mod">
          <ac:chgData name="Lucas Gomez Tobon" userId="b8a6d8fe-e4ad-4825-8cc6-ab3fedc37e7a" providerId="ADAL" clId="{60366FEB-CFD4-4537-BD00-E81AD2B6D5A6}" dt="2021-06-18T16:18:09.902" v="742" actId="478"/>
          <ac:spMkLst>
            <pc:docMk/>
            <pc:sldMk cId="2980879510" sldId="765"/>
            <ac:spMk id="4" creationId="{03237ADB-B449-4C3B-BB0F-83B20EC3ACD2}"/>
          </ac:spMkLst>
        </pc:spChg>
        <pc:spChg chg="add mod">
          <ac:chgData name="Lucas Gomez Tobon" userId="b8a6d8fe-e4ad-4825-8cc6-ab3fedc37e7a" providerId="ADAL" clId="{60366FEB-CFD4-4537-BD00-E81AD2B6D5A6}" dt="2021-06-18T16:18:28.652" v="747" actId="1076"/>
          <ac:spMkLst>
            <pc:docMk/>
            <pc:sldMk cId="2980879510" sldId="765"/>
            <ac:spMk id="7" creationId="{CB057DE2-DE2F-4A55-B4BA-61ECA5767B7B}"/>
          </ac:spMkLst>
        </pc:spChg>
        <pc:spChg chg="add mod">
          <ac:chgData name="Lucas Gomez Tobon" userId="b8a6d8fe-e4ad-4825-8cc6-ab3fedc37e7a" providerId="ADAL" clId="{60366FEB-CFD4-4537-BD00-E81AD2B6D5A6}" dt="2021-06-18T16:19:09.224" v="759" actId="1076"/>
          <ac:spMkLst>
            <pc:docMk/>
            <pc:sldMk cId="2980879510" sldId="765"/>
            <ac:spMk id="8" creationId="{D16FC94D-259F-4822-9661-3567D531171C}"/>
          </ac:spMkLst>
        </pc:spChg>
        <pc:spChg chg="add mod">
          <ac:chgData name="Lucas Gomez Tobon" userId="b8a6d8fe-e4ad-4825-8cc6-ab3fedc37e7a" providerId="ADAL" clId="{60366FEB-CFD4-4537-BD00-E81AD2B6D5A6}" dt="2021-06-18T16:18:59.076" v="757" actId="208"/>
          <ac:spMkLst>
            <pc:docMk/>
            <pc:sldMk cId="2980879510" sldId="765"/>
            <ac:spMk id="11" creationId="{F10A5245-E26D-4BD5-A278-F9EC037CA7E0}"/>
          </ac:spMkLst>
        </pc:spChg>
        <pc:spChg chg="add mod">
          <ac:chgData name="Lucas Gomez Tobon" userId="b8a6d8fe-e4ad-4825-8cc6-ab3fedc37e7a" providerId="ADAL" clId="{60366FEB-CFD4-4537-BD00-E81AD2B6D5A6}" dt="2021-06-18T16:19:57.751" v="779" actId="1035"/>
          <ac:spMkLst>
            <pc:docMk/>
            <pc:sldMk cId="2980879510" sldId="765"/>
            <ac:spMk id="17" creationId="{581574F5-6A67-49E7-BB0A-A99849FE8B7F}"/>
          </ac:spMkLst>
        </pc:spChg>
        <pc:spChg chg="add mod">
          <ac:chgData name="Lucas Gomez Tobon" userId="b8a6d8fe-e4ad-4825-8cc6-ab3fedc37e7a" providerId="ADAL" clId="{60366FEB-CFD4-4537-BD00-E81AD2B6D5A6}" dt="2021-06-18T16:19:57.751" v="779" actId="1035"/>
          <ac:spMkLst>
            <pc:docMk/>
            <pc:sldMk cId="2980879510" sldId="765"/>
            <ac:spMk id="18" creationId="{90C62114-D536-4F82-81AD-46AD42B0F559}"/>
          </ac:spMkLst>
        </pc:spChg>
        <pc:spChg chg="add mod">
          <ac:chgData name="Lucas Gomez Tobon" userId="b8a6d8fe-e4ad-4825-8cc6-ab3fedc37e7a" providerId="ADAL" clId="{60366FEB-CFD4-4537-BD00-E81AD2B6D5A6}" dt="2021-06-18T16:19:57.751" v="779" actId="1035"/>
          <ac:spMkLst>
            <pc:docMk/>
            <pc:sldMk cId="2980879510" sldId="765"/>
            <ac:spMk id="19" creationId="{E02D3679-B16C-421C-8861-5D316281AC02}"/>
          </ac:spMkLst>
        </pc:spChg>
        <pc:spChg chg="add mod">
          <ac:chgData name="Lucas Gomez Tobon" userId="b8a6d8fe-e4ad-4825-8cc6-ab3fedc37e7a" providerId="ADAL" clId="{60366FEB-CFD4-4537-BD00-E81AD2B6D5A6}" dt="2021-06-18T16:19:57.751" v="779" actId="1035"/>
          <ac:spMkLst>
            <pc:docMk/>
            <pc:sldMk cId="2980879510" sldId="765"/>
            <ac:spMk id="20" creationId="{FDFF52B6-2201-42AF-9948-CC535CCC19D4}"/>
          </ac:spMkLst>
        </pc:spChg>
        <pc:spChg chg="add mod">
          <ac:chgData name="Lucas Gomez Tobon" userId="b8a6d8fe-e4ad-4825-8cc6-ab3fedc37e7a" providerId="ADAL" clId="{60366FEB-CFD4-4537-BD00-E81AD2B6D5A6}" dt="2021-06-18T16:20:48.480" v="787" actId="14100"/>
          <ac:spMkLst>
            <pc:docMk/>
            <pc:sldMk cId="2980879510" sldId="765"/>
            <ac:spMk id="21" creationId="{BEB4D6F4-B1FB-43A7-9885-4378749B1D22}"/>
          </ac:spMkLst>
        </pc:spChg>
        <pc:spChg chg="add mod">
          <ac:chgData name="Lucas Gomez Tobon" userId="b8a6d8fe-e4ad-4825-8cc6-ab3fedc37e7a" providerId="ADAL" clId="{60366FEB-CFD4-4537-BD00-E81AD2B6D5A6}" dt="2021-06-18T16:21:00.553" v="791" actId="14100"/>
          <ac:spMkLst>
            <pc:docMk/>
            <pc:sldMk cId="2980879510" sldId="765"/>
            <ac:spMk id="22" creationId="{5F72D9C8-37EB-47C9-AF2B-05148A193C5F}"/>
          </ac:spMkLst>
        </pc:spChg>
        <pc:spChg chg="add del mod">
          <ac:chgData name="Lucas Gomez Tobon" userId="b8a6d8fe-e4ad-4825-8cc6-ab3fedc37e7a" providerId="ADAL" clId="{60366FEB-CFD4-4537-BD00-E81AD2B6D5A6}" dt="2021-06-18T16:22:34.090" v="807" actId="21"/>
          <ac:spMkLst>
            <pc:docMk/>
            <pc:sldMk cId="2980879510" sldId="765"/>
            <ac:spMk id="24" creationId="{519941C3-B49B-41EB-B109-F19107516B60}"/>
          </ac:spMkLst>
        </pc:spChg>
        <pc:spChg chg="add mod">
          <ac:chgData name="Lucas Gomez Tobon" userId="b8a6d8fe-e4ad-4825-8cc6-ab3fedc37e7a" providerId="ADAL" clId="{60366FEB-CFD4-4537-BD00-E81AD2B6D5A6}" dt="2021-06-18T16:24:15.930" v="845" actId="20577"/>
          <ac:spMkLst>
            <pc:docMk/>
            <pc:sldMk cId="2980879510" sldId="765"/>
            <ac:spMk id="25" creationId="{F33585C8-B485-4F85-B552-0DC251952FA9}"/>
          </ac:spMkLst>
        </pc:spChg>
        <pc:spChg chg="add mod">
          <ac:chgData name="Lucas Gomez Tobon" userId="b8a6d8fe-e4ad-4825-8cc6-ab3fedc37e7a" providerId="ADAL" clId="{60366FEB-CFD4-4537-BD00-E81AD2B6D5A6}" dt="2021-06-18T16:23:43.083" v="843" actId="1076"/>
          <ac:spMkLst>
            <pc:docMk/>
            <pc:sldMk cId="2980879510" sldId="765"/>
            <ac:spMk id="26" creationId="{22CD19A8-C744-4C10-BCC9-A1235F7C22E6}"/>
          </ac:spMkLst>
        </pc:spChg>
        <pc:picChg chg="add mod">
          <ac:chgData name="Lucas Gomez Tobon" userId="b8a6d8fe-e4ad-4825-8cc6-ab3fedc37e7a" providerId="ADAL" clId="{60366FEB-CFD4-4537-BD00-E81AD2B6D5A6}" dt="2021-06-18T16:19:40.640" v="765" actId="1076"/>
          <ac:picMkLst>
            <pc:docMk/>
            <pc:sldMk cId="2980879510" sldId="765"/>
            <ac:picMk id="16" creationId="{D5356833-1ABB-411A-849A-C5054BB321D7}"/>
          </ac:picMkLst>
        </pc:picChg>
        <pc:picChg chg="add mod">
          <ac:chgData name="Lucas Gomez Tobon" userId="b8a6d8fe-e4ad-4825-8cc6-ab3fedc37e7a" providerId="ADAL" clId="{60366FEB-CFD4-4537-BD00-E81AD2B6D5A6}" dt="2021-06-18T16:21:15.570" v="794" actId="1076"/>
          <ac:picMkLst>
            <pc:docMk/>
            <pc:sldMk cId="2980879510" sldId="765"/>
            <ac:picMk id="23" creationId="{AB9CB763-13F9-4853-97DA-B1CB20BAF3CF}"/>
          </ac:picMkLst>
        </pc:picChg>
        <pc:cxnChg chg="add mod">
          <ac:chgData name="Lucas Gomez Tobon" userId="b8a6d8fe-e4ad-4825-8cc6-ab3fedc37e7a" providerId="ADAL" clId="{60366FEB-CFD4-4537-BD00-E81AD2B6D5A6}" dt="2021-06-18T16:19:17.016" v="763" actId="14100"/>
          <ac:cxnSpMkLst>
            <pc:docMk/>
            <pc:sldMk cId="2980879510" sldId="765"/>
            <ac:cxnSpMk id="9" creationId="{2D652DF2-7B38-4AC7-8BCD-DE5E9A7D0EA0}"/>
          </ac:cxnSpMkLst>
        </pc:cxnChg>
        <pc:cxnChg chg="add mod">
          <ac:chgData name="Lucas Gomez Tobon" userId="b8a6d8fe-e4ad-4825-8cc6-ab3fedc37e7a" providerId="ADAL" clId="{60366FEB-CFD4-4537-BD00-E81AD2B6D5A6}" dt="2021-06-18T16:19:14.980" v="762" actId="14100"/>
          <ac:cxnSpMkLst>
            <pc:docMk/>
            <pc:sldMk cId="2980879510" sldId="765"/>
            <ac:cxnSpMk id="10" creationId="{3AB2DBCC-C500-4B84-ABAA-E9F9BF2AE9F8}"/>
          </ac:cxnSpMkLst>
        </pc:cxnChg>
      </pc:sldChg>
      <pc:sldChg chg="addSp delSp modSp add mod">
        <pc:chgData name="Lucas Gomez Tobon" userId="b8a6d8fe-e4ad-4825-8cc6-ab3fedc37e7a" providerId="ADAL" clId="{60366FEB-CFD4-4537-BD00-E81AD2B6D5A6}" dt="2021-06-18T16:24:32.816" v="849" actId="20577"/>
        <pc:sldMkLst>
          <pc:docMk/>
          <pc:sldMk cId="2917514885" sldId="766"/>
        </pc:sldMkLst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17" creationId="{581574F5-6A67-49E7-BB0A-A99849FE8B7F}"/>
          </ac:spMkLst>
        </pc:spChg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18" creationId="{90C62114-D536-4F82-81AD-46AD42B0F559}"/>
          </ac:spMkLst>
        </pc:spChg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19" creationId="{E02D3679-B16C-421C-8861-5D316281AC02}"/>
          </ac:spMkLst>
        </pc:spChg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20" creationId="{FDFF52B6-2201-42AF-9948-CC535CCC19D4}"/>
          </ac:spMkLst>
        </pc:spChg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21" creationId="{BEB4D6F4-B1FB-43A7-9885-4378749B1D22}"/>
          </ac:spMkLst>
        </pc:spChg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22" creationId="{5F72D9C8-37EB-47C9-AF2B-05148A193C5F}"/>
          </ac:spMkLst>
        </pc:spChg>
        <pc:spChg chg="add del mod">
          <ac:chgData name="Lucas Gomez Tobon" userId="b8a6d8fe-e4ad-4825-8cc6-ab3fedc37e7a" providerId="ADAL" clId="{60366FEB-CFD4-4537-BD00-E81AD2B6D5A6}" dt="2021-06-18T16:22:55.289" v="814" actId="21"/>
          <ac:spMkLst>
            <pc:docMk/>
            <pc:sldMk cId="2917514885" sldId="766"/>
            <ac:spMk id="23" creationId="{0AE90775-23E4-416C-91D7-9252CDCC2DDF}"/>
          </ac:spMkLst>
        </pc:spChg>
        <pc:spChg chg="add mod">
          <ac:chgData name="Lucas Gomez Tobon" userId="b8a6d8fe-e4ad-4825-8cc6-ab3fedc37e7a" providerId="ADAL" clId="{60366FEB-CFD4-4537-BD00-E81AD2B6D5A6}" dt="2021-06-18T16:24:32.816" v="849" actId="20577"/>
          <ac:spMkLst>
            <pc:docMk/>
            <pc:sldMk cId="2917514885" sldId="766"/>
            <ac:spMk id="24" creationId="{E5C644CA-A749-4978-BB21-6CA568761267}"/>
          </ac:spMkLst>
        </pc:spChg>
        <pc:picChg chg="mod">
          <ac:chgData name="Lucas Gomez Tobon" userId="b8a6d8fe-e4ad-4825-8cc6-ab3fedc37e7a" providerId="ADAL" clId="{60366FEB-CFD4-4537-BD00-E81AD2B6D5A6}" dt="2021-06-18T16:22:44.234" v="812" actId="1076"/>
          <ac:picMkLst>
            <pc:docMk/>
            <pc:sldMk cId="2917514885" sldId="766"/>
            <ac:picMk id="6" creationId="{96903A64-8C3B-4C28-8DFF-031DFC66F3B0}"/>
          </ac:picMkLst>
        </pc:picChg>
        <pc:picChg chg="del mod">
          <ac:chgData name="Lucas Gomez Tobon" userId="b8a6d8fe-e4ad-4825-8cc6-ab3fedc37e7a" providerId="ADAL" clId="{60366FEB-CFD4-4537-BD00-E81AD2B6D5A6}" dt="2021-06-18T16:21:38.233" v="801" actId="478"/>
          <ac:picMkLst>
            <pc:docMk/>
            <pc:sldMk cId="2917514885" sldId="766"/>
            <ac:picMk id="16" creationId="{D5356833-1ABB-411A-849A-C5054BB321D7}"/>
          </ac:picMkLst>
        </pc:picChg>
      </pc:sldChg>
      <pc:sldChg chg="addSp modSp add mod">
        <pc:chgData name="Lucas Gomez Tobon" userId="b8a6d8fe-e4ad-4825-8cc6-ab3fedc37e7a" providerId="ADAL" clId="{60366FEB-CFD4-4537-BD00-E81AD2B6D5A6}" dt="2021-06-18T16:24:29.577" v="847" actId="20577"/>
        <pc:sldMkLst>
          <pc:docMk/>
          <pc:sldMk cId="1757909917" sldId="767"/>
        </pc:sldMkLst>
        <pc:spChg chg="add mod">
          <ac:chgData name="Lucas Gomez Tobon" userId="b8a6d8fe-e4ad-4825-8cc6-ab3fedc37e7a" providerId="ADAL" clId="{60366FEB-CFD4-4537-BD00-E81AD2B6D5A6}" dt="2021-06-18T16:24:29.577" v="847" actId="20577"/>
          <ac:spMkLst>
            <pc:docMk/>
            <pc:sldMk cId="1757909917" sldId="767"/>
            <ac:spMk id="23" creationId="{72340EED-5AD0-4B07-A578-6403AD5C7938}"/>
          </ac:spMkLst>
        </pc:spChg>
      </pc:sldChg>
      <pc:sldChg chg="addSp modSp add mod">
        <pc:chgData name="Lucas Gomez Tobon" userId="b8a6d8fe-e4ad-4825-8cc6-ab3fedc37e7a" providerId="ADAL" clId="{60366FEB-CFD4-4537-BD00-E81AD2B6D5A6}" dt="2021-06-18T16:26:15.785" v="866" actId="1076"/>
        <pc:sldMkLst>
          <pc:docMk/>
          <pc:sldMk cId="1926530513" sldId="768"/>
        </pc:sldMkLst>
        <pc:spChg chg="add mod">
          <ac:chgData name="Lucas Gomez Tobon" userId="b8a6d8fe-e4ad-4825-8cc6-ab3fedc37e7a" providerId="ADAL" clId="{60366FEB-CFD4-4537-BD00-E81AD2B6D5A6}" dt="2021-06-18T16:24:45.648" v="853" actId="14100"/>
          <ac:spMkLst>
            <pc:docMk/>
            <pc:sldMk cId="1926530513" sldId="768"/>
            <ac:spMk id="24" creationId="{CEA153C9-F72D-4E2F-9986-DF7C9639D215}"/>
          </ac:spMkLst>
        </pc:spChg>
        <pc:spChg chg="add mod">
          <ac:chgData name="Lucas Gomez Tobon" userId="b8a6d8fe-e4ad-4825-8cc6-ab3fedc37e7a" providerId="ADAL" clId="{60366FEB-CFD4-4537-BD00-E81AD2B6D5A6}" dt="2021-06-18T16:25:00.038" v="856" actId="14100"/>
          <ac:spMkLst>
            <pc:docMk/>
            <pc:sldMk cId="1926530513" sldId="768"/>
            <ac:spMk id="27" creationId="{D8EC166E-4EDC-4E4D-BA92-9FF3E07B816F}"/>
          </ac:spMkLst>
        </pc:spChg>
        <pc:spChg chg="add mod">
          <ac:chgData name="Lucas Gomez Tobon" userId="b8a6d8fe-e4ad-4825-8cc6-ab3fedc37e7a" providerId="ADAL" clId="{60366FEB-CFD4-4537-BD00-E81AD2B6D5A6}" dt="2021-06-18T16:25:26.947" v="860" actId="1076"/>
          <ac:spMkLst>
            <pc:docMk/>
            <pc:sldMk cId="1926530513" sldId="768"/>
            <ac:spMk id="29" creationId="{F41DF83E-AD68-4FCA-97DA-4428256868FA}"/>
          </ac:spMkLst>
        </pc:spChg>
        <pc:spChg chg="add mod">
          <ac:chgData name="Lucas Gomez Tobon" userId="b8a6d8fe-e4ad-4825-8cc6-ab3fedc37e7a" providerId="ADAL" clId="{60366FEB-CFD4-4537-BD00-E81AD2B6D5A6}" dt="2021-06-18T16:25:26.947" v="860" actId="1076"/>
          <ac:spMkLst>
            <pc:docMk/>
            <pc:sldMk cId="1926530513" sldId="768"/>
            <ac:spMk id="30" creationId="{AAC6656B-A3F9-47E9-A872-73252D14DBF3}"/>
          </ac:spMkLst>
        </pc:spChg>
        <pc:spChg chg="add mod">
          <ac:chgData name="Lucas Gomez Tobon" userId="b8a6d8fe-e4ad-4825-8cc6-ab3fedc37e7a" providerId="ADAL" clId="{60366FEB-CFD4-4537-BD00-E81AD2B6D5A6}" dt="2021-06-18T16:25:26.947" v="860" actId="1076"/>
          <ac:spMkLst>
            <pc:docMk/>
            <pc:sldMk cId="1926530513" sldId="768"/>
            <ac:spMk id="31" creationId="{03B8A164-A691-48DA-8AD6-03A016482DC5}"/>
          </ac:spMkLst>
        </pc:spChg>
        <pc:spChg chg="add mod">
          <ac:chgData name="Lucas Gomez Tobon" userId="b8a6d8fe-e4ad-4825-8cc6-ab3fedc37e7a" providerId="ADAL" clId="{60366FEB-CFD4-4537-BD00-E81AD2B6D5A6}" dt="2021-06-18T16:25:26.947" v="860" actId="1076"/>
          <ac:spMkLst>
            <pc:docMk/>
            <pc:sldMk cId="1926530513" sldId="768"/>
            <ac:spMk id="32" creationId="{38BACC97-D46D-44D1-8A1C-2229BF941069}"/>
          </ac:spMkLst>
        </pc:spChg>
        <pc:spChg chg="add mod">
          <ac:chgData name="Lucas Gomez Tobon" userId="b8a6d8fe-e4ad-4825-8cc6-ab3fedc37e7a" providerId="ADAL" clId="{60366FEB-CFD4-4537-BD00-E81AD2B6D5A6}" dt="2021-06-18T16:26:09.151" v="864" actId="1076"/>
          <ac:spMkLst>
            <pc:docMk/>
            <pc:sldMk cId="1926530513" sldId="768"/>
            <ac:spMk id="33" creationId="{00937069-7512-4901-A471-3B0EB948E437}"/>
          </ac:spMkLst>
        </pc:spChg>
        <pc:spChg chg="add mod">
          <ac:chgData name="Lucas Gomez Tobon" userId="b8a6d8fe-e4ad-4825-8cc6-ab3fedc37e7a" providerId="ADAL" clId="{60366FEB-CFD4-4537-BD00-E81AD2B6D5A6}" dt="2021-06-18T16:26:15.785" v="866" actId="1076"/>
          <ac:spMkLst>
            <pc:docMk/>
            <pc:sldMk cId="1926530513" sldId="768"/>
            <ac:spMk id="34" creationId="{863FDC1A-B15F-4887-ADBD-6119A48C9E07}"/>
          </ac:spMkLst>
        </pc:spChg>
        <pc:picChg chg="mod">
          <ac:chgData name="Lucas Gomez Tobon" userId="b8a6d8fe-e4ad-4825-8cc6-ab3fedc37e7a" providerId="ADAL" clId="{60366FEB-CFD4-4537-BD00-E81AD2B6D5A6}" dt="2021-06-18T16:26:02.155" v="863" actId="1076"/>
          <ac:picMkLst>
            <pc:docMk/>
            <pc:sldMk cId="1926530513" sldId="768"/>
            <ac:picMk id="16" creationId="{D5356833-1ABB-411A-849A-C5054BB321D7}"/>
          </ac:picMkLst>
        </pc:picChg>
        <pc:picChg chg="add mod">
          <ac:chgData name="Lucas Gomez Tobon" userId="b8a6d8fe-e4ad-4825-8cc6-ab3fedc37e7a" providerId="ADAL" clId="{60366FEB-CFD4-4537-BD00-E81AD2B6D5A6}" dt="2021-06-18T16:25:26.947" v="860" actId="1076"/>
          <ac:picMkLst>
            <pc:docMk/>
            <pc:sldMk cId="1926530513" sldId="768"/>
            <ac:picMk id="28" creationId="{3D990921-87F2-47E0-86F5-E07D92E53CD4}"/>
          </ac:picMkLst>
        </pc:picChg>
      </pc:sldChg>
      <pc:sldChg chg="addSp delSp modSp add mod">
        <pc:chgData name="Lucas Gomez Tobon" userId="b8a6d8fe-e4ad-4825-8cc6-ab3fedc37e7a" providerId="ADAL" clId="{60366FEB-CFD4-4537-BD00-E81AD2B6D5A6}" dt="2021-06-18T17:12:42.105" v="1069" actId="1076"/>
        <pc:sldMkLst>
          <pc:docMk/>
          <pc:sldMk cId="3629692588" sldId="769"/>
        </pc:sldMkLst>
        <pc:spChg chg="del">
          <ac:chgData name="Lucas Gomez Tobon" userId="b8a6d8fe-e4ad-4825-8cc6-ab3fedc37e7a" providerId="ADAL" clId="{60366FEB-CFD4-4537-BD00-E81AD2B6D5A6}" dt="2021-06-18T16:37:07.336" v="886" actId="478"/>
          <ac:spMkLst>
            <pc:docMk/>
            <pc:sldMk cId="3629692588" sldId="769"/>
            <ac:spMk id="3" creationId="{F56AF24F-9575-4D31-96DA-F6FF2CABAFFF}"/>
          </ac:spMkLst>
        </pc:spChg>
        <pc:spChg chg="del">
          <ac:chgData name="Lucas Gomez Tobon" userId="b8a6d8fe-e4ad-4825-8cc6-ab3fedc37e7a" providerId="ADAL" clId="{60366FEB-CFD4-4537-BD00-E81AD2B6D5A6}" dt="2021-06-18T16:37:08.435" v="887" actId="478"/>
          <ac:spMkLst>
            <pc:docMk/>
            <pc:sldMk cId="3629692588" sldId="769"/>
            <ac:spMk id="7" creationId="{CB057DE2-DE2F-4A55-B4BA-61ECA5767B7B}"/>
          </ac:spMkLst>
        </pc:spChg>
        <pc:spChg chg="del">
          <ac:chgData name="Lucas Gomez Tobon" userId="b8a6d8fe-e4ad-4825-8cc6-ab3fedc37e7a" providerId="ADAL" clId="{60366FEB-CFD4-4537-BD00-E81AD2B6D5A6}" dt="2021-06-18T16:37:08.865" v="888" actId="478"/>
          <ac:spMkLst>
            <pc:docMk/>
            <pc:sldMk cId="3629692588" sldId="769"/>
            <ac:spMk id="8" creationId="{D16FC94D-259F-4822-9661-3567D531171C}"/>
          </ac:spMkLst>
        </pc:spChg>
        <pc:spChg chg="del">
          <ac:chgData name="Lucas Gomez Tobon" userId="b8a6d8fe-e4ad-4825-8cc6-ab3fedc37e7a" providerId="ADAL" clId="{60366FEB-CFD4-4537-BD00-E81AD2B6D5A6}" dt="2021-06-18T16:37:07.336" v="886" actId="478"/>
          <ac:spMkLst>
            <pc:docMk/>
            <pc:sldMk cId="3629692588" sldId="769"/>
            <ac:spMk id="11" creationId="{F10A5245-E26D-4BD5-A278-F9EC037CA7E0}"/>
          </ac:spMkLst>
        </pc:spChg>
        <pc:spChg chg="add del mod">
          <ac:chgData name="Lucas Gomez Tobon" userId="b8a6d8fe-e4ad-4825-8cc6-ab3fedc37e7a" providerId="ADAL" clId="{60366FEB-CFD4-4537-BD00-E81AD2B6D5A6}" dt="2021-06-18T16:37:27.220" v="897" actId="478"/>
          <ac:spMkLst>
            <pc:docMk/>
            <pc:sldMk cId="3629692588" sldId="769"/>
            <ac:spMk id="17" creationId="{581574F5-6A67-49E7-BB0A-A99849FE8B7F}"/>
          </ac:spMkLst>
        </pc:spChg>
        <pc:spChg chg="add del mod">
          <ac:chgData name="Lucas Gomez Tobon" userId="b8a6d8fe-e4ad-4825-8cc6-ab3fedc37e7a" providerId="ADAL" clId="{60366FEB-CFD4-4537-BD00-E81AD2B6D5A6}" dt="2021-06-18T16:37:27.574" v="898" actId="478"/>
          <ac:spMkLst>
            <pc:docMk/>
            <pc:sldMk cId="3629692588" sldId="769"/>
            <ac:spMk id="18" creationId="{90C62114-D536-4F82-81AD-46AD42B0F559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19" creationId="{E02D3679-B16C-421C-8861-5D316281AC02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20" creationId="{FDFF52B6-2201-42AF-9948-CC535CCC19D4}"/>
          </ac:spMkLst>
        </pc:spChg>
        <pc:spChg chg="del mod">
          <ac:chgData name="Lucas Gomez Tobon" userId="b8a6d8fe-e4ad-4825-8cc6-ab3fedc37e7a" providerId="ADAL" clId="{60366FEB-CFD4-4537-BD00-E81AD2B6D5A6}" dt="2021-06-18T16:46:47.458" v="969" actId="478"/>
          <ac:spMkLst>
            <pc:docMk/>
            <pc:sldMk cId="3629692588" sldId="769"/>
            <ac:spMk id="21" creationId="{BEB4D6F4-B1FB-43A7-9885-4378749B1D22}"/>
          </ac:spMkLst>
        </pc:spChg>
        <pc:spChg chg="add del mod">
          <ac:chgData name="Lucas Gomez Tobon" userId="b8a6d8fe-e4ad-4825-8cc6-ab3fedc37e7a" providerId="ADAL" clId="{60366FEB-CFD4-4537-BD00-E81AD2B6D5A6}" dt="2021-06-18T16:46:45.210" v="968" actId="478"/>
          <ac:spMkLst>
            <pc:docMk/>
            <pc:sldMk cId="3629692588" sldId="769"/>
            <ac:spMk id="22" creationId="{5F72D9C8-37EB-47C9-AF2B-05148A193C5F}"/>
          </ac:spMkLst>
        </pc:spChg>
        <pc:spChg chg="del">
          <ac:chgData name="Lucas Gomez Tobon" userId="b8a6d8fe-e4ad-4825-8cc6-ab3fedc37e7a" providerId="ADAL" clId="{60366FEB-CFD4-4537-BD00-E81AD2B6D5A6}" dt="2021-06-18T16:37:07.336" v="886" actId="478"/>
          <ac:spMkLst>
            <pc:docMk/>
            <pc:sldMk cId="3629692588" sldId="769"/>
            <ac:spMk id="24" creationId="{CEA153C9-F72D-4E2F-9986-DF7C9639D215}"/>
          </ac:spMkLst>
        </pc:spChg>
        <pc:spChg chg="del">
          <ac:chgData name="Lucas Gomez Tobon" userId="b8a6d8fe-e4ad-4825-8cc6-ab3fedc37e7a" providerId="ADAL" clId="{60366FEB-CFD4-4537-BD00-E81AD2B6D5A6}" dt="2021-06-18T16:37:07.336" v="886" actId="478"/>
          <ac:spMkLst>
            <pc:docMk/>
            <pc:sldMk cId="3629692588" sldId="769"/>
            <ac:spMk id="25" creationId="{F33585C8-B485-4F85-B552-0DC251952FA9}"/>
          </ac:spMkLst>
        </pc:spChg>
        <pc:spChg chg="del mod">
          <ac:chgData name="Lucas Gomez Tobon" userId="b8a6d8fe-e4ad-4825-8cc6-ab3fedc37e7a" providerId="ADAL" clId="{60366FEB-CFD4-4537-BD00-E81AD2B6D5A6}" dt="2021-06-18T16:37:11.469" v="891" actId="478"/>
          <ac:spMkLst>
            <pc:docMk/>
            <pc:sldMk cId="3629692588" sldId="769"/>
            <ac:spMk id="26" creationId="{22CD19A8-C744-4C10-BCC9-A1235F7C22E6}"/>
          </ac:spMkLst>
        </pc:spChg>
        <pc:spChg chg="del">
          <ac:chgData name="Lucas Gomez Tobon" userId="b8a6d8fe-e4ad-4825-8cc6-ab3fedc37e7a" providerId="ADAL" clId="{60366FEB-CFD4-4537-BD00-E81AD2B6D5A6}" dt="2021-06-18T16:37:07.336" v="886" actId="478"/>
          <ac:spMkLst>
            <pc:docMk/>
            <pc:sldMk cId="3629692588" sldId="769"/>
            <ac:spMk id="27" creationId="{D8EC166E-4EDC-4E4D-BA92-9FF3E07B816F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29" creationId="{F41DF83E-AD68-4FCA-97DA-4428256868FA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30" creationId="{AAC6656B-A3F9-47E9-A872-73252D14DBF3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31" creationId="{03B8A164-A691-48DA-8AD6-03A016482DC5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32" creationId="{38BACC97-D46D-44D1-8A1C-2229BF941069}"/>
          </ac:spMkLst>
        </pc:spChg>
        <pc:spChg chg="del mod">
          <ac:chgData name="Lucas Gomez Tobon" userId="b8a6d8fe-e4ad-4825-8cc6-ab3fedc37e7a" providerId="ADAL" clId="{60366FEB-CFD4-4537-BD00-E81AD2B6D5A6}" dt="2021-06-18T16:46:49.596" v="970" actId="478"/>
          <ac:spMkLst>
            <pc:docMk/>
            <pc:sldMk cId="3629692588" sldId="769"/>
            <ac:spMk id="33" creationId="{00937069-7512-4901-A471-3B0EB948E437}"/>
          </ac:spMkLst>
        </pc:spChg>
        <pc:spChg chg="del mod">
          <ac:chgData name="Lucas Gomez Tobon" userId="b8a6d8fe-e4ad-4825-8cc6-ab3fedc37e7a" providerId="ADAL" clId="{60366FEB-CFD4-4537-BD00-E81AD2B6D5A6}" dt="2021-06-18T16:46:50.538" v="971" actId="478"/>
          <ac:spMkLst>
            <pc:docMk/>
            <pc:sldMk cId="3629692588" sldId="769"/>
            <ac:spMk id="34" creationId="{863FDC1A-B15F-4887-ADBD-6119A48C9E07}"/>
          </ac:spMkLst>
        </pc:spChg>
        <pc:spChg chg="add mod">
          <ac:chgData name="Lucas Gomez Tobon" userId="b8a6d8fe-e4ad-4825-8cc6-ab3fedc37e7a" providerId="ADAL" clId="{60366FEB-CFD4-4537-BD00-E81AD2B6D5A6}" dt="2021-06-18T16:46:34.573" v="967" actId="20577"/>
          <ac:spMkLst>
            <pc:docMk/>
            <pc:sldMk cId="3629692588" sldId="769"/>
            <ac:spMk id="35" creationId="{8C92EBFB-110B-4793-A76E-60B65C1CEC5B}"/>
          </ac:spMkLst>
        </pc:spChg>
        <pc:spChg chg="add mod">
          <ac:chgData name="Lucas Gomez Tobon" userId="b8a6d8fe-e4ad-4825-8cc6-ab3fedc37e7a" providerId="ADAL" clId="{60366FEB-CFD4-4537-BD00-E81AD2B6D5A6}" dt="2021-06-18T16:52:17.502" v="984" actId="20577"/>
          <ac:spMkLst>
            <pc:docMk/>
            <pc:sldMk cId="3629692588" sldId="769"/>
            <ac:spMk id="36" creationId="{77BE3D42-EAD8-4E44-9862-F4D00F2097E1}"/>
          </ac:spMkLst>
        </pc:spChg>
        <pc:spChg chg="add mod">
          <ac:chgData name="Lucas Gomez Tobon" userId="b8a6d8fe-e4ad-4825-8cc6-ab3fedc37e7a" providerId="ADAL" clId="{60366FEB-CFD4-4537-BD00-E81AD2B6D5A6}" dt="2021-06-18T17:03:09.038" v="1049" actId="14100"/>
          <ac:spMkLst>
            <pc:docMk/>
            <pc:sldMk cId="3629692588" sldId="769"/>
            <ac:spMk id="38" creationId="{1CF6CD4E-C891-4127-A08B-E0F9B21D4FC6}"/>
          </ac:spMkLst>
        </pc:spChg>
        <pc:spChg chg="add mod">
          <ac:chgData name="Lucas Gomez Tobon" userId="b8a6d8fe-e4ad-4825-8cc6-ab3fedc37e7a" providerId="ADAL" clId="{60366FEB-CFD4-4537-BD00-E81AD2B6D5A6}" dt="2021-06-18T17:03:13.813" v="1053" actId="1036"/>
          <ac:spMkLst>
            <pc:docMk/>
            <pc:sldMk cId="3629692588" sldId="769"/>
            <ac:spMk id="39" creationId="{7D6C9E61-13D0-4B9E-A6B0-219711D74758}"/>
          </ac:spMkLst>
        </pc:spChg>
        <pc:spChg chg="add mod">
          <ac:chgData name="Lucas Gomez Tobon" userId="b8a6d8fe-e4ad-4825-8cc6-ab3fedc37e7a" providerId="ADAL" clId="{60366FEB-CFD4-4537-BD00-E81AD2B6D5A6}" dt="2021-06-18T17:12:11.442" v="1057" actId="14100"/>
          <ac:spMkLst>
            <pc:docMk/>
            <pc:sldMk cId="3629692588" sldId="769"/>
            <ac:spMk id="40" creationId="{8D7DE91A-6023-408B-A616-0D88591F7A5A}"/>
          </ac:spMkLst>
        </pc:spChg>
        <pc:spChg chg="add mod">
          <ac:chgData name="Lucas Gomez Tobon" userId="b8a6d8fe-e4ad-4825-8cc6-ab3fedc37e7a" providerId="ADAL" clId="{60366FEB-CFD4-4537-BD00-E81AD2B6D5A6}" dt="2021-06-18T17:12:15.829" v="1059" actId="1076"/>
          <ac:spMkLst>
            <pc:docMk/>
            <pc:sldMk cId="3629692588" sldId="769"/>
            <ac:spMk id="41" creationId="{FC7DAA92-B697-4ABB-9146-9B6C2F9DC2BB}"/>
          </ac:spMkLst>
        </pc:spChg>
        <pc:spChg chg="add mod">
          <ac:chgData name="Lucas Gomez Tobon" userId="b8a6d8fe-e4ad-4825-8cc6-ab3fedc37e7a" providerId="ADAL" clId="{60366FEB-CFD4-4537-BD00-E81AD2B6D5A6}" dt="2021-06-18T17:12:25.535" v="1062" actId="208"/>
          <ac:spMkLst>
            <pc:docMk/>
            <pc:sldMk cId="3629692588" sldId="769"/>
            <ac:spMk id="42" creationId="{C80D6AE3-D3BB-41A9-B924-C6ABBB6C6AA7}"/>
          </ac:spMkLst>
        </pc:spChg>
        <pc:spChg chg="add mod">
          <ac:chgData name="Lucas Gomez Tobon" userId="b8a6d8fe-e4ad-4825-8cc6-ab3fedc37e7a" providerId="ADAL" clId="{60366FEB-CFD4-4537-BD00-E81AD2B6D5A6}" dt="2021-06-18T17:12:29.269" v="1064" actId="1076"/>
          <ac:spMkLst>
            <pc:docMk/>
            <pc:sldMk cId="3629692588" sldId="769"/>
            <ac:spMk id="43" creationId="{F0AAE808-B11A-4800-9884-E777B02E5DFF}"/>
          </ac:spMkLst>
        </pc:spChg>
        <pc:spChg chg="add mod">
          <ac:chgData name="Lucas Gomez Tobon" userId="b8a6d8fe-e4ad-4825-8cc6-ab3fedc37e7a" providerId="ADAL" clId="{60366FEB-CFD4-4537-BD00-E81AD2B6D5A6}" dt="2021-06-18T17:12:37.315" v="1067" actId="208"/>
          <ac:spMkLst>
            <pc:docMk/>
            <pc:sldMk cId="3629692588" sldId="769"/>
            <ac:spMk id="44" creationId="{D1EDB9F9-42C0-4471-BF56-19363C5443AB}"/>
          </ac:spMkLst>
        </pc:spChg>
        <pc:spChg chg="add mod">
          <ac:chgData name="Lucas Gomez Tobon" userId="b8a6d8fe-e4ad-4825-8cc6-ab3fedc37e7a" providerId="ADAL" clId="{60366FEB-CFD4-4537-BD00-E81AD2B6D5A6}" dt="2021-06-18T17:12:42.105" v="1069" actId="1076"/>
          <ac:spMkLst>
            <pc:docMk/>
            <pc:sldMk cId="3629692588" sldId="769"/>
            <ac:spMk id="45" creationId="{EC0FC9C5-93D0-4CC9-9AD6-FB289EB8DAC2}"/>
          </ac:spMkLst>
        </pc:spChg>
        <pc:picChg chg="del">
          <ac:chgData name="Lucas Gomez Tobon" userId="b8a6d8fe-e4ad-4825-8cc6-ab3fedc37e7a" providerId="ADAL" clId="{60366FEB-CFD4-4537-BD00-E81AD2B6D5A6}" dt="2021-06-18T16:37:05.315" v="885" actId="478"/>
          <ac:picMkLst>
            <pc:docMk/>
            <pc:sldMk cId="3629692588" sldId="769"/>
            <ac:picMk id="6" creationId="{96903A64-8C3B-4C28-8DFF-031DFC66F3B0}"/>
          </ac:picMkLst>
        </pc:picChg>
        <pc:picChg chg="mod">
          <ac:chgData name="Lucas Gomez Tobon" userId="b8a6d8fe-e4ad-4825-8cc6-ab3fedc37e7a" providerId="ADAL" clId="{60366FEB-CFD4-4537-BD00-E81AD2B6D5A6}" dt="2021-06-18T16:37:20.404" v="892" actId="1076"/>
          <ac:picMkLst>
            <pc:docMk/>
            <pc:sldMk cId="3629692588" sldId="769"/>
            <ac:picMk id="16" creationId="{D5356833-1ABB-411A-849A-C5054BB321D7}"/>
          </ac:picMkLst>
        </pc:picChg>
        <pc:picChg chg="del">
          <ac:chgData name="Lucas Gomez Tobon" userId="b8a6d8fe-e4ad-4825-8cc6-ab3fedc37e7a" providerId="ADAL" clId="{60366FEB-CFD4-4537-BD00-E81AD2B6D5A6}" dt="2021-06-18T16:37:09.319" v="889" actId="478"/>
          <ac:picMkLst>
            <pc:docMk/>
            <pc:sldMk cId="3629692588" sldId="769"/>
            <ac:picMk id="23" creationId="{AB9CB763-13F9-4853-97DA-B1CB20BAF3CF}"/>
          </ac:picMkLst>
        </pc:picChg>
        <pc:picChg chg="mod">
          <ac:chgData name="Lucas Gomez Tobon" userId="b8a6d8fe-e4ad-4825-8cc6-ab3fedc37e7a" providerId="ADAL" clId="{60366FEB-CFD4-4537-BD00-E81AD2B6D5A6}" dt="2021-06-18T16:37:20.404" v="892" actId="1076"/>
          <ac:picMkLst>
            <pc:docMk/>
            <pc:sldMk cId="3629692588" sldId="769"/>
            <ac:picMk id="28" creationId="{3D990921-87F2-47E0-86F5-E07D92E53CD4}"/>
          </ac:picMkLst>
        </pc:picChg>
        <pc:picChg chg="add del mod">
          <ac:chgData name="Lucas Gomez Tobon" userId="b8a6d8fe-e4ad-4825-8cc6-ab3fedc37e7a" providerId="ADAL" clId="{60366FEB-CFD4-4537-BD00-E81AD2B6D5A6}" dt="2021-06-18T16:59:13.297" v="986"/>
          <ac:picMkLst>
            <pc:docMk/>
            <pc:sldMk cId="3629692588" sldId="769"/>
            <ac:picMk id="37" creationId="{18D8287E-7535-415B-ADC8-92FC42AB0C9C}"/>
          </ac:picMkLst>
        </pc:picChg>
        <pc:cxnChg chg="del">
          <ac:chgData name="Lucas Gomez Tobon" userId="b8a6d8fe-e4ad-4825-8cc6-ab3fedc37e7a" providerId="ADAL" clId="{60366FEB-CFD4-4537-BD00-E81AD2B6D5A6}" dt="2021-06-18T16:37:07.336" v="886" actId="478"/>
          <ac:cxnSpMkLst>
            <pc:docMk/>
            <pc:sldMk cId="3629692588" sldId="769"/>
            <ac:cxnSpMk id="9" creationId="{2D652DF2-7B38-4AC7-8BCD-DE5E9A7D0EA0}"/>
          </ac:cxnSpMkLst>
        </pc:cxnChg>
        <pc:cxnChg chg="del mod">
          <ac:chgData name="Lucas Gomez Tobon" userId="b8a6d8fe-e4ad-4825-8cc6-ab3fedc37e7a" providerId="ADAL" clId="{60366FEB-CFD4-4537-BD00-E81AD2B6D5A6}" dt="2021-06-18T16:37:07.336" v="886" actId="478"/>
          <ac:cxnSpMkLst>
            <pc:docMk/>
            <pc:sldMk cId="3629692588" sldId="769"/>
            <ac:cxnSpMk id="10" creationId="{3AB2DBCC-C500-4B84-ABAA-E9F9BF2AE9F8}"/>
          </ac:cxnSpMkLst>
        </pc:cxnChg>
      </pc:sldChg>
      <pc:sldChg chg="addSp delSp modSp add mod">
        <pc:chgData name="Lucas Gomez Tobon" userId="b8a6d8fe-e4ad-4825-8cc6-ab3fedc37e7a" providerId="ADAL" clId="{60366FEB-CFD4-4537-BD00-E81AD2B6D5A6}" dt="2021-06-18T17:02:28.487" v="1044" actId="478"/>
        <pc:sldMkLst>
          <pc:docMk/>
          <pc:sldMk cId="3830898820" sldId="770"/>
        </pc:sldMkLst>
        <pc:spChg chg="mod">
          <ac:chgData name="Lucas Gomez Tobon" userId="b8a6d8fe-e4ad-4825-8cc6-ab3fedc37e7a" providerId="ADAL" clId="{60366FEB-CFD4-4537-BD00-E81AD2B6D5A6}" dt="2021-06-18T17:00:02.440" v="1027" actId="1076"/>
          <ac:spMkLst>
            <pc:docMk/>
            <pc:sldMk cId="3830898820" sldId="770"/>
            <ac:spMk id="35" creationId="{8C92EBFB-110B-4793-A76E-60B65C1CEC5B}"/>
          </ac:spMkLst>
        </pc:spChg>
        <pc:spChg chg="mod">
          <ac:chgData name="Lucas Gomez Tobon" userId="b8a6d8fe-e4ad-4825-8cc6-ab3fedc37e7a" providerId="ADAL" clId="{60366FEB-CFD4-4537-BD00-E81AD2B6D5A6}" dt="2021-06-18T17:00:05.390" v="1028" actId="1076"/>
          <ac:spMkLst>
            <pc:docMk/>
            <pc:sldMk cId="3830898820" sldId="770"/>
            <ac:spMk id="36" creationId="{77BE3D42-EAD8-4E44-9862-F4D00F2097E1}"/>
          </ac:spMkLst>
        </pc:spChg>
        <pc:picChg chg="add del mod">
          <ac:chgData name="Lucas Gomez Tobon" userId="b8a6d8fe-e4ad-4825-8cc6-ab3fedc37e7a" providerId="ADAL" clId="{60366FEB-CFD4-4537-BD00-E81AD2B6D5A6}" dt="2021-06-18T16:59:39.320" v="993"/>
          <ac:picMkLst>
            <pc:docMk/>
            <pc:sldMk cId="3830898820" sldId="770"/>
            <ac:picMk id="15" creationId="{4204998A-DBA7-443F-9932-FF3803FBA4AC}"/>
          </ac:picMkLst>
        </pc:picChg>
        <pc:picChg chg="add mod">
          <ac:chgData name="Lucas Gomez Tobon" userId="b8a6d8fe-e4ad-4825-8cc6-ab3fedc37e7a" providerId="ADAL" clId="{60366FEB-CFD4-4537-BD00-E81AD2B6D5A6}" dt="2021-06-18T17:01:24.885" v="1041" actId="1076"/>
          <ac:picMkLst>
            <pc:docMk/>
            <pc:sldMk cId="3830898820" sldId="770"/>
            <ac:picMk id="21" creationId="{4333DC94-D02D-44C6-AA4E-180BA413169A}"/>
          </ac:picMkLst>
        </pc:picChg>
        <pc:cxnChg chg="add del mod">
          <ac:chgData name="Lucas Gomez Tobon" userId="b8a6d8fe-e4ad-4825-8cc6-ab3fedc37e7a" providerId="ADAL" clId="{60366FEB-CFD4-4537-BD00-E81AD2B6D5A6}" dt="2021-06-18T17:02:26.909" v="1043" actId="478"/>
          <ac:cxnSpMkLst>
            <pc:docMk/>
            <pc:sldMk cId="3830898820" sldId="770"/>
            <ac:cxnSpMk id="4" creationId="{2EB56AA4-D561-4570-A6D4-7EE124AA3E7C}"/>
          </ac:cxnSpMkLst>
        </pc:cxnChg>
        <pc:cxnChg chg="add del mod">
          <ac:chgData name="Lucas Gomez Tobon" userId="b8a6d8fe-e4ad-4825-8cc6-ab3fedc37e7a" providerId="ADAL" clId="{60366FEB-CFD4-4537-BD00-E81AD2B6D5A6}" dt="2021-06-18T17:02:28.487" v="1044" actId="478"/>
          <ac:cxnSpMkLst>
            <pc:docMk/>
            <pc:sldMk cId="3830898820" sldId="770"/>
            <ac:cxnSpMk id="22" creationId="{9398122B-CEBE-4FC9-A82C-48CD8014C2C2}"/>
          </ac:cxnSpMkLst>
        </pc:cxnChg>
      </pc:sldChg>
      <pc:sldChg chg="new del">
        <pc:chgData name="Lucas Gomez Tobon" userId="b8a6d8fe-e4ad-4825-8cc6-ab3fedc37e7a" providerId="ADAL" clId="{60366FEB-CFD4-4537-BD00-E81AD2B6D5A6}" dt="2021-06-18T17:18:03.660" v="1073" actId="47"/>
        <pc:sldMkLst>
          <pc:docMk/>
          <pc:sldMk cId="295233517" sldId="771"/>
        </pc:sldMkLst>
      </pc:sldChg>
      <pc:sldChg chg="addSp delSp modSp add mod">
        <pc:chgData name="Lucas Gomez Tobon" userId="b8a6d8fe-e4ad-4825-8cc6-ab3fedc37e7a" providerId="ADAL" clId="{60366FEB-CFD4-4537-BD00-E81AD2B6D5A6}" dt="2021-06-18T17:25:41.736" v="1123" actId="1076"/>
        <pc:sldMkLst>
          <pc:docMk/>
          <pc:sldMk cId="2984516529" sldId="772"/>
        </pc:sldMkLst>
        <pc:spChg chg="mod">
          <ac:chgData name="Lucas Gomez Tobon" userId="b8a6d8fe-e4ad-4825-8cc6-ab3fedc37e7a" providerId="ADAL" clId="{60366FEB-CFD4-4537-BD00-E81AD2B6D5A6}" dt="2021-06-18T17:18:23.847" v="1111" actId="6549"/>
          <ac:spMkLst>
            <pc:docMk/>
            <pc:sldMk cId="2984516529" sldId="772"/>
            <ac:spMk id="2" creationId="{1BD6AC63-A723-4131-AC30-C75BC2976905}"/>
          </ac:spMkLst>
        </pc:spChg>
        <pc:spChg chg="add del">
          <ac:chgData name="Lucas Gomez Tobon" userId="b8a6d8fe-e4ad-4825-8cc6-ab3fedc37e7a" providerId="ADAL" clId="{60366FEB-CFD4-4537-BD00-E81AD2B6D5A6}" dt="2021-06-18T17:18:30.586" v="1113"/>
          <ac:spMkLst>
            <pc:docMk/>
            <pc:sldMk cId="2984516529" sldId="772"/>
            <ac:spMk id="3" creationId="{67A4D696-1471-4C7E-935D-E1ADBB348FFB}"/>
          </ac:spMkLst>
        </pc:spChg>
        <pc:spChg chg="add del">
          <ac:chgData name="Lucas Gomez Tobon" userId="b8a6d8fe-e4ad-4825-8cc6-ab3fedc37e7a" providerId="ADAL" clId="{60366FEB-CFD4-4537-BD00-E81AD2B6D5A6}" dt="2021-06-18T17:19:11.473" v="1115"/>
          <ac:spMkLst>
            <pc:docMk/>
            <pc:sldMk cId="2984516529" sldId="772"/>
            <ac:spMk id="4" creationId="{0D22FA33-EBFB-4660-9AC1-C06CF26D4D5D}"/>
          </ac:spMkLst>
        </pc:spChg>
        <pc:spChg chg="add del mod">
          <ac:chgData name="Lucas Gomez Tobon" userId="b8a6d8fe-e4ad-4825-8cc6-ab3fedc37e7a" providerId="ADAL" clId="{60366FEB-CFD4-4537-BD00-E81AD2B6D5A6}" dt="2021-06-18T17:19:20.039" v="1118" actId="478"/>
          <ac:spMkLst>
            <pc:docMk/>
            <pc:sldMk cId="2984516529" sldId="772"/>
            <ac:spMk id="5" creationId="{97E5112B-5081-4996-81F0-3E96B4B839E8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17" creationId="{581574F5-6A67-49E7-BB0A-A99849FE8B7F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18" creationId="{90C62114-D536-4F82-81AD-46AD42B0F559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19" creationId="{E02D3679-B16C-421C-8861-5D316281AC02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20" creationId="{FDFF52B6-2201-42AF-9948-CC535CCC19D4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29" creationId="{F41DF83E-AD68-4FCA-97DA-4428256868FA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30" creationId="{AAC6656B-A3F9-47E9-A872-73252D14DBF3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31" creationId="{03B8A164-A691-48DA-8AD6-03A016482DC5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32" creationId="{38BACC97-D46D-44D1-8A1C-2229BF941069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35" creationId="{8C92EBFB-110B-4793-A76E-60B65C1CEC5B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36" creationId="{77BE3D42-EAD8-4E44-9862-F4D00F2097E1}"/>
          </ac:spMkLst>
        </pc:spChg>
        <pc:picChg chg="add mod">
          <ac:chgData name="Lucas Gomez Tobon" userId="b8a6d8fe-e4ad-4825-8cc6-ab3fedc37e7a" providerId="ADAL" clId="{60366FEB-CFD4-4537-BD00-E81AD2B6D5A6}" dt="2021-06-18T17:25:41.736" v="1123" actId="1076"/>
          <ac:picMkLst>
            <pc:docMk/>
            <pc:sldMk cId="2984516529" sldId="772"/>
            <ac:picMk id="7" creationId="{6C5BD524-B348-41E0-94CB-40396ACB7DF2}"/>
          </ac:picMkLst>
        </pc:picChg>
        <pc:picChg chg="del">
          <ac:chgData name="Lucas Gomez Tobon" userId="b8a6d8fe-e4ad-4825-8cc6-ab3fedc37e7a" providerId="ADAL" clId="{60366FEB-CFD4-4537-BD00-E81AD2B6D5A6}" dt="2021-06-18T17:18:17.660" v="1107" actId="478"/>
          <ac:picMkLst>
            <pc:docMk/>
            <pc:sldMk cId="2984516529" sldId="772"/>
            <ac:picMk id="16" creationId="{D5356833-1ABB-411A-849A-C5054BB321D7}"/>
          </ac:picMkLst>
        </pc:picChg>
        <pc:picChg chg="del">
          <ac:chgData name="Lucas Gomez Tobon" userId="b8a6d8fe-e4ad-4825-8cc6-ab3fedc37e7a" providerId="ADAL" clId="{60366FEB-CFD4-4537-BD00-E81AD2B6D5A6}" dt="2021-06-18T17:18:20.468" v="1109" actId="478"/>
          <ac:picMkLst>
            <pc:docMk/>
            <pc:sldMk cId="2984516529" sldId="772"/>
            <ac:picMk id="21" creationId="{4333DC94-D02D-44C6-AA4E-180BA413169A}"/>
          </ac:picMkLst>
        </pc:picChg>
        <pc:picChg chg="del">
          <ac:chgData name="Lucas Gomez Tobon" userId="b8a6d8fe-e4ad-4825-8cc6-ab3fedc37e7a" providerId="ADAL" clId="{60366FEB-CFD4-4537-BD00-E81AD2B6D5A6}" dt="2021-06-18T17:18:20.972" v="1110" actId="478"/>
          <ac:picMkLst>
            <pc:docMk/>
            <pc:sldMk cId="2984516529" sldId="772"/>
            <ac:picMk id="28" creationId="{3D990921-87F2-47E0-86F5-E07D92E53CD4}"/>
          </ac:picMkLst>
        </pc:picChg>
      </pc:sldChg>
      <pc:sldChg chg="modSp new mod">
        <pc:chgData name="Lucas Gomez Tobon" userId="b8a6d8fe-e4ad-4825-8cc6-ab3fedc37e7a" providerId="ADAL" clId="{60366FEB-CFD4-4537-BD00-E81AD2B6D5A6}" dt="2021-06-18T17:27:09.888" v="1165" actId="20577"/>
        <pc:sldMkLst>
          <pc:docMk/>
          <pc:sldMk cId="531004262" sldId="773"/>
        </pc:sldMkLst>
        <pc:spChg chg="mod">
          <ac:chgData name="Lucas Gomez Tobon" userId="b8a6d8fe-e4ad-4825-8cc6-ab3fedc37e7a" providerId="ADAL" clId="{60366FEB-CFD4-4537-BD00-E81AD2B6D5A6}" dt="2021-06-18T17:27:09.888" v="1165" actId="20577"/>
          <ac:spMkLst>
            <pc:docMk/>
            <pc:sldMk cId="531004262" sldId="773"/>
            <ac:spMk id="2" creationId="{88D84F5A-610C-45CF-856A-2C4A8D5D64A4}"/>
          </ac:spMkLst>
        </pc:spChg>
      </pc:sldChg>
      <pc:sldChg chg="addSp delSp modSp add mod">
        <pc:chgData name="Lucas Gomez Tobon" userId="b8a6d8fe-e4ad-4825-8cc6-ab3fedc37e7a" providerId="ADAL" clId="{60366FEB-CFD4-4537-BD00-E81AD2B6D5A6}" dt="2021-06-18T17:46:46.535" v="2298" actId="20577"/>
        <pc:sldMkLst>
          <pc:docMk/>
          <pc:sldMk cId="4255854462" sldId="774"/>
        </pc:sldMkLst>
        <pc:spChg chg="mod">
          <ac:chgData name="Lucas Gomez Tobon" userId="b8a6d8fe-e4ad-4825-8cc6-ab3fedc37e7a" providerId="ADAL" clId="{60366FEB-CFD4-4537-BD00-E81AD2B6D5A6}" dt="2021-06-18T17:32:32.868" v="1203" actId="115"/>
          <ac:spMkLst>
            <pc:docMk/>
            <pc:sldMk cId="4255854462" sldId="774"/>
            <ac:spMk id="2" creationId="{88D84F5A-610C-45CF-856A-2C4A8D5D64A4}"/>
          </ac:spMkLst>
        </pc:spChg>
        <pc:spChg chg="add del">
          <ac:chgData name="Lucas Gomez Tobon" userId="b8a6d8fe-e4ad-4825-8cc6-ab3fedc37e7a" providerId="ADAL" clId="{60366FEB-CFD4-4537-BD00-E81AD2B6D5A6}" dt="2021-06-18T17:32:29.825" v="1202" actId="478"/>
          <ac:spMkLst>
            <pc:docMk/>
            <pc:sldMk cId="4255854462" sldId="774"/>
            <ac:spMk id="3" creationId="{8B19FEB3-3AE4-4BD9-AEA6-E5BB245361FA}"/>
          </ac:spMkLst>
        </pc:spChg>
        <pc:spChg chg="del">
          <ac:chgData name="Lucas Gomez Tobon" userId="b8a6d8fe-e4ad-4825-8cc6-ab3fedc37e7a" providerId="ADAL" clId="{60366FEB-CFD4-4537-BD00-E81AD2B6D5A6}" dt="2021-06-18T17:32:20.303" v="1178" actId="478"/>
          <ac:spMkLst>
            <pc:docMk/>
            <pc:sldMk cId="4255854462" sldId="774"/>
            <ac:spMk id="4" creationId="{1204559A-AC84-4931-9B1E-596B5BD94284}"/>
          </ac:spMkLst>
        </pc:spChg>
        <pc:spChg chg="add del mod">
          <ac:chgData name="Lucas Gomez Tobon" userId="b8a6d8fe-e4ad-4825-8cc6-ab3fedc37e7a" providerId="ADAL" clId="{60366FEB-CFD4-4537-BD00-E81AD2B6D5A6}" dt="2021-06-18T17:34:24.932" v="1207" actId="478"/>
          <ac:spMkLst>
            <pc:docMk/>
            <pc:sldMk cId="4255854462" sldId="774"/>
            <ac:spMk id="7" creationId="{591859AF-1830-4F48-BB10-09617D5CE39E}"/>
          </ac:spMkLst>
        </pc:spChg>
        <pc:graphicFrameChg chg="add del modGraphic">
          <ac:chgData name="Lucas Gomez Tobon" userId="b8a6d8fe-e4ad-4825-8cc6-ab3fedc37e7a" providerId="ADAL" clId="{60366FEB-CFD4-4537-BD00-E81AD2B6D5A6}" dt="2021-06-18T17:32:09.398" v="1177" actId="1032"/>
          <ac:graphicFrameMkLst>
            <pc:docMk/>
            <pc:sldMk cId="4255854462" sldId="774"/>
            <ac:graphicFrameMk id="5" creationId="{4B1E7FA9-B49E-4A6B-BB66-803499EC12DC}"/>
          </ac:graphicFrameMkLst>
        </pc:graphicFrameChg>
        <pc:graphicFrameChg chg="add mod modGraphic">
          <ac:chgData name="Lucas Gomez Tobon" userId="b8a6d8fe-e4ad-4825-8cc6-ab3fedc37e7a" providerId="ADAL" clId="{60366FEB-CFD4-4537-BD00-E81AD2B6D5A6}" dt="2021-06-18T17:46:46.535" v="2298" actId="20577"/>
          <ac:graphicFrameMkLst>
            <pc:docMk/>
            <pc:sldMk cId="4255854462" sldId="774"/>
            <ac:graphicFrameMk id="6" creationId="{E69C7460-E50B-42C2-8766-52E2B93563AE}"/>
          </ac:graphicFrameMkLst>
        </pc:graphicFrameChg>
      </pc:sldChg>
      <pc:sldChg chg="addSp modSp add mod">
        <pc:chgData name="Lucas Gomez Tobon" userId="b8a6d8fe-e4ad-4825-8cc6-ab3fedc37e7a" providerId="ADAL" clId="{60366FEB-CFD4-4537-BD00-E81AD2B6D5A6}" dt="2021-06-18T17:52:43.193" v="2328" actId="1076"/>
        <pc:sldMkLst>
          <pc:docMk/>
          <pc:sldMk cId="2357195848" sldId="775"/>
        </pc:sldMkLst>
        <pc:graphicFrameChg chg="mod">
          <ac:chgData name="Lucas Gomez Tobon" userId="b8a6d8fe-e4ad-4825-8cc6-ab3fedc37e7a" providerId="ADAL" clId="{60366FEB-CFD4-4537-BD00-E81AD2B6D5A6}" dt="2021-06-18T17:52:17.094" v="2322" actId="20577"/>
          <ac:graphicFrameMkLst>
            <pc:docMk/>
            <pc:sldMk cId="2357195848" sldId="775"/>
            <ac:graphicFrameMk id="15" creationId="{64DC9766-2CAC-41F0-803B-5B795E4000C1}"/>
          </ac:graphicFrameMkLst>
        </pc:graphicFrameChg>
        <pc:picChg chg="add mod">
          <ac:chgData name="Lucas Gomez Tobon" userId="b8a6d8fe-e4ad-4825-8cc6-ab3fedc37e7a" providerId="ADAL" clId="{60366FEB-CFD4-4537-BD00-E81AD2B6D5A6}" dt="2021-06-18T17:52:43.193" v="2328" actId="1076"/>
          <ac:picMkLst>
            <pc:docMk/>
            <pc:sldMk cId="2357195848" sldId="775"/>
            <ac:picMk id="4" creationId="{8B92CFE7-4B39-4F3C-8759-A8692724B926}"/>
          </ac:picMkLst>
        </pc:picChg>
        <pc:picChg chg="add mod">
          <ac:chgData name="Lucas Gomez Tobon" userId="b8a6d8fe-e4ad-4825-8cc6-ab3fedc37e7a" providerId="ADAL" clId="{60366FEB-CFD4-4537-BD00-E81AD2B6D5A6}" dt="2021-06-18T17:52:43.193" v="2328" actId="1076"/>
          <ac:picMkLst>
            <pc:docMk/>
            <pc:sldMk cId="2357195848" sldId="775"/>
            <ac:picMk id="2050" creationId="{1CC68A03-E54D-4E21-AFAA-379400543F79}"/>
          </ac:picMkLst>
        </pc:picChg>
      </pc:sldChg>
      <pc:sldChg chg="addSp delSp modSp new mod">
        <pc:chgData name="Lucas Gomez Tobon" userId="b8a6d8fe-e4ad-4825-8cc6-ab3fedc37e7a" providerId="ADAL" clId="{60366FEB-CFD4-4537-BD00-E81AD2B6D5A6}" dt="2021-06-18T18:46:17.380" v="2604" actId="20577"/>
        <pc:sldMkLst>
          <pc:docMk/>
          <pc:sldMk cId="2879828599" sldId="776"/>
        </pc:sldMkLst>
        <pc:spChg chg="mod">
          <ac:chgData name="Lucas Gomez Tobon" userId="b8a6d8fe-e4ad-4825-8cc6-ab3fedc37e7a" providerId="ADAL" clId="{60366FEB-CFD4-4537-BD00-E81AD2B6D5A6}" dt="2021-06-18T18:46:17.380" v="2604" actId="20577"/>
          <ac:spMkLst>
            <pc:docMk/>
            <pc:sldMk cId="2879828599" sldId="776"/>
            <ac:spMk id="2" creationId="{34F8E004-C254-416A-9119-32BE709C7623}"/>
          </ac:spMkLst>
        </pc:spChg>
        <pc:spChg chg="del">
          <ac:chgData name="Lucas Gomez Tobon" userId="b8a6d8fe-e4ad-4825-8cc6-ab3fedc37e7a" providerId="ADAL" clId="{60366FEB-CFD4-4537-BD00-E81AD2B6D5A6}" dt="2021-06-18T18:43:00.529" v="2375"/>
          <ac:spMkLst>
            <pc:docMk/>
            <pc:sldMk cId="2879828599" sldId="776"/>
            <ac:spMk id="3" creationId="{1BBC81CD-10B1-4B8D-B7FC-3744BFB9B8E4}"/>
          </ac:spMkLst>
        </pc:spChg>
        <pc:spChg chg="add del mod">
          <ac:chgData name="Lucas Gomez Tobon" userId="b8a6d8fe-e4ad-4825-8cc6-ab3fedc37e7a" providerId="ADAL" clId="{60366FEB-CFD4-4537-BD00-E81AD2B6D5A6}" dt="2021-06-18T18:43:46.414" v="2417"/>
          <ac:spMkLst>
            <pc:docMk/>
            <pc:sldMk cId="2879828599" sldId="776"/>
            <ac:spMk id="4" creationId="{8EBF8BA7-84B1-4578-8B35-4B94C665EF42}"/>
          </ac:spMkLst>
        </pc:spChg>
        <pc:spChg chg="add mod">
          <ac:chgData name="Lucas Gomez Tobon" userId="b8a6d8fe-e4ad-4825-8cc6-ab3fedc37e7a" providerId="ADAL" clId="{60366FEB-CFD4-4537-BD00-E81AD2B6D5A6}" dt="2021-06-18T18:45:31.373" v="2565" actId="113"/>
          <ac:spMkLst>
            <pc:docMk/>
            <pc:sldMk cId="2879828599" sldId="776"/>
            <ac:spMk id="6" creationId="{209D56B9-750A-479D-9B83-7B76CE292D39}"/>
          </ac:spMkLst>
        </pc:spChg>
        <pc:picChg chg="add mod">
          <ac:chgData name="Lucas Gomez Tobon" userId="b8a6d8fe-e4ad-4825-8cc6-ab3fedc37e7a" providerId="ADAL" clId="{60366FEB-CFD4-4537-BD00-E81AD2B6D5A6}" dt="2021-06-18T18:43:33.205" v="2414" actId="1076"/>
          <ac:picMkLst>
            <pc:docMk/>
            <pc:sldMk cId="2879828599" sldId="776"/>
            <ac:picMk id="1026" creationId="{829F2FFB-8CB5-4795-8690-EBEA6E8D6F07}"/>
          </ac:picMkLst>
        </pc:picChg>
      </pc:sldChg>
      <pc:sldChg chg="addSp delSp modSp new mod modClrScheme chgLayout">
        <pc:chgData name="Lucas Gomez Tobon" userId="b8a6d8fe-e4ad-4825-8cc6-ab3fedc37e7a" providerId="ADAL" clId="{60366FEB-CFD4-4537-BD00-E81AD2B6D5A6}" dt="2021-06-18T18:55:09.710" v="2716" actId="732"/>
        <pc:sldMkLst>
          <pc:docMk/>
          <pc:sldMk cId="1627662084" sldId="777"/>
        </pc:sldMkLst>
        <pc:spChg chg="del mod ord">
          <ac:chgData name="Lucas Gomez Tobon" userId="b8a6d8fe-e4ad-4825-8cc6-ab3fedc37e7a" providerId="ADAL" clId="{60366FEB-CFD4-4537-BD00-E81AD2B6D5A6}" dt="2021-06-18T18:46:30.481" v="2605" actId="700"/>
          <ac:spMkLst>
            <pc:docMk/>
            <pc:sldMk cId="1627662084" sldId="777"/>
            <ac:spMk id="2" creationId="{0BEA3D24-1DE0-4A3E-8C87-1BD4F798CCFD}"/>
          </ac:spMkLst>
        </pc:spChg>
        <pc:spChg chg="del mod ord">
          <ac:chgData name="Lucas Gomez Tobon" userId="b8a6d8fe-e4ad-4825-8cc6-ab3fedc37e7a" providerId="ADAL" clId="{60366FEB-CFD4-4537-BD00-E81AD2B6D5A6}" dt="2021-06-18T18:46:30.481" v="2605" actId="700"/>
          <ac:spMkLst>
            <pc:docMk/>
            <pc:sldMk cId="1627662084" sldId="777"/>
            <ac:spMk id="3" creationId="{2AD1FD5A-6ACC-436A-B8C1-17DB0EBAFC08}"/>
          </ac:spMkLst>
        </pc:spChg>
        <pc:spChg chg="add mod ord">
          <ac:chgData name="Lucas Gomez Tobon" userId="b8a6d8fe-e4ad-4825-8cc6-ab3fedc37e7a" providerId="ADAL" clId="{60366FEB-CFD4-4537-BD00-E81AD2B6D5A6}" dt="2021-06-18T18:48:01.442" v="2695" actId="20577"/>
          <ac:spMkLst>
            <pc:docMk/>
            <pc:sldMk cId="1627662084" sldId="777"/>
            <ac:spMk id="4" creationId="{069CC8C8-623D-411B-AF14-916158E27EE7}"/>
          </ac:spMkLst>
        </pc:spChg>
        <pc:spChg chg="add mod ord">
          <ac:chgData name="Lucas Gomez Tobon" userId="b8a6d8fe-e4ad-4825-8cc6-ab3fedc37e7a" providerId="ADAL" clId="{60366FEB-CFD4-4537-BD00-E81AD2B6D5A6}" dt="2021-06-18T18:52:59.733" v="2710" actId="20577"/>
          <ac:spMkLst>
            <pc:docMk/>
            <pc:sldMk cId="1627662084" sldId="777"/>
            <ac:spMk id="5" creationId="{09D99025-35D3-4223-8DD8-6C4C3D5EF3F6}"/>
          </ac:spMkLst>
        </pc:spChg>
        <pc:spChg chg="add del mod ord">
          <ac:chgData name="Lucas Gomez Tobon" userId="b8a6d8fe-e4ad-4825-8cc6-ab3fedc37e7a" providerId="ADAL" clId="{60366FEB-CFD4-4537-BD00-E81AD2B6D5A6}" dt="2021-06-18T18:52:19.015" v="2699" actId="22"/>
          <ac:spMkLst>
            <pc:docMk/>
            <pc:sldMk cId="1627662084" sldId="777"/>
            <ac:spMk id="6" creationId="{25B45989-037C-4467-991E-2CA00EB0EC87}"/>
          </ac:spMkLst>
        </pc:spChg>
        <pc:spChg chg="add mod ord">
          <ac:chgData name="Lucas Gomez Tobon" userId="b8a6d8fe-e4ad-4825-8cc6-ab3fedc37e7a" providerId="ADAL" clId="{60366FEB-CFD4-4537-BD00-E81AD2B6D5A6}" dt="2021-06-18T18:53:03.442" v="2715" actId="20577"/>
          <ac:spMkLst>
            <pc:docMk/>
            <pc:sldMk cId="1627662084" sldId="777"/>
            <ac:spMk id="7" creationId="{D8CBA9B8-A78C-48C8-9629-8B02ADF3F0FB}"/>
          </ac:spMkLst>
        </pc:spChg>
        <pc:spChg chg="add del mod ord">
          <ac:chgData name="Lucas Gomez Tobon" userId="b8a6d8fe-e4ad-4825-8cc6-ab3fedc37e7a" providerId="ADAL" clId="{60366FEB-CFD4-4537-BD00-E81AD2B6D5A6}" dt="2021-06-18T18:52:09.165" v="2698" actId="22"/>
          <ac:spMkLst>
            <pc:docMk/>
            <pc:sldMk cId="1627662084" sldId="777"/>
            <ac:spMk id="8" creationId="{69BB0707-F0CD-45E7-80C0-7DE0A6F1BF2B}"/>
          </ac:spMkLst>
        </pc:spChg>
        <pc:picChg chg="add mod ord modCrop">
          <ac:chgData name="Lucas Gomez Tobon" userId="b8a6d8fe-e4ad-4825-8cc6-ab3fedc37e7a" providerId="ADAL" clId="{60366FEB-CFD4-4537-BD00-E81AD2B6D5A6}" dt="2021-06-18T18:55:09.710" v="2716" actId="732"/>
          <ac:picMkLst>
            <pc:docMk/>
            <pc:sldMk cId="1627662084" sldId="777"/>
            <ac:picMk id="10" creationId="{CE7065C8-089A-4321-9835-FE4B4C296BFE}"/>
          </ac:picMkLst>
        </pc:picChg>
        <pc:picChg chg="add mod ord">
          <ac:chgData name="Lucas Gomez Tobon" userId="b8a6d8fe-e4ad-4825-8cc6-ab3fedc37e7a" providerId="ADAL" clId="{60366FEB-CFD4-4537-BD00-E81AD2B6D5A6}" dt="2021-06-18T18:52:53.605" v="2705" actId="1076"/>
          <ac:picMkLst>
            <pc:docMk/>
            <pc:sldMk cId="1627662084" sldId="777"/>
            <ac:picMk id="12" creationId="{73894983-C0A3-4535-BFE0-2D0A98CC317F}"/>
          </ac:picMkLst>
        </pc:picChg>
      </pc:sldChg>
      <pc:sldChg chg="add del">
        <pc:chgData name="Lucas Gomez Tobon" userId="b8a6d8fe-e4ad-4825-8cc6-ab3fedc37e7a" providerId="ADAL" clId="{60366FEB-CFD4-4537-BD00-E81AD2B6D5A6}" dt="2021-06-18T18:12:22.805" v="2359"/>
        <pc:sldMkLst>
          <pc:docMk/>
          <pc:sldMk cId="4184004607" sldId="777"/>
        </pc:sldMkLst>
      </pc:sldChg>
      <pc:sldChg chg="addSp delSp modSp add mod">
        <pc:chgData name="Lucas Gomez Tobon" userId="b8a6d8fe-e4ad-4825-8cc6-ab3fedc37e7a" providerId="ADAL" clId="{60366FEB-CFD4-4537-BD00-E81AD2B6D5A6}" dt="2021-06-18T19:04:42.821" v="2997" actId="1076"/>
        <pc:sldMkLst>
          <pc:docMk/>
          <pc:sldMk cId="1458280191" sldId="778"/>
        </pc:sldMkLst>
        <pc:spChg chg="add mod">
          <ac:chgData name="Lucas Gomez Tobon" userId="b8a6d8fe-e4ad-4825-8cc6-ab3fedc37e7a" providerId="ADAL" clId="{60366FEB-CFD4-4537-BD00-E81AD2B6D5A6}" dt="2021-06-18T18:55:50.858" v="2727" actId="693"/>
          <ac:spMkLst>
            <pc:docMk/>
            <pc:sldMk cId="1458280191" sldId="778"/>
            <ac:spMk id="2" creationId="{360A92DD-CE3A-4AB8-B93E-FD14BAA74F96}"/>
          </ac:spMkLst>
        </pc:spChg>
        <pc:spChg chg="add del mod">
          <ac:chgData name="Lucas Gomez Tobon" userId="b8a6d8fe-e4ad-4825-8cc6-ab3fedc37e7a" providerId="ADAL" clId="{60366FEB-CFD4-4537-BD00-E81AD2B6D5A6}" dt="2021-06-18T19:03:52.211" v="2941"/>
          <ac:spMkLst>
            <pc:docMk/>
            <pc:sldMk cId="1458280191" sldId="778"/>
            <ac:spMk id="3" creationId="{0ECBFB4D-35B0-4C37-8B2A-6C3063EDD988}"/>
          </ac:spMkLst>
        </pc:spChg>
        <pc:spChg chg="add mod">
          <ac:chgData name="Lucas Gomez Tobon" userId="b8a6d8fe-e4ad-4825-8cc6-ab3fedc37e7a" providerId="ADAL" clId="{60366FEB-CFD4-4537-BD00-E81AD2B6D5A6}" dt="2021-06-18T19:01:08.206" v="2791" actId="1076"/>
          <ac:spMkLst>
            <pc:docMk/>
            <pc:sldMk cId="1458280191" sldId="778"/>
            <ac:spMk id="8" creationId="{4D8D197A-80EF-44BB-B209-AFD68BC67023}"/>
          </ac:spMkLst>
        </pc:spChg>
        <pc:spChg chg="add del mod">
          <ac:chgData name="Lucas Gomez Tobon" userId="b8a6d8fe-e4ad-4825-8cc6-ab3fedc37e7a" providerId="ADAL" clId="{60366FEB-CFD4-4537-BD00-E81AD2B6D5A6}" dt="2021-06-18T19:04:39.126" v="2995" actId="1076"/>
          <ac:spMkLst>
            <pc:docMk/>
            <pc:sldMk cId="1458280191" sldId="778"/>
            <ac:spMk id="11" creationId="{0596FB88-F067-4118-B77B-A73B3BE48554}"/>
          </ac:spMkLst>
        </pc:spChg>
        <pc:spChg chg="add mod">
          <ac:chgData name="Lucas Gomez Tobon" userId="b8a6d8fe-e4ad-4825-8cc6-ab3fedc37e7a" providerId="ADAL" clId="{60366FEB-CFD4-4537-BD00-E81AD2B6D5A6}" dt="2021-06-18T19:04:42.821" v="2997" actId="1076"/>
          <ac:spMkLst>
            <pc:docMk/>
            <pc:sldMk cId="1458280191" sldId="778"/>
            <ac:spMk id="13" creationId="{BE5A3C7C-C08B-4FA0-AAD2-D4017523A24D}"/>
          </ac:spMkLst>
        </pc:spChg>
      </pc:sldChg>
      <pc:sldChg chg="addSp delSp modSp add mod">
        <pc:chgData name="Lucas Gomez Tobon" userId="b8a6d8fe-e4ad-4825-8cc6-ab3fedc37e7a" providerId="ADAL" clId="{60366FEB-CFD4-4537-BD00-E81AD2B6D5A6}" dt="2021-06-18T20:01:53.781" v="3716" actId="20577"/>
        <pc:sldMkLst>
          <pc:docMk/>
          <pc:sldMk cId="274774768" sldId="779"/>
        </pc:sldMkLst>
        <pc:spChg chg="add mod">
          <ac:chgData name="Lucas Gomez Tobon" userId="b8a6d8fe-e4ad-4825-8cc6-ab3fedc37e7a" providerId="ADAL" clId="{60366FEB-CFD4-4537-BD00-E81AD2B6D5A6}" dt="2021-06-18T19:05:10.529" v="3004" actId="208"/>
          <ac:spMkLst>
            <pc:docMk/>
            <pc:sldMk cId="274774768" sldId="779"/>
            <ac:spMk id="14" creationId="{D7713EBA-393F-40AE-9519-5FC71D7E2968}"/>
          </ac:spMkLst>
        </pc:spChg>
        <pc:spChg chg="add mod">
          <ac:chgData name="Lucas Gomez Tobon" userId="b8a6d8fe-e4ad-4825-8cc6-ab3fedc37e7a" providerId="ADAL" clId="{60366FEB-CFD4-4537-BD00-E81AD2B6D5A6}" dt="2021-06-18T19:05:16.019" v="3007" actId="208"/>
          <ac:spMkLst>
            <pc:docMk/>
            <pc:sldMk cId="274774768" sldId="779"/>
            <ac:spMk id="15" creationId="{924FFA15-B4C3-41D5-BC5F-8EC44CA45771}"/>
          </ac:spMkLst>
        </pc:spChg>
        <pc:spChg chg="add mod">
          <ac:chgData name="Lucas Gomez Tobon" userId="b8a6d8fe-e4ad-4825-8cc6-ab3fedc37e7a" providerId="ADAL" clId="{60366FEB-CFD4-4537-BD00-E81AD2B6D5A6}" dt="2021-06-18T20:01:53.781" v="3716" actId="20577"/>
          <ac:spMkLst>
            <pc:docMk/>
            <pc:sldMk cId="274774768" sldId="779"/>
            <ac:spMk id="19" creationId="{27B1CF2B-0785-4258-8094-96085E44D20B}"/>
          </ac:spMkLst>
        </pc:spChg>
        <pc:picChg chg="mod">
          <ac:chgData name="Lucas Gomez Tobon" userId="b8a6d8fe-e4ad-4825-8cc6-ab3fedc37e7a" providerId="ADAL" clId="{60366FEB-CFD4-4537-BD00-E81AD2B6D5A6}" dt="2021-06-18T19:04:59.568" v="3001" actId="1076"/>
          <ac:picMkLst>
            <pc:docMk/>
            <pc:sldMk cId="274774768" sldId="779"/>
            <ac:picMk id="10" creationId="{CE7065C8-089A-4321-9835-FE4B4C296BFE}"/>
          </ac:picMkLst>
        </pc:picChg>
        <pc:cxnChg chg="add del mod">
          <ac:chgData name="Lucas Gomez Tobon" userId="b8a6d8fe-e4ad-4825-8cc6-ab3fedc37e7a" providerId="ADAL" clId="{60366FEB-CFD4-4537-BD00-E81AD2B6D5A6}" dt="2021-06-18T19:57:24.651" v="3013" actId="478"/>
          <ac:cxnSpMkLst>
            <pc:docMk/>
            <pc:sldMk cId="274774768" sldId="779"/>
            <ac:cxnSpMk id="6" creationId="{722A47E8-0C62-4E30-B52F-9CC153D61210}"/>
          </ac:cxnSpMkLst>
        </pc:cxnChg>
        <pc:cxnChg chg="add del mod">
          <ac:chgData name="Lucas Gomez Tobon" userId="b8a6d8fe-e4ad-4825-8cc6-ab3fedc37e7a" providerId="ADAL" clId="{60366FEB-CFD4-4537-BD00-E81AD2B6D5A6}" dt="2021-06-18T19:57:26.597" v="3014" actId="478"/>
          <ac:cxnSpMkLst>
            <pc:docMk/>
            <pc:sldMk cId="274774768" sldId="779"/>
            <ac:cxnSpMk id="16" creationId="{20F78E23-B1CB-45D6-9495-B2F63BB16057}"/>
          </ac:cxnSpMkLst>
        </pc:cxnChg>
      </pc:sldChg>
      <pc:sldChg chg="add del">
        <pc:chgData name="Lucas Gomez Tobon" userId="b8a6d8fe-e4ad-4825-8cc6-ab3fedc37e7a" providerId="ADAL" clId="{60366FEB-CFD4-4537-BD00-E81AD2B6D5A6}" dt="2021-06-18T20:02:11.204" v="3718"/>
        <pc:sldMkLst>
          <pc:docMk/>
          <pc:sldMk cId="297119842" sldId="780"/>
        </pc:sldMkLst>
      </pc:sldChg>
      <pc:sldChg chg="addSp delSp modSp add mod">
        <pc:chgData name="Lucas Gomez Tobon" userId="b8a6d8fe-e4ad-4825-8cc6-ab3fedc37e7a" providerId="ADAL" clId="{60366FEB-CFD4-4537-BD00-E81AD2B6D5A6}" dt="2021-06-18T20:04:03.885" v="3766" actId="1076"/>
        <pc:sldMkLst>
          <pc:docMk/>
          <pc:sldMk cId="1210375414" sldId="780"/>
        </pc:sldMkLst>
        <pc:spChg chg="del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2" creationId="{360A92DD-CE3A-4AB8-B93E-FD14BAA74F96}"/>
          </ac:spMkLst>
        </pc:spChg>
        <pc:spChg chg="mod">
          <ac:chgData name="Lucas Gomez Tobon" userId="b8a6d8fe-e4ad-4825-8cc6-ab3fedc37e7a" providerId="ADAL" clId="{60366FEB-CFD4-4537-BD00-E81AD2B6D5A6}" dt="2021-06-18T20:03:02.971" v="3761" actId="20577"/>
          <ac:spMkLst>
            <pc:docMk/>
            <pc:sldMk cId="1210375414" sldId="780"/>
            <ac:spMk id="4" creationId="{069CC8C8-623D-411B-AF14-916158E27EE7}"/>
          </ac:spMkLst>
        </pc:spChg>
        <pc:spChg chg="del">
          <ac:chgData name="Lucas Gomez Tobon" userId="b8a6d8fe-e4ad-4825-8cc6-ab3fedc37e7a" providerId="ADAL" clId="{60366FEB-CFD4-4537-BD00-E81AD2B6D5A6}" dt="2021-06-18T20:02:44.232" v="3720" actId="478"/>
          <ac:spMkLst>
            <pc:docMk/>
            <pc:sldMk cId="1210375414" sldId="780"/>
            <ac:spMk id="5" creationId="{09D99025-35D3-4223-8DD8-6C4C3D5EF3F6}"/>
          </ac:spMkLst>
        </pc:spChg>
        <pc:spChg chg="add del mod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6" creationId="{0D011405-4649-484C-899B-1FE2B17E0528}"/>
          </ac:spMkLst>
        </pc:spChg>
        <pc:spChg chg="del mod">
          <ac:chgData name="Lucas Gomez Tobon" userId="b8a6d8fe-e4ad-4825-8cc6-ab3fedc37e7a" providerId="ADAL" clId="{60366FEB-CFD4-4537-BD00-E81AD2B6D5A6}" dt="2021-06-18T20:02:51.638" v="3726" actId="478"/>
          <ac:spMkLst>
            <pc:docMk/>
            <pc:sldMk cId="1210375414" sldId="780"/>
            <ac:spMk id="7" creationId="{D8CBA9B8-A78C-48C8-9629-8B02ADF3F0FB}"/>
          </ac:spMkLst>
        </pc:spChg>
        <pc:spChg chg="del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8" creationId="{4D8D197A-80EF-44BB-B209-AFD68BC67023}"/>
          </ac:spMkLst>
        </pc:spChg>
        <pc:spChg chg="del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11" creationId="{0596FB88-F067-4118-B77B-A73B3BE48554}"/>
          </ac:spMkLst>
        </pc:spChg>
        <pc:spChg chg="del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13" creationId="{BE5A3C7C-C08B-4FA0-AAD2-D4017523A24D}"/>
          </ac:spMkLst>
        </pc:spChg>
        <pc:spChg chg="del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14" creationId="{D7713EBA-393F-40AE-9519-5FC71D7E2968}"/>
          </ac:spMkLst>
        </pc:spChg>
        <pc:spChg chg="del">
          <ac:chgData name="Lucas Gomez Tobon" userId="b8a6d8fe-e4ad-4825-8cc6-ab3fedc37e7a" providerId="ADAL" clId="{60366FEB-CFD4-4537-BD00-E81AD2B6D5A6}" dt="2021-06-18T20:02:53.064" v="3727" actId="478"/>
          <ac:spMkLst>
            <pc:docMk/>
            <pc:sldMk cId="1210375414" sldId="780"/>
            <ac:spMk id="15" creationId="{924FFA15-B4C3-41D5-BC5F-8EC44CA45771}"/>
          </ac:spMkLst>
        </pc:spChg>
        <pc:spChg chg="add del mod">
          <ac:chgData name="Lucas Gomez Tobon" userId="b8a6d8fe-e4ad-4825-8cc6-ab3fedc37e7a" providerId="ADAL" clId="{60366FEB-CFD4-4537-BD00-E81AD2B6D5A6}" dt="2021-06-18T20:02:48.591" v="3722" actId="478"/>
          <ac:spMkLst>
            <pc:docMk/>
            <pc:sldMk cId="1210375414" sldId="780"/>
            <ac:spMk id="16" creationId="{3DD23EB5-BD93-417F-A579-1CAC2EA0AFF2}"/>
          </ac:spMkLst>
        </pc:spChg>
        <pc:spChg chg="add del mod">
          <ac:chgData name="Lucas Gomez Tobon" userId="b8a6d8fe-e4ad-4825-8cc6-ab3fedc37e7a" providerId="ADAL" clId="{60366FEB-CFD4-4537-BD00-E81AD2B6D5A6}" dt="2021-06-18T20:02:55.420" v="3729" actId="478"/>
          <ac:spMkLst>
            <pc:docMk/>
            <pc:sldMk cId="1210375414" sldId="780"/>
            <ac:spMk id="18" creationId="{3EB8F727-D1A5-409D-B71E-CCCCF6C1B456}"/>
          </ac:spMkLst>
        </pc:spChg>
        <pc:spChg chg="del">
          <ac:chgData name="Lucas Gomez Tobon" userId="b8a6d8fe-e4ad-4825-8cc6-ab3fedc37e7a" providerId="ADAL" clId="{60366FEB-CFD4-4537-BD00-E81AD2B6D5A6}" dt="2021-06-18T20:03:04.713" v="3762" actId="478"/>
          <ac:spMkLst>
            <pc:docMk/>
            <pc:sldMk cId="1210375414" sldId="780"/>
            <ac:spMk id="19" creationId="{27B1CF2B-0785-4258-8094-96085E44D20B}"/>
          </ac:spMkLst>
        </pc:spChg>
        <pc:spChg chg="add del mod">
          <ac:chgData name="Lucas Gomez Tobon" userId="b8a6d8fe-e4ad-4825-8cc6-ab3fedc37e7a" providerId="ADAL" clId="{60366FEB-CFD4-4537-BD00-E81AD2B6D5A6}" dt="2021-06-18T20:02:53.935" v="3728" actId="478"/>
          <ac:spMkLst>
            <pc:docMk/>
            <pc:sldMk cId="1210375414" sldId="780"/>
            <ac:spMk id="21" creationId="{82ED7F56-86DB-4EED-891D-798CC7E77ACB}"/>
          </ac:spMkLst>
        </pc:spChg>
        <pc:picChg chg="del">
          <ac:chgData name="Lucas Gomez Tobon" userId="b8a6d8fe-e4ad-4825-8cc6-ab3fedc37e7a" providerId="ADAL" clId="{60366FEB-CFD4-4537-BD00-E81AD2B6D5A6}" dt="2021-06-18T20:02:47.182" v="3721" actId="478"/>
          <ac:picMkLst>
            <pc:docMk/>
            <pc:sldMk cId="1210375414" sldId="780"/>
            <ac:picMk id="10" creationId="{CE7065C8-089A-4321-9835-FE4B4C296BFE}"/>
          </ac:picMkLst>
        </pc:picChg>
        <pc:picChg chg="del">
          <ac:chgData name="Lucas Gomez Tobon" userId="b8a6d8fe-e4ad-4825-8cc6-ab3fedc37e7a" providerId="ADAL" clId="{60366FEB-CFD4-4537-BD00-E81AD2B6D5A6}" dt="2021-06-18T20:02:50.648" v="3724" actId="478"/>
          <ac:picMkLst>
            <pc:docMk/>
            <pc:sldMk cId="1210375414" sldId="780"/>
            <ac:picMk id="12" creationId="{73894983-C0A3-4535-BFE0-2D0A98CC317F}"/>
          </ac:picMkLst>
        </pc:picChg>
        <pc:picChg chg="add mod">
          <ac:chgData name="Lucas Gomez Tobon" userId="b8a6d8fe-e4ad-4825-8cc6-ab3fedc37e7a" providerId="ADAL" clId="{60366FEB-CFD4-4537-BD00-E81AD2B6D5A6}" dt="2021-06-18T20:04:03.885" v="3766" actId="1076"/>
          <ac:picMkLst>
            <pc:docMk/>
            <pc:sldMk cId="1210375414" sldId="780"/>
            <ac:picMk id="2050" creationId="{91173A49-9784-4650-8AB6-9A77C669EC24}"/>
          </ac:picMkLst>
        </pc:picChg>
      </pc:sldChg>
      <pc:sldChg chg="addSp delSp modSp add mod ord">
        <pc:chgData name="Lucas Gomez Tobon" userId="b8a6d8fe-e4ad-4825-8cc6-ab3fedc37e7a" providerId="ADAL" clId="{60366FEB-CFD4-4537-BD00-E81AD2B6D5A6}" dt="2021-06-18T20:06:58.209" v="3818" actId="1076"/>
        <pc:sldMkLst>
          <pc:docMk/>
          <pc:sldMk cId="2861577137" sldId="781"/>
        </pc:sldMkLst>
        <pc:spChg chg="del">
          <ac:chgData name="Lucas Gomez Tobon" userId="b8a6d8fe-e4ad-4825-8cc6-ab3fedc37e7a" providerId="ADAL" clId="{60366FEB-CFD4-4537-BD00-E81AD2B6D5A6}" dt="2021-06-18T20:06:12.459" v="3800" actId="478"/>
          <ac:spMkLst>
            <pc:docMk/>
            <pc:sldMk cId="2861577137" sldId="781"/>
            <ac:spMk id="2" creationId="{360A92DD-CE3A-4AB8-B93E-FD14BAA74F96}"/>
          </ac:spMkLst>
        </pc:spChg>
        <pc:spChg chg="del">
          <ac:chgData name="Lucas Gomez Tobon" userId="b8a6d8fe-e4ad-4825-8cc6-ab3fedc37e7a" providerId="ADAL" clId="{60366FEB-CFD4-4537-BD00-E81AD2B6D5A6}" dt="2021-06-18T20:06:14.044" v="3802" actId="478"/>
          <ac:spMkLst>
            <pc:docMk/>
            <pc:sldMk cId="2861577137" sldId="781"/>
            <ac:spMk id="8" creationId="{4D8D197A-80EF-44BB-B209-AFD68BC67023}"/>
          </ac:spMkLst>
        </pc:spChg>
        <pc:spChg chg="mod">
          <ac:chgData name="Lucas Gomez Tobon" userId="b8a6d8fe-e4ad-4825-8cc6-ab3fedc37e7a" providerId="ADAL" clId="{60366FEB-CFD4-4537-BD00-E81AD2B6D5A6}" dt="2021-06-18T20:05:21.862" v="3791" actId="1076"/>
          <ac:spMkLst>
            <pc:docMk/>
            <pc:sldMk cId="2861577137" sldId="781"/>
            <ac:spMk id="11" creationId="{0596FB88-F067-4118-B77B-A73B3BE48554}"/>
          </ac:spMkLst>
        </pc:spChg>
        <pc:spChg chg="del">
          <ac:chgData name="Lucas Gomez Tobon" userId="b8a6d8fe-e4ad-4825-8cc6-ab3fedc37e7a" providerId="ADAL" clId="{60366FEB-CFD4-4537-BD00-E81AD2B6D5A6}" dt="2021-06-18T20:05:28.540" v="3794" actId="478"/>
          <ac:spMkLst>
            <pc:docMk/>
            <pc:sldMk cId="2861577137" sldId="781"/>
            <ac:spMk id="13" creationId="{BE5A3C7C-C08B-4FA0-AAD2-D4017523A24D}"/>
          </ac:spMkLst>
        </pc:spChg>
        <pc:spChg chg="del">
          <ac:chgData name="Lucas Gomez Tobon" userId="b8a6d8fe-e4ad-4825-8cc6-ab3fedc37e7a" providerId="ADAL" clId="{60366FEB-CFD4-4537-BD00-E81AD2B6D5A6}" dt="2021-06-18T20:06:13.116" v="3801" actId="478"/>
          <ac:spMkLst>
            <pc:docMk/>
            <pc:sldMk cId="2861577137" sldId="781"/>
            <ac:spMk id="14" creationId="{D7713EBA-393F-40AE-9519-5FC71D7E2968}"/>
          </ac:spMkLst>
        </pc:spChg>
        <pc:spChg chg="del">
          <ac:chgData name="Lucas Gomez Tobon" userId="b8a6d8fe-e4ad-4825-8cc6-ab3fedc37e7a" providerId="ADAL" clId="{60366FEB-CFD4-4537-BD00-E81AD2B6D5A6}" dt="2021-06-18T20:06:14.702" v="3803" actId="478"/>
          <ac:spMkLst>
            <pc:docMk/>
            <pc:sldMk cId="2861577137" sldId="781"/>
            <ac:spMk id="15" creationId="{924FFA15-B4C3-41D5-BC5F-8EC44CA45771}"/>
          </ac:spMkLst>
        </pc:spChg>
        <pc:spChg chg="add mod">
          <ac:chgData name="Lucas Gomez Tobon" userId="b8a6d8fe-e4ad-4825-8cc6-ab3fedc37e7a" providerId="ADAL" clId="{60366FEB-CFD4-4537-BD00-E81AD2B6D5A6}" dt="2021-06-18T20:05:31.624" v="3795" actId="1076"/>
          <ac:spMkLst>
            <pc:docMk/>
            <pc:sldMk cId="2861577137" sldId="781"/>
            <ac:spMk id="16" creationId="{E86C1A98-44C5-4DB1-9937-CF9D478E4AD9}"/>
          </ac:spMkLst>
        </pc:spChg>
        <pc:spChg chg="add mod">
          <ac:chgData name="Lucas Gomez Tobon" userId="b8a6d8fe-e4ad-4825-8cc6-ab3fedc37e7a" providerId="ADAL" clId="{60366FEB-CFD4-4537-BD00-E81AD2B6D5A6}" dt="2021-06-18T20:06:37.235" v="3813" actId="1036"/>
          <ac:spMkLst>
            <pc:docMk/>
            <pc:sldMk cId="2861577137" sldId="781"/>
            <ac:spMk id="18" creationId="{FBAEF811-2FB2-414A-B072-D9DB27E85459}"/>
          </ac:spMkLst>
        </pc:spChg>
        <pc:spChg chg="del">
          <ac:chgData name="Lucas Gomez Tobon" userId="b8a6d8fe-e4ad-4825-8cc6-ab3fedc37e7a" providerId="ADAL" clId="{60366FEB-CFD4-4537-BD00-E81AD2B6D5A6}" dt="2021-06-18T20:04:12.097" v="3770" actId="478"/>
          <ac:spMkLst>
            <pc:docMk/>
            <pc:sldMk cId="2861577137" sldId="781"/>
            <ac:spMk id="19" creationId="{27B1CF2B-0785-4258-8094-96085E44D20B}"/>
          </ac:spMkLst>
        </pc:spChg>
        <pc:spChg chg="add mod">
          <ac:chgData name="Lucas Gomez Tobon" userId="b8a6d8fe-e4ad-4825-8cc6-ab3fedc37e7a" providerId="ADAL" clId="{60366FEB-CFD4-4537-BD00-E81AD2B6D5A6}" dt="2021-06-18T20:06:58.209" v="3818" actId="1076"/>
          <ac:spMkLst>
            <pc:docMk/>
            <pc:sldMk cId="2861577137" sldId="781"/>
            <ac:spMk id="20" creationId="{09830255-92E2-4F02-9D0B-B0AE3A533417}"/>
          </ac:spMkLst>
        </pc:spChg>
        <pc:picChg chg="add mod">
          <ac:chgData name="Lucas Gomez Tobon" userId="b8a6d8fe-e4ad-4825-8cc6-ab3fedc37e7a" providerId="ADAL" clId="{60366FEB-CFD4-4537-BD00-E81AD2B6D5A6}" dt="2021-06-18T20:05:35.673" v="3796" actId="1076"/>
          <ac:picMkLst>
            <pc:docMk/>
            <pc:sldMk cId="2861577137" sldId="781"/>
            <ac:picMk id="6" creationId="{A09326A2-1456-43DC-B8C5-5BB549BEBBB1}"/>
          </ac:picMkLst>
        </pc:picChg>
        <pc:picChg chg="add mod">
          <ac:chgData name="Lucas Gomez Tobon" userId="b8a6d8fe-e4ad-4825-8cc6-ab3fedc37e7a" providerId="ADAL" clId="{60366FEB-CFD4-4537-BD00-E81AD2B6D5A6}" dt="2021-06-18T20:06:50.331" v="3817" actId="1076"/>
          <ac:picMkLst>
            <pc:docMk/>
            <pc:sldMk cId="2861577137" sldId="781"/>
            <ac:picMk id="17" creationId="{29976F0A-12F8-4453-AB4D-8A30B940D9D1}"/>
          </ac:picMkLst>
        </pc:picChg>
      </pc:sldChg>
      <pc:sldChg chg="addSp delSp modSp new mod">
        <pc:chgData name="Lucas Gomez Tobon" userId="b8a6d8fe-e4ad-4825-8cc6-ab3fedc37e7a" providerId="ADAL" clId="{60366FEB-CFD4-4537-BD00-E81AD2B6D5A6}" dt="2021-06-18T20:14:25.611" v="3921" actId="20577"/>
        <pc:sldMkLst>
          <pc:docMk/>
          <pc:sldMk cId="1521884308" sldId="782"/>
        </pc:sldMkLst>
        <pc:spChg chg="mod">
          <ac:chgData name="Lucas Gomez Tobon" userId="b8a6d8fe-e4ad-4825-8cc6-ab3fedc37e7a" providerId="ADAL" clId="{60366FEB-CFD4-4537-BD00-E81AD2B6D5A6}" dt="2021-06-18T20:14:25.611" v="3921" actId="20577"/>
          <ac:spMkLst>
            <pc:docMk/>
            <pc:sldMk cId="1521884308" sldId="782"/>
            <ac:spMk id="2" creationId="{0548F081-BC0D-4EAA-8411-FCFB9D252929}"/>
          </ac:spMkLst>
        </pc:spChg>
        <pc:spChg chg="mod">
          <ac:chgData name="Lucas Gomez Tobon" userId="b8a6d8fe-e4ad-4825-8cc6-ab3fedc37e7a" providerId="ADAL" clId="{60366FEB-CFD4-4537-BD00-E81AD2B6D5A6}" dt="2021-06-18T20:07:49.945" v="3826" actId="122"/>
          <ac:spMkLst>
            <pc:docMk/>
            <pc:sldMk cId="1521884308" sldId="782"/>
            <ac:spMk id="3" creationId="{1144610D-612C-48CA-8AD3-752CC96C2A00}"/>
          </ac:spMkLst>
        </pc:spChg>
        <pc:spChg chg="del">
          <ac:chgData name="Lucas Gomez Tobon" userId="b8a6d8fe-e4ad-4825-8cc6-ab3fedc37e7a" providerId="ADAL" clId="{60366FEB-CFD4-4537-BD00-E81AD2B6D5A6}" dt="2021-06-18T20:07:40.370" v="3820" actId="22"/>
          <ac:spMkLst>
            <pc:docMk/>
            <pc:sldMk cId="1521884308" sldId="782"/>
            <ac:spMk id="4" creationId="{DDBA2DAF-28EF-4161-844F-37D4DE779AA5}"/>
          </ac:spMkLst>
        </pc:spChg>
        <pc:spChg chg="mod">
          <ac:chgData name="Lucas Gomez Tobon" userId="b8a6d8fe-e4ad-4825-8cc6-ab3fedc37e7a" providerId="ADAL" clId="{60366FEB-CFD4-4537-BD00-E81AD2B6D5A6}" dt="2021-06-18T20:07:52.968" v="3832" actId="122"/>
          <ac:spMkLst>
            <pc:docMk/>
            <pc:sldMk cId="1521884308" sldId="782"/>
            <ac:spMk id="5" creationId="{D38C922A-BF35-4997-836B-AE133EAD8539}"/>
          </ac:spMkLst>
        </pc:spChg>
        <pc:spChg chg="del">
          <ac:chgData name="Lucas Gomez Tobon" userId="b8a6d8fe-e4ad-4825-8cc6-ab3fedc37e7a" providerId="ADAL" clId="{60366FEB-CFD4-4537-BD00-E81AD2B6D5A6}" dt="2021-06-18T20:08:15.217" v="3833" actId="22"/>
          <ac:spMkLst>
            <pc:docMk/>
            <pc:sldMk cId="1521884308" sldId="782"/>
            <ac:spMk id="6" creationId="{04B43767-6DE7-4F29-AD24-2930EA69B004}"/>
          </ac:spMkLst>
        </pc:spChg>
        <pc:picChg chg="add mod ord">
          <ac:chgData name="Lucas Gomez Tobon" userId="b8a6d8fe-e4ad-4825-8cc6-ab3fedc37e7a" providerId="ADAL" clId="{60366FEB-CFD4-4537-BD00-E81AD2B6D5A6}" dt="2021-06-18T20:07:40.370" v="3820" actId="22"/>
          <ac:picMkLst>
            <pc:docMk/>
            <pc:sldMk cId="1521884308" sldId="782"/>
            <ac:picMk id="8" creationId="{C98259CD-3215-4B9D-9997-D516EE6F8E50}"/>
          </ac:picMkLst>
        </pc:picChg>
        <pc:picChg chg="add mod ord">
          <ac:chgData name="Lucas Gomez Tobon" userId="b8a6d8fe-e4ad-4825-8cc6-ab3fedc37e7a" providerId="ADAL" clId="{60366FEB-CFD4-4537-BD00-E81AD2B6D5A6}" dt="2021-06-18T20:09:12.287" v="3834" actId="14100"/>
          <ac:picMkLst>
            <pc:docMk/>
            <pc:sldMk cId="1521884308" sldId="782"/>
            <ac:picMk id="10" creationId="{97AA6248-B181-4775-9878-BBD54B88B5F7}"/>
          </ac:picMkLst>
        </pc:picChg>
      </pc:sldChg>
      <pc:sldChg chg="addSp delSp modSp new mod modClrScheme chgLayout">
        <pc:chgData name="Lucas Gomez Tobon" userId="b8a6d8fe-e4ad-4825-8cc6-ab3fedc37e7a" providerId="ADAL" clId="{60366FEB-CFD4-4537-BD00-E81AD2B6D5A6}" dt="2021-06-18T20:14:32.743" v="3924" actId="700"/>
        <pc:sldMkLst>
          <pc:docMk/>
          <pc:sldMk cId="223179247" sldId="783"/>
        </pc:sldMkLst>
        <pc:spChg chg="del">
          <ac:chgData name="Lucas Gomez Tobon" userId="b8a6d8fe-e4ad-4825-8cc6-ab3fedc37e7a" providerId="ADAL" clId="{60366FEB-CFD4-4537-BD00-E81AD2B6D5A6}" dt="2021-06-18T20:14:32.743" v="3924" actId="700"/>
          <ac:spMkLst>
            <pc:docMk/>
            <pc:sldMk cId="223179247" sldId="783"/>
            <ac:spMk id="2" creationId="{356EF422-943E-4ECF-B8AA-2F749CE6905D}"/>
          </ac:spMkLst>
        </pc:spChg>
        <pc:spChg chg="del">
          <ac:chgData name="Lucas Gomez Tobon" userId="b8a6d8fe-e4ad-4825-8cc6-ab3fedc37e7a" providerId="ADAL" clId="{60366FEB-CFD4-4537-BD00-E81AD2B6D5A6}" dt="2021-06-18T20:14:32.743" v="3924" actId="700"/>
          <ac:spMkLst>
            <pc:docMk/>
            <pc:sldMk cId="223179247" sldId="783"/>
            <ac:spMk id="3" creationId="{6697503A-543E-4560-8A9C-196CF687FBAD}"/>
          </ac:spMkLst>
        </pc:spChg>
        <pc:spChg chg="del">
          <ac:chgData name="Lucas Gomez Tobon" userId="b8a6d8fe-e4ad-4825-8cc6-ab3fedc37e7a" providerId="ADAL" clId="{60366FEB-CFD4-4537-BD00-E81AD2B6D5A6}" dt="2021-06-18T20:14:32.743" v="3924" actId="700"/>
          <ac:spMkLst>
            <pc:docMk/>
            <pc:sldMk cId="223179247" sldId="783"/>
            <ac:spMk id="4" creationId="{12CD4CC2-297E-4B28-8DC1-CD717F5535E6}"/>
          </ac:spMkLst>
        </pc:spChg>
        <pc:spChg chg="del">
          <ac:chgData name="Lucas Gomez Tobon" userId="b8a6d8fe-e4ad-4825-8cc6-ab3fedc37e7a" providerId="ADAL" clId="{60366FEB-CFD4-4537-BD00-E81AD2B6D5A6}" dt="2021-06-18T20:14:29.277" v="3922" actId="478"/>
          <ac:spMkLst>
            <pc:docMk/>
            <pc:sldMk cId="223179247" sldId="783"/>
            <ac:spMk id="5" creationId="{809829FE-EDC4-4AFD-A9C5-7072CC1FF7A9}"/>
          </ac:spMkLst>
        </pc:spChg>
        <pc:spChg chg="del">
          <ac:chgData name="Lucas Gomez Tobon" userId="b8a6d8fe-e4ad-4825-8cc6-ab3fedc37e7a" providerId="ADAL" clId="{60366FEB-CFD4-4537-BD00-E81AD2B6D5A6}" dt="2021-06-18T20:14:30.197" v="3923" actId="478"/>
          <ac:spMkLst>
            <pc:docMk/>
            <pc:sldMk cId="223179247" sldId="783"/>
            <ac:spMk id="6" creationId="{0E5DD605-CA3B-4EC1-A705-335F191B23F0}"/>
          </ac:spMkLst>
        </pc:spChg>
        <pc:picChg chg="add del">
          <ac:chgData name="Lucas Gomez Tobon" userId="b8a6d8fe-e4ad-4825-8cc6-ab3fedc37e7a" providerId="ADAL" clId="{60366FEB-CFD4-4537-BD00-E81AD2B6D5A6}" dt="2021-06-18T20:13:39.195" v="3837" actId="22"/>
          <ac:picMkLst>
            <pc:docMk/>
            <pc:sldMk cId="223179247" sldId="783"/>
            <ac:picMk id="8" creationId="{65F0D5E4-AF08-4E57-A9B9-7A778E2E237A}"/>
          </ac:picMkLst>
        </pc:picChg>
        <pc:picChg chg="add mod">
          <ac:chgData name="Lucas Gomez Tobon" userId="b8a6d8fe-e4ad-4825-8cc6-ab3fedc37e7a" providerId="ADAL" clId="{60366FEB-CFD4-4537-BD00-E81AD2B6D5A6}" dt="2021-06-18T20:13:47.066" v="3841" actId="1076"/>
          <ac:picMkLst>
            <pc:docMk/>
            <pc:sldMk cId="223179247" sldId="783"/>
            <ac:picMk id="10" creationId="{DA518FEE-1430-4BC7-8AE4-E6EB72EE6E52}"/>
          </ac:picMkLst>
        </pc:picChg>
      </pc:sldChg>
      <pc:sldChg chg="addSp modSp new mod">
        <pc:chgData name="Lucas Gomez Tobon" userId="b8a6d8fe-e4ad-4825-8cc6-ab3fedc37e7a" providerId="ADAL" clId="{60366FEB-CFD4-4537-BD00-E81AD2B6D5A6}" dt="2021-06-18T20:17:57.030" v="3953" actId="242"/>
        <pc:sldMkLst>
          <pc:docMk/>
          <pc:sldMk cId="2291232866" sldId="784"/>
        </pc:sldMkLst>
        <pc:spChg chg="add mod">
          <ac:chgData name="Lucas Gomez Tobon" userId="b8a6d8fe-e4ad-4825-8cc6-ab3fedc37e7a" providerId="ADAL" clId="{60366FEB-CFD4-4537-BD00-E81AD2B6D5A6}" dt="2021-06-18T20:17:45.283" v="3950" actId="242"/>
          <ac:spMkLst>
            <pc:docMk/>
            <pc:sldMk cId="2291232866" sldId="784"/>
            <ac:spMk id="4" creationId="{7EE167F6-7DEE-4C9D-A96A-A4A1888FBB28}"/>
          </ac:spMkLst>
        </pc:spChg>
        <pc:spChg chg="add mod">
          <ac:chgData name="Lucas Gomez Tobon" userId="b8a6d8fe-e4ad-4825-8cc6-ab3fedc37e7a" providerId="ADAL" clId="{60366FEB-CFD4-4537-BD00-E81AD2B6D5A6}" dt="2021-06-18T20:17:57.030" v="3953" actId="242"/>
          <ac:spMkLst>
            <pc:docMk/>
            <pc:sldMk cId="2291232866" sldId="784"/>
            <ac:spMk id="5" creationId="{F7A21EE7-9169-4133-BBC5-9DD3B94D6D51}"/>
          </ac:spMkLst>
        </pc:spChg>
        <pc:picChg chg="add mod modCrop">
          <ac:chgData name="Lucas Gomez Tobon" userId="b8a6d8fe-e4ad-4825-8cc6-ab3fedc37e7a" providerId="ADAL" clId="{60366FEB-CFD4-4537-BD00-E81AD2B6D5A6}" dt="2021-06-18T20:17:33.759" v="3947" actId="1076"/>
          <ac:picMkLst>
            <pc:docMk/>
            <pc:sldMk cId="2291232866" sldId="784"/>
            <ac:picMk id="3" creationId="{E70833D3-A19E-49AB-8267-3EFA9751C094}"/>
          </ac:picMkLst>
        </pc:picChg>
        <pc:picChg chg="add mod ord modCrop">
          <ac:chgData name="Lucas Gomez Tobon" userId="b8a6d8fe-e4ad-4825-8cc6-ab3fedc37e7a" providerId="ADAL" clId="{60366FEB-CFD4-4537-BD00-E81AD2B6D5A6}" dt="2021-06-18T20:17:33.759" v="3947" actId="1076"/>
          <ac:picMkLst>
            <pc:docMk/>
            <pc:sldMk cId="2291232866" sldId="784"/>
            <ac:picMk id="6" creationId="{1C358AB1-9157-4A12-90A4-9255E0D102B7}"/>
          </ac:picMkLst>
        </pc:picChg>
      </pc:sldChg>
      <pc:sldChg chg="addSp modSp add mod">
        <pc:chgData name="Lucas Gomez Tobon" userId="b8a6d8fe-e4ad-4825-8cc6-ab3fedc37e7a" providerId="ADAL" clId="{60366FEB-CFD4-4537-BD00-E81AD2B6D5A6}" dt="2021-06-18T20:30:03.484" v="3976" actId="1035"/>
        <pc:sldMkLst>
          <pc:docMk/>
          <pc:sldMk cId="1639146972" sldId="785"/>
        </pc:sldMkLst>
        <pc:spChg chg="add mod">
          <ac:chgData name="Lucas Gomez Tobon" userId="b8a6d8fe-e4ad-4825-8cc6-ab3fedc37e7a" providerId="ADAL" clId="{60366FEB-CFD4-4537-BD00-E81AD2B6D5A6}" dt="2021-06-18T20:29:42.485" v="3961" actId="20577"/>
          <ac:spMkLst>
            <pc:docMk/>
            <pc:sldMk cId="1639146972" sldId="785"/>
            <ac:spMk id="8" creationId="{9DDF1C9B-4340-49D8-877C-ECF217C6411A}"/>
          </ac:spMkLst>
        </pc:spChg>
        <pc:spChg chg="add mod">
          <ac:chgData name="Lucas Gomez Tobon" userId="b8a6d8fe-e4ad-4825-8cc6-ab3fedc37e7a" providerId="ADAL" clId="{60366FEB-CFD4-4537-BD00-E81AD2B6D5A6}" dt="2021-06-18T20:29:59.312" v="3968" actId="1076"/>
          <ac:spMkLst>
            <pc:docMk/>
            <pc:sldMk cId="1639146972" sldId="785"/>
            <ac:spMk id="9" creationId="{EAEABCD6-6492-48AD-AA12-80ABB7BE904F}"/>
          </ac:spMkLst>
        </pc:spChg>
        <pc:picChg chg="mod">
          <ac:chgData name="Lucas Gomez Tobon" userId="b8a6d8fe-e4ad-4825-8cc6-ab3fedc37e7a" providerId="ADAL" clId="{60366FEB-CFD4-4537-BD00-E81AD2B6D5A6}" dt="2021-06-18T20:29:56.825" v="3967" actId="1076"/>
          <ac:picMkLst>
            <pc:docMk/>
            <pc:sldMk cId="1639146972" sldId="785"/>
            <ac:picMk id="6" creationId="{1C358AB1-9157-4A12-90A4-9255E0D102B7}"/>
          </ac:picMkLst>
        </pc:picChg>
        <pc:cxnChg chg="add mod">
          <ac:chgData name="Lucas Gomez Tobon" userId="b8a6d8fe-e4ad-4825-8cc6-ab3fedc37e7a" providerId="ADAL" clId="{60366FEB-CFD4-4537-BD00-E81AD2B6D5A6}" dt="2021-06-18T20:29:37.205" v="3956" actId="208"/>
          <ac:cxnSpMkLst>
            <pc:docMk/>
            <pc:sldMk cId="1639146972" sldId="785"/>
            <ac:cxnSpMk id="7" creationId="{36E9E8C9-0524-492F-A8E0-3619EF09A86E}"/>
          </ac:cxnSpMkLst>
        </pc:cxnChg>
        <pc:cxnChg chg="add mod">
          <ac:chgData name="Lucas Gomez Tobon" userId="b8a6d8fe-e4ad-4825-8cc6-ab3fedc37e7a" providerId="ADAL" clId="{60366FEB-CFD4-4537-BD00-E81AD2B6D5A6}" dt="2021-06-18T20:30:03.484" v="3976" actId="1035"/>
          <ac:cxnSpMkLst>
            <pc:docMk/>
            <pc:sldMk cId="1639146972" sldId="785"/>
            <ac:cxnSpMk id="10" creationId="{356E52D4-BE9B-4C94-8472-771806C97EDE}"/>
          </ac:cxnSpMkLst>
        </pc:cxnChg>
      </pc:sldChg>
      <pc:sldChg chg="addSp modSp add mod">
        <pc:chgData name="Lucas Gomez Tobon" userId="b8a6d8fe-e4ad-4825-8cc6-ab3fedc37e7a" providerId="ADAL" clId="{60366FEB-CFD4-4537-BD00-E81AD2B6D5A6}" dt="2021-06-18T20:37:31.198" v="4258" actId="1037"/>
        <pc:sldMkLst>
          <pc:docMk/>
          <pc:sldMk cId="1500913626" sldId="786"/>
        </pc:sldMkLst>
        <pc:spChg chg="mod">
          <ac:chgData name="Lucas Gomez Tobon" userId="b8a6d8fe-e4ad-4825-8cc6-ab3fedc37e7a" providerId="ADAL" clId="{60366FEB-CFD4-4537-BD00-E81AD2B6D5A6}" dt="2021-06-18T20:33:03.945" v="4084" actId="20577"/>
          <ac:spMkLst>
            <pc:docMk/>
            <pc:sldMk cId="1500913626" sldId="786"/>
            <ac:spMk id="8" creationId="{9DDF1C9B-4340-49D8-877C-ECF217C6411A}"/>
          </ac:spMkLst>
        </pc:spChg>
        <pc:spChg chg="add mod">
          <ac:chgData name="Lucas Gomez Tobon" userId="b8a6d8fe-e4ad-4825-8cc6-ab3fedc37e7a" providerId="ADAL" clId="{60366FEB-CFD4-4537-BD00-E81AD2B6D5A6}" dt="2021-06-18T20:32:31.564" v="4030"/>
          <ac:spMkLst>
            <pc:docMk/>
            <pc:sldMk cId="1500913626" sldId="786"/>
            <ac:spMk id="11" creationId="{6AA4399B-EC8D-4B78-8381-E997BD33D861}"/>
          </ac:spMkLst>
        </pc:spChg>
        <pc:spChg chg="add mod">
          <ac:chgData name="Lucas Gomez Tobon" userId="b8a6d8fe-e4ad-4825-8cc6-ab3fedc37e7a" providerId="ADAL" clId="{60366FEB-CFD4-4537-BD00-E81AD2B6D5A6}" dt="2021-06-18T20:37:31.198" v="4258" actId="1037"/>
          <ac:spMkLst>
            <pc:docMk/>
            <pc:sldMk cId="1500913626" sldId="786"/>
            <ac:spMk id="15" creationId="{E0A8DE5E-FD52-458A-A36E-D00A177C2DAD}"/>
          </ac:spMkLst>
        </pc:spChg>
        <pc:picChg chg="mod">
          <ac:chgData name="Lucas Gomez Tobon" userId="b8a6d8fe-e4ad-4825-8cc6-ab3fedc37e7a" providerId="ADAL" clId="{60366FEB-CFD4-4537-BD00-E81AD2B6D5A6}" dt="2021-06-18T20:32:32.902" v="4032" actId="1076"/>
          <ac:picMkLst>
            <pc:docMk/>
            <pc:sldMk cId="1500913626" sldId="786"/>
            <ac:picMk id="3" creationId="{E70833D3-A19E-49AB-8267-3EFA9751C094}"/>
          </ac:picMkLst>
        </pc:picChg>
        <pc:cxnChg chg="mod">
          <ac:chgData name="Lucas Gomez Tobon" userId="b8a6d8fe-e4ad-4825-8cc6-ab3fedc37e7a" providerId="ADAL" clId="{60366FEB-CFD4-4537-BD00-E81AD2B6D5A6}" dt="2021-06-18T20:33:12.125" v="4086" actId="14100"/>
          <ac:cxnSpMkLst>
            <pc:docMk/>
            <pc:sldMk cId="1500913626" sldId="786"/>
            <ac:cxnSpMk id="7" creationId="{36E9E8C9-0524-492F-A8E0-3619EF09A86E}"/>
          </ac:cxnSpMkLst>
        </pc:cxnChg>
        <pc:cxnChg chg="add mod">
          <ac:chgData name="Lucas Gomez Tobon" userId="b8a6d8fe-e4ad-4825-8cc6-ab3fedc37e7a" providerId="ADAL" clId="{60366FEB-CFD4-4537-BD00-E81AD2B6D5A6}" dt="2021-06-18T20:33:18.516" v="4089" actId="14100"/>
          <ac:cxnSpMkLst>
            <pc:docMk/>
            <pc:sldMk cId="1500913626" sldId="786"/>
            <ac:cxnSpMk id="12" creationId="{5F1209DE-D49B-41A2-9023-E80D3F571121}"/>
          </ac:cxnSpMkLst>
        </pc:cxnChg>
        <pc:cxnChg chg="add mod">
          <ac:chgData name="Lucas Gomez Tobon" userId="b8a6d8fe-e4ad-4825-8cc6-ab3fedc37e7a" providerId="ADAL" clId="{60366FEB-CFD4-4537-BD00-E81AD2B6D5A6}" dt="2021-06-18T20:35:55.308" v="4091" actId="1076"/>
          <ac:cxnSpMkLst>
            <pc:docMk/>
            <pc:sldMk cId="1500913626" sldId="786"/>
            <ac:cxnSpMk id="14" creationId="{5D2F0884-ED73-440E-AC7C-BAAF90FDC15A}"/>
          </ac:cxnSpMkLst>
        </pc:cxnChg>
      </pc:sldChg>
    </pc:docChg>
  </pc:docChgLst>
  <pc:docChgLst>
    <pc:chgData name="Lucas  Gomez Tobon" userId="b8a6d8fe-e4ad-4825-8cc6-ab3fedc37e7a" providerId="ADAL" clId="{B0B8ECBE-7CD2-4A43-B945-65F16C41E872}"/>
    <pc:docChg chg="undo custSel addSld delSld modSld sldOrd">
      <pc:chgData name="Lucas  Gomez Tobon" userId="b8a6d8fe-e4ad-4825-8cc6-ab3fedc37e7a" providerId="ADAL" clId="{B0B8ECBE-7CD2-4A43-B945-65F16C41E872}" dt="2023-04-28T00:41:32.124" v="704"/>
      <pc:docMkLst>
        <pc:docMk/>
      </pc:docMkLst>
      <pc:sldChg chg="modSp mod">
        <pc:chgData name="Lucas  Gomez Tobon" userId="b8a6d8fe-e4ad-4825-8cc6-ab3fedc37e7a" providerId="ADAL" clId="{B0B8ECBE-7CD2-4A43-B945-65F16C41E872}" dt="2023-04-27T22:20:21.909" v="2" actId="20577"/>
        <pc:sldMkLst>
          <pc:docMk/>
          <pc:sldMk cId="3972563557" sldId="256"/>
        </pc:sldMkLst>
        <pc:spChg chg="mod">
          <ac:chgData name="Lucas  Gomez Tobon" userId="b8a6d8fe-e4ad-4825-8cc6-ab3fedc37e7a" providerId="ADAL" clId="{B0B8ECBE-7CD2-4A43-B945-65F16C41E872}" dt="2023-04-27T22:20:21.909" v="2" actId="20577"/>
          <ac:spMkLst>
            <pc:docMk/>
            <pc:sldMk cId="3972563557" sldId="256"/>
            <ac:spMk id="2" creationId="{E00379FE-A29B-4DCA-A5F4-655324838181}"/>
          </ac:spMkLst>
        </pc:spChg>
      </pc:sldChg>
      <pc:sldChg chg="del">
        <pc:chgData name="Lucas  Gomez Tobon" userId="b8a6d8fe-e4ad-4825-8cc6-ab3fedc37e7a" providerId="ADAL" clId="{B0B8ECBE-7CD2-4A43-B945-65F16C41E872}" dt="2023-04-27T22:24:41.378" v="99" actId="47"/>
        <pc:sldMkLst>
          <pc:docMk/>
          <pc:sldMk cId="1055701150" sldId="265"/>
        </pc:sldMkLst>
      </pc:sldChg>
      <pc:sldChg chg="del">
        <pc:chgData name="Lucas  Gomez Tobon" userId="b8a6d8fe-e4ad-4825-8cc6-ab3fedc37e7a" providerId="ADAL" clId="{B0B8ECBE-7CD2-4A43-B945-65F16C41E872}" dt="2023-04-27T22:24:41.740" v="100" actId="47"/>
        <pc:sldMkLst>
          <pc:docMk/>
          <pc:sldMk cId="3620906178" sldId="266"/>
        </pc:sldMkLst>
      </pc:sldChg>
      <pc:sldChg chg="del">
        <pc:chgData name="Lucas  Gomez Tobon" userId="b8a6d8fe-e4ad-4825-8cc6-ab3fedc37e7a" providerId="ADAL" clId="{B0B8ECBE-7CD2-4A43-B945-65F16C41E872}" dt="2023-04-27T22:24:42.096" v="101" actId="47"/>
        <pc:sldMkLst>
          <pc:docMk/>
          <pc:sldMk cId="1223681105" sldId="267"/>
        </pc:sldMkLst>
      </pc:sldChg>
      <pc:sldChg chg="del">
        <pc:chgData name="Lucas  Gomez Tobon" userId="b8a6d8fe-e4ad-4825-8cc6-ab3fedc37e7a" providerId="ADAL" clId="{B0B8ECBE-7CD2-4A43-B945-65F16C41E872}" dt="2023-04-27T22:24:43.506" v="102" actId="47"/>
        <pc:sldMkLst>
          <pc:docMk/>
          <pc:sldMk cId="92171896" sldId="706"/>
        </pc:sldMkLst>
      </pc:sldChg>
      <pc:sldChg chg="del">
        <pc:chgData name="Lucas  Gomez Tobon" userId="b8a6d8fe-e4ad-4825-8cc6-ab3fedc37e7a" providerId="ADAL" clId="{B0B8ECBE-7CD2-4A43-B945-65F16C41E872}" dt="2023-04-27T22:24:43.937" v="103" actId="47"/>
        <pc:sldMkLst>
          <pc:docMk/>
          <pc:sldMk cId="458082742" sldId="724"/>
        </pc:sldMkLst>
      </pc:sldChg>
      <pc:sldChg chg="del">
        <pc:chgData name="Lucas  Gomez Tobon" userId="b8a6d8fe-e4ad-4825-8cc6-ab3fedc37e7a" providerId="ADAL" clId="{B0B8ECBE-7CD2-4A43-B945-65F16C41E872}" dt="2023-04-27T22:24:44.477" v="104" actId="47"/>
        <pc:sldMkLst>
          <pc:docMk/>
          <pc:sldMk cId="3628756281" sldId="725"/>
        </pc:sldMkLst>
      </pc:sldChg>
      <pc:sldChg chg="del">
        <pc:chgData name="Lucas  Gomez Tobon" userId="b8a6d8fe-e4ad-4825-8cc6-ab3fedc37e7a" providerId="ADAL" clId="{B0B8ECBE-7CD2-4A43-B945-65F16C41E872}" dt="2023-04-27T22:24:44.759" v="105" actId="47"/>
        <pc:sldMkLst>
          <pc:docMk/>
          <pc:sldMk cId="1293484511" sldId="726"/>
        </pc:sldMkLst>
      </pc:sldChg>
      <pc:sldChg chg="del">
        <pc:chgData name="Lucas  Gomez Tobon" userId="b8a6d8fe-e4ad-4825-8cc6-ab3fedc37e7a" providerId="ADAL" clId="{B0B8ECBE-7CD2-4A43-B945-65F16C41E872}" dt="2023-04-27T22:24:46.876" v="109" actId="47"/>
        <pc:sldMkLst>
          <pc:docMk/>
          <pc:sldMk cId="3906802913" sldId="730"/>
        </pc:sldMkLst>
      </pc:sldChg>
      <pc:sldChg chg="del">
        <pc:chgData name="Lucas  Gomez Tobon" userId="b8a6d8fe-e4ad-4825-8cc6-ab3fedc37e7a" providerId="ADAL" clId="{B0B8ECBE-7CD2-4A43-B945-65F16C41E872}" dt="2023-04-27T22:24:45.203" v="106" actId="47"/>
        <pc:sldMkLst>
          <pc:docMk/>
          <pc:sldMk cId="381820362" sldId="735"/>
        </pc:sldMkLst>
      </pc:sldChg>
      <pc:sldChg chg="del">
        <pc:chgData name="Lucas  Gomez Tobon" userId="b8a6d8fe-e4ad-4825-8cc6-ab3fedc37e7a" providerId="ADAL" clId="{B0B8ECBE-7CD2-4A43-B945-65F16C41E872}" dt="2023-04-27T22:24:45.685" v="107" actId="47"/>
        <pc:sldMkLst>
          <pc:docMk/>
          <pc:sldMk cId="3445428546" sldId="736"/>
        </pc:sldMkLst>
      </pc:sldChg>
      <pc:sldChg chg="del">
        <pc:chgData name="Lucas  Gomez Tobon" userId="b8a6d8fe-e4ad-4825-8cc6-ab3fedc37e7a" providerId="ADAL" clId="{B0B8ECBE-7CD2-4A43-B945-65F16C41E872}" dt="2023-04-27T22:24:46.164" v="108" actId="47"/>
        <pc:sldMkLst>
          <pc:docMk/>
          <pc:sldMk cId="1610476576" sldId="737"/>
        </pc:sldMkLst>
      </pc:sldChg>
      <pc:sldChg chg="del">
        <pc:chgData name="Lucas  Gomez Tobon" userId="b8a6d8fe-e4ad-4825-8cc6-ab3fedc37e7a" providerId="ADAL" clId="{B0B8ECBE-7CD2-4A43-B945-65F16C41E872}" dt="2023-04-27T22:24:47.490" v="110" actId="47"/>
        <pc:sldMkLst>
          <pc:docMk/>
          <pc:sldMk cId="1853717947" sldId="738"/>
        </pc:sldMkLst>
      </pc:sldChg>
      <pc:sldChg chg="del">
        <pc:chgData name="Lucas  Gomez Tobon" userId="b8a6d8fe-e4ad-4825-8cc6-ab3fedc37e7a" providerId="ADAL" clId="{B0B8ECBE-7CD2-4A43-B945-65F16C41E872}" dt="2023-04-27T22:24:47.903" v="111" actId="47"/>
        <pc:sldMkLst>
          <pc:docMk/>
          <pc:sldMk cId="1218811915" sldId="739"/>
        </pc:sldMkLst>
      </pc:sldChg>
      <pc:sldChg chg="del">
        <pc:chgData name="Lucas  Gomez Tobon" userId="b8a6d8fe-e4ad-4825-8cc6-ab3fedc37e7a" providerId="ADAL" clId="{B0B8ECBE-7CD2-4A43-B945-65F16C41E872}" dt="2023-04-27T22:24:48.356" v="112" actId="47"/>
        <pc:sldMkLst>
          <pc:docMk/>
          <pc:sldMk cId="3678551579" sldId="740"/>
        </pc:sldMkLst>
      </pc:sldChg>
      <pc:sldChg chg="del">
        <pc:chgData name="Lucas  Gomez Tobon" userId="b8a6d8fe-e4ad-4825-8cc6-ab3fedc37e7a" providerId="ADAL" clId="{B0B8ECBE-7CD2-4A43-B945-65F16C41E872}" dt="2023-04-27T22:24:49.009" v="113" actId="47"/>
        <pc:sldMkLst>
          <pc:docMk/>
          <pc:sldMk cId="26959725" sldId="741"/>
        </pc:sldMkLst>
      </pc:sldChg>
      <pc:sldChg chg="del">
        <pc:chgData name="Lucas  Gomez Tobon" userId="b8a6d8fe-e4ad-4825-8cc6-ab3fedc37e7a" providerId="ADAL" clId="{B0B8ECBE-7CD2-4A43-B945-65F16C41E872}" dt="2023-04-27T22:24:49.325" v="114" actId="47"/>
        <pc:sldMkLst>
          <pc:docMk/>
          <pc:sldMk cId="3523636087" sldId="742"/>
        </pc:sldMkLst>
      </pc:sldChg>
      <pc:sldChg chg="del">
        <pc:chgData name="Lucas  Gomez Tobon" userId="b8a6d8fe-e4ad-4825-8cc6-ab3fedc37e7a" providerId="ADAL" clId="{B0B8ECBE-7CD2-4A43-B945-65F16C41E872}" dt="2023-04-27T22:24:50.373" v="116" actId="47"/>
        <pc:sldMkLst>
          <pc:docMk/>
          <pc:sldMk cId="147985015" sldId="743"/>
        </pc:sldMkLst>
      </pc:sldChg>
      <pc:sldChg chg="del">
        <pc:chgData name="Lucas  Gomez Tobon" userId="b8a6d8fe-e4ad-4825-8cc6-ab3fedc37e7a" providerId="ADAL" clId="{B0B8ECBE-7CD2-4A43-B945-65F16C41E872}" dt="2023-04-27T22:24:51.657" v="117" actId="47"/>
        <pc:sldMkLst>
          <pc:docMk/>
          <pc:sldMk cId="1317981765" sldId="744"/>
        </pc:sldMkLst>
      </pc:sldChg>
      <pc:sldChg chg="del">
        <pc:chgData name="Lucas  Gomez Tobon" userId="b8a6d8fe-e4ad-4825-8cc6-ab3fedc37e7a" providerId="ADAL" clId="{B0B8ECBE-7CD2-4A43-B945-65F16C41E872}" dt="2023-04-27T22:24:49.903" v="115" actId="47"/>
        <pc:sldMkLst>
          <pc:docMk/>
          <pc:sldMk cId="2894390991" sldId="745"/>
        </pc:sldMkLst>
      </pc:sldChg>
      <pc:sldChg chg="modSp">
        <pc:chgData name="Lucas  Gomez Tobon" userId="b8a6d8fe-e4ad-4825-8cc6-ab3fedc37e7a" providerId="ADAL" clId="{B0B8ECBE-7CD2-4A43-B945-65F16C41E872}" dt="2023-04-27T22:21:36.171" v="30" actId="20577"/>
        <pc:sldMkLst>
          <pc:docMk/>
          <pc:sldMk cId="1079916488" sldId="746"/>
        </pc:sldMkLst>
        <pc:graphicFrameChg chg="mod">
          <ac:chgData name="Lucas  Gomez Tobon" userId="b8a6d8fe-e4ad-4825-8cc6-ab3fedc37e7a" providerId="ADAL" clId="{B0B8ECBE-7CD2-4A43-B945-65F16C41E872}" dt="2023-04-27T22:21:36.171" v="30" actId="20577"/>
          <ac:graphicFrameMkLst>
            <pc:docMk/>
            <pc:sldMk cId="1079916488" sldId="746"/>
            <ac:graphicFrameMk id="15" creationId="{64DC9766-2CAC-41F0-803B-5B795E4000C1}"/>
          </ac:graphicFrameMkLst>
        </pc:graphicFrameChg>
      </pc:sldChg>
      <pc:sldChg chg="modSp mod">
        <pc:chgData name="Lucas  Gomez Tobon" userId="b8a6d8fe-e4ad-4825-8cc6-ab3fedc37e7a" providerId="ADAL" clId="{B0B8ECBE-7CD2-4A43-B945-65F16C41E872}" dt="2023-04-27T22:20:25.610" v="3" actId="20577"/>
        <pc:sldMkLst>
          <pc:docMk/>
          <pc:sldMk cId="1774005125" sldId="747"/>
        </pc:sldMkLst>
        <pc:spChg chg="mod">
          <ac:chgData name="Lucas  Gomez Tobon" userId="b8a6d8fe-e4ad-4825-8cc6-ab3fedc37e7a" providerId="ADAL" clId="{B0B8ECBE-7CD2-4A43-B945-65F16C41E872}" dt="2023-04-27T22:20:25.610" v="3" actId="20577"/>
          <ac:spMkLst>
            <pc:docMk/>
            <pc:sldMk cId="1774005125" sldId="747"/>
            <ac:spMk id="2" creationId="{ECC2BE45-0AF2-4F4B-98DB-5687C80A21F6}"/>
          </ac:spMkLst>
        </pc:spChg>
      </pc:sldChg>
      <pc:sldChg chg="modSp">
        <pc:chgData name="Lucas  Gomez Tobon" userId="b8a6d8fe-e4ad-4825-8cc6-ab3fedc37e7a" providerId="ADAL" clId="{B0B8ECBE-7CD2-4A43-B945-65F16C41E872}" dt="2023-04-27T22:26:24.724" v="121"/>
        <pc:sldMkLst>
          <pc:docMk/>
          <pc:sldMk cId="1744668913" sldId="762"/>
        </pc:sldMkLst>
        <pc:graphicFrameChg chg="mod">
          <ac:chgData name="Lucas  Gomez Tobon" userId="b8a6d8fe-e4ad-4825-8cc6-ab3fedc37e7a" providerId="ADAL" clId="{B0B8ECBE-7CD2-4A43-B945-65F16C41E872}" dt="2023-04-27T22:26:24.724" v="121"/>
          <ac:graphicFrameMkLst>
            <pc:docMk/>
            <pc:sldMk cId="1744668913" sldId="762"/>
            <ac:graphicFrameMk id="15" creationId="{64DC9766-2CAC-41F0-803B-5B795E4000C1}"/>
          </ac:graphicFrameMkLst>
        </pc:graphicFrameChg>
      </pc:sldChg>
      <pc:sldChg chg="delSp mod">
        <pc:chgData name="Lucas  Gomez Tobon" userId="b8a6d8fe-e4ad-4825-8cc6-ab3fedc37e7a" providerId="ADAL" clId="{B0B8ECBE-7CD2-4A43-B945-65F16C41E872}" dt="2023-04-27T22:24:35.224" v="91" actId="478"/>
        <pc:sldMkLst>
          <pc:docMk/>
          <pc:sldMk cId="531004262" sldId="773"/>
        </pc:sldMkLst>
        <pc:spChg chg="del">
          <ac:chgData name="Lucas  Gomez Tobon" userId="b8a6d8fe-e4ad-4825-8cc6-ab3fedc37e7a" providerId="ADAL" clId="{B0B8ECBE-7CD2-4A43-B945-65F16C41E872}" dt="2023-04-27T22:24:34.309" v="90" actId="478"/>
          <ac:spMkLst>
            <pc:docMk/>
            <pc:sldMk cId="531004262" sldId="773"/>
            <ac:spMk id="3" creationId="{8B19FEB3-3AE4-4BD9-AEA6-E5BB245361FA}"/>
          </ac:spMkLst>
        </pc:spChg>
        <pc:spChg chg="del">
          <ac:chgData name="Lucas  Gomez Tobon" userId="b8a6d8fe-e4ad-4825-8cc6-ab3fedc37e7a" providerId="ADAL" clId="{B0B8ECBE-7CD2-4A43-B945-65F16C41E872}" dt="2023-04-27T22:24:35.224" v="91" actId="478"/>
          <ac:spMkLst>
            <pc:docMk/>
            <pc:sldMk cId="531004262" sldId="773"/>
            <ac:spMk id="4" creationId="{1204559A-AC84-4931-9B1E-596B5BD94284}"/>
          </ac:spMkLst>
        </pc:spChg>
      </pc:sldChg>
      <pc:sldChg chg="delSp modSp mod ord">
        <pc:chgData name="Lucas  Gomez Tobon" userId="b8a6d8fe-e4ad-4825-8cc6-ab3fedc37e7a" providerId="ADAL" clId="{B0B8ECBE-7CD2-4A43-B945-65F16C41E872}" dt="2023-04-27T22:30:59.813" v="306" actId="1076"/>
        <pc:sldMkLst>
          <pc:docMk/>
          <pc:sldMk cId="2357195848" sldId="775"/>
        </pc:sldMkLst>
        <pc:graphicFrameChg chg="mod">
          <ac:chgData name="Lucas  Gomez Tobon" userId="b8a6d8fe-e4ad-4825-8cc6-ab3fedc37e7a" providerId="ADAL" clId="{B0B8ECBE-7CD2-4A43-B945-65F16C41E872}" dt="2023-04-27T22:30:59.813" v="306" actId="1076"/>
          <ac:graphicFrameMkLst>
            <pc:docMk/>
            <pc:sldMk cId="2357195848" sldId="775"/>
            <ac:graphicFrameMk id="15" creationId="{64DC9766-2CAC-41F0-803B-5B795E4000C1}"/>
          </ac:graphicFrameMkLst>
        </pc:graphicFrameChg>
        <pc:picChg chg="del">
          <ac:chgData name="Lucas  Gomez Tobon" userId="b8a6d8fe-e4ad-4825-8cc6-ab3fedc37e7a" providerId="ADAL" clId="{B0B8ECBE-7CD2-4A43-B945-65F16C41E872}" dt="2023-04-27T22:30:56.819" v="305" actId="21"/>
          <ac:picMkLst>
            <pc:docMk/>
            <pc:sldMk cId="2357195848" sldId="775"/>
            <ac:picMk id="4" creationId="{8B92CFE7-4B39-4F3C-8759-A8692724B926}"/>
          </ac:picMkLst>
        </pc:picChg>
        <pc:picChg chg="del">
          <ac:chgData name="Lucas  Gomez Tobon" userId="b8a6d8fe-e4ad-4825-8cc6-ab3fedc37e7a" providerId="ADAL" clId="{B0B8ECBE-7CD2-4A43-B945-65F16C41E872}" dt="2023-04-27T22:30:55.711" v="304" actId="478"/>
          <ac:picMkLst>
            <pc:docMk/>
            <pc:sldMk cId="2357195848" sldId="775"/>
            <ac:picMk id="2050" creationId="{1CC68A03-E54D-4E21-AFAA-379400543F79}"/>
          </ac:picMkLst>
        </pc:picChg>
      </pc:sldChg>
      <pc:sldChg chg="addSp delSp modSp add del">
        <pc:chgData name="Lucas  Gomez Tobon" userId="b8a6d8fe-e4ad-4825-8cc6-ab3fedc37e7a" providerId="ADAL" clId="{B0B8ECBE-7CD2-4A43-B945-65F16C41E872}" dt="2023-04-27T22:24:36.810" v="92" actId="47"/>
        <pc:sldMkLst>
          <pc:docMk/>
          <pc:sldMk cId="2879828599" sldId="776"/>
        </pc:sldMkLst>
        <pc:spChg chg="add mod">
          <ac:chgData name="Lucas  Gomez Tobon" userId="b8a6d8fe-e4ad-4825-8cc6-ab3fedc37e7a" providerId="ADAL" clId="{B0B8ECBE-7CD2-4A43-B945-65F16C41E872}" dt="2023-04-27T22:22:45.191" v="44" actId="21"/>
          <ac:spMkLst>
            <pc:docMk/>
            <pc:sldMk cId="2879828599" sldId="776"/>
            <ac:spMk id="3" creationId="{9A04DBEA-8EB6-B84D-097B-7FC2FD2521FF}"/>
          </ac:spMkLst>
        </pc:spChg>
        <pc:picChg chg="del">
          <ac:chgData name="Lucas  Gomez Tobon" userId="b8a6d8fe-e4ad-4825-8cc6-ab3fedc37e7a" providerId="ADAL" clId="{B0B8ECBE-7CD2-4A43-B945-65F16C41E872}" dt="2023-04-27T22:22:45.191" v="44" actId="21"/>
          <ac:picMkLst>
            <pc:docMk/>
            <pc:sldMk cId="2879828599" sldId="776"/>
            <ac:picMk id="1026" creationId="{829F2FFB-8CB5-4795-8690-EBEA6E8D6F07}"/>
          </ac:picMkLst>
        </pc:picChg>
      </pc:sldChg>
      <pc:sldChg chg="del">
        <pc:chgData name="Lucas  Gomez Tobon" userId="b8a6d8fe-e4ad-4825-8cc6-ab3fedc37e7a" providerId="ADAL" clId="{B0B8ECBE-7CD2-4A43-B945-65F16C41E872}" dt="2023-04-27T22:22:23.761" v="35" actId="47"/>
        <pc:sldMkLst>
          <pc:docMk/>
          <pc:sldMk cId="1627662084" sldId="777"/>
        </pc:sldMkLst>
      </pc:sldChg>
      <pc:sldChg chg="del">
        <pc:chgData name="Lucas  Gomez Tobon" userId="b8a6d8fe-e4ad-4825-8cc6-ab3fedc37e7a" providerId="ADAL" clId="{B0B8ECBE-7CD2-4A43-B945-65F16C41E872}" dt="2023-04-27T22:22:24.528" v="36" actId="47"/>
        <pc:sldMkLst>
          <pc:docMk/>
          <pc:sldMk cId="1458280191" sldId="778"/>
        </pc:sldMkLst>
      </pc:sldChg>
      <pc:sldChg chg="del">
        <pc:chgData name="Lucas  Gomez Tobon" userId="b8a6d8fe-e4ad-4825-8cc6-ab3fedc37e7a" providerId="ADAL" clId="{B0B8ECBE-7CD2-4A43-B945-65F16C41E872}" dt="2023-04-27T22:22:24.896" v="37" actId="47"/>
        <pc:sldMkLst>
          <pc:docMk/>
          <pc:sldMk cId="274774768" sldId="779"/>
        </pc:sldMkLst>
      </pc:sldChg>
      <pc:sldChg chg="addSp delSp modSp add del mod ord">
        <pc:chgData name="Lucas  Gomez Tobon" userId="b8a6d8fe-e4ad-4825-8cc6-ab3fedc37e7a" providerId="ADAL" clId="{B0B8ECBE-7CD2-4A43-B945-65F16C41E872}" dt="2023-04-27T22:24:02.097" v="89" actId="20577"/>
        <pc:sldMkLst>
          <pc:docMk/>
          <pc:sldMk cId="1210375414" sldId="780"/>
        </pc:sldMkLst>
        <pc:spChg chg="mod">
          <ac:chgData name="Lucas  Gomez Tobon" userId="b8a6d8fe-e4ad-4825-8cc6-ab3fedc37e7a" providerId="ADAL" clId="{B0B8ECBE-7CD2-4A43-B945-65F16C41E872}" dt="2023-04-27T22:24:02.097" v="89" actId="20577"/>
          <ac:spMkLst>
            <pc:docMk/>
            <pc:sldMk cId="1210375414" sldId="780"/>
            <ac:spMk id="4" creationId="{069CC8C8-623D-411B-AF14-916158E27EE7}"/>
          </ac:spMkLst>
        </pc:spChg>
        <pc:picChg chg="add mod">
          <ac:chgData name="Lucas  Gomez Tobon" userId="b8a6d8fe-e4ad-4825-8cc6-ab3fedc37e7a" providerId="ADAL" clId="{B0B8ECBE-7CD2-4A43-B945-65F16C41E872}" dt="2023-04-27T22:23:52.983" v="62" actId="1076"/>
          <ac:picMkLst>
            <pc:docMk/>
            <pc:sldMk cId="1210375414" sldId="780"/>
            <ac:picMk id="2" creationId="{6231E8F7-EB09-A379-B663-7F5F1111ECEA}"/>
          </ac:picMkLst>
        </pc:picChg>
        <pc:picChg chg="del mod">
          <ac:chgData name="Lucas  Gomez Tobon" userId="b8a6d8fe-e4ad-4825-8cc6-ab3fedc37e7a" providerId="ADAL" clId="{B0B8ECBE-7CD2-4A43-B945-65F16C41E872}" dt="2023-04-27T22:22:49.423" v="45" actId="478"/>
          <ac:picMkLst>
            <pc:docMk/>
            <pc:sldMk cId="1210375414" sldId="780"/>
            <ac:picMk id="2050" creationId="{91173A49-9784-4650-8AB6-9A77C669EC24}"/>
          </ac:picMkLst>
        </pc:picChg>
      </pc:sldChg>
      <pc:sldChg chg="del">
        <pc:chgData name="Lucas  Gomez Tobon" userId="b8a6d8fe-e4ad-4825-8cc6-ab3fedc37e7a" providerId="ADAL" clId="{B0B8ECBE-7CD2-4A43-B945-65F16C41E872}" dt="2023-04-27T22:24:37.552" v="93" actId="47"/>
        <pc:sldMkLst>
          <pc:docMk/>
          <pc:sldMk cId="2861577137" sldId="781"/>
        </pc:sldMkLst>
      </pc:sldChg>
      <pc:sldChg chg="del">
        <pc:chgData name="Lucas  Gomez Tobon" userId="b8a6d8fe-e4ad-4825-8cc6-ab3fedc37e7a" providerId="ADAL" clId="{B0B8ECBE-7CD2-4A43-B945-65F16C41E872}" dt="2023-04-27T22:24:38.059" v="94" actId="47"/>
        <pc:sldMkLst>
          <pc:docMk/>
          <pc:sldMk cId="1521884308" sldId="782"/>
        </pc:sldMkLst>
      </pc:sldChg>
      <pc:sldChg chg="del">
        <pc:chgData name="Lucas  Gomez Tobon" userId="b8a6d8fe-e4ad-4825-8cc6-ab3fedc37e7a" providerId="ADAL" clId="{B0B8ECBE-7CD2-4A43-B945-65F16C41E872}" dt="2023-04-27T22:24:38.605" v="95" actId="47"/>
        <pc:sldMkLst>
          <pc:docMk/>
          <pc:sldMk cId="223179247" sldId="783"/>
        </pc:sldMkLst>
      </pc:sldChg>
      <pc:sldChg chg="del">
        <pc:chgData name="Lucas  Gomez Tobon" userId="b8a6d8fe-e4ad-4825-8cc6-ab3fedc37e7a" providerId="ADAL" clId="{B0B8ECBE-7CD2-4A43-B945-65F16C41E872}" dt="2023-04-27T22:24:39.277" v="96" actId="47"/>
        <pc:sldMkLst>
          <pc:docMk/>
          <pc:sldMk cId="2291232866" sldId="784"/>
        </pc:sldMkLst>
      </pc:sldChg>
      <pc:sldChg chg="del">
        <pc:chgData name="Lucas  Gomez Tobon" userId="b8a6d8fe-e4ad-4825-8cc6-ab3fedc37e7a" providerId="ADAL" clId="{B0B8ECBE-7CD2-4A43-B945-65F16C41E872}" dt="2023-04-27T22:24:40.098" v="97" actId="47"/>
        <pc:sldMkLst>
          <pc:docMk/>
          <pc:sldMk cId="1639146972" sldId="785"/>
        </pc:sldMkLst>
      </pc:sldChg>
      <pc:sldChg chg="del">
        <pc:chgData name="Lucas  Gomez Tobon" userId="b8a6d8fe-e4ad-4825-8cc6-ab3fedc37e7a" providerId="ADAL" clId="{B0B8ECBE-7CD2-4A43-B945-65F16C41E872}" dt="2023-04-27T22:24:40.750" v="98" actId="47"/>
        <pc:sldMkLst>
          <pc:docMk/>
          <pc:sldMk cId="1500913626" sldId="786"/>
        </pc:sldMkLst>
      </pc:sldChg>
      <pc:sldChg chg="modSp mod ord">
        <pc:chgData name="Lucas  Gomez Tobon" userId="b8a6d8fe-e4ad-4825-8cc6-ab3fedc37e7a" providerId="ADAL" clId="{B0B8ECBE-7CD2-4A43-B945-65F16C41E872}" dt="2023-04-28T00:41:32.124" v="704"/>
        <pc:sldMkLst>
          <pc:docMk/>
          <pc:sldMk cId="1673885203" sldId="787"/>
        </pc:sldMkLst>
        <pc:spChg chg="mod">
          <ac:chgData name="Lucas  Gomez Tobon" userId="b8a6d8fe-e4ad-4825-8cc6-ab3fedc37e7a" providerId="ADAL" clId="{B0B8ECBE-7CD2-4A43-B945-65F16C41E872}" dt="2023-04-27T22:24:58.635" v="118" actId="123"/>
          <ac:spMkLst>
            <pc:docMk/>
            <pc:sldMk cId="1673885203" sldId="787"/>
            <ac:spMk id="3" creationId="{97F6D65F-E569-4280-989B-3781971D7ECB}"/>
          </ac:spMkLst>
        </pc:spChg>
      </pc:sldChg>
      <pc:sldChg chg="addSp delSp modSp add mod">
        <pc:chgData name="Lucas  Gomez Tobon" userId="b8a6d8fe-e4ad-4825-8cc6-ab3fedc37e7a" providerId="ADAL" clId="{B0B8ECBE-7CD2-4A43-B945-65F16C41E872}" dt="2023-04-27T22:23:49.183" v="60" actId="1076"/>
        <pc:sldMkLst>
          <pc:docMk/>
          <pc:sldMk cId="3448286282" sldId="788"/>
        </pc:sldMkLst>
        <pc:spChg chg="mod">
          <ac:chgData name="Lucas  Gomez Tobon" userId="b8a6d8fe-e4ad-4825-8cc6-ab3fedc37e7a" providerId="ADAL" clId="{B0B8ECBE-7CD2-4A43-B945-65F16C41E872}" dt="2023-04-27T22:23:49.183" v="60" actId="1076"/>
          <ac:spMkLst>
            <pc:docMk/>
            <pc:sldMk cId="3448286282" sldId="788"/>
            <ac:spMk id="4" creationId="{069CC8C8-623D-411B-AF14-916158E27EE7}"/>
          </ac:spMkLst>
        </pc:spChg>
        <pc:picChg chg="add mod">
          <ac:chgData name="Lucas  Gomez Tobon" userId="b8a6d8fe-e4ad-4825-8cc6-ab3fedc37e7a" providerId="ADAL" clId="{B0B8ECBE-7CD2-4A43-B945-65F16C41E872}" dt="2023-04-27T22:23:46.343" v="59" actId="1076"/>
          <ac:picMkLst>
            <pc:docMk/>
            <pc:sldMk cId="3448286282" sldId="788"/>
            <ac:picMk id="1026" creationId="{D9A90BE8-A6C2-E8E2-BE49-C820AB9F5547}"/>
          </ac:picMkLst>
        </pc:picChg>
        <pc:picChg chg="del">
          <ac:chgData name="Lucas  Gomez Tobon" userId="b8a6d8fe-e4ad-4825-8cc6-ab3fedc37e7a" providerId="ADAL" clId="{B0B8ECBE-7CD2-4A43-B945-65F16C41E872}" dt="2023-04-27T22:23:25.791" v="48" actId="478"/>
          <ac:picMkLst>
            <pc:docMk/>
            <pc:sldMk cId="3448286282" sldId="788"/>
            <ac:picMk id="2050" creationId="{91173A49-9784-4650-8AB6-9A77C669EC24}"/>
          </ac:picMkLst>
        </pc:picChg>
      </pc:sldChg>
      <pc:sldChg chg="addSp modSp new mod">
        <pc:chgData name="Lucas  Gomez Tobon" userId="b8a6d8fe-e4ad-4825-8cc6-ab3fedc37e7a" providerId="ADAL" clId="{B0B8ECBE-7CD2-4A43-B945-65F16C41E872}" dt="2023-04-27T22:31:12.082" v="311"/>
        <pc:sldMkLst>
          <pc:docMk/>
          <pc:sldMk cId="379756236" sldId="789"/>
        </pc:sldMkLst>
        <pc:spChg chg="mod">
          <ac:chgData name="Lucas  Gomez Tobon" userId="b8a6d8fe-e4ad-4825-8cc6-ab3fedc37e7a" providerId="ADAL" clId="{B0B8ECBE-7CD2-4A43-B945-65F16C41E872}" dt="2023-04-27T22:29:32.336" v="265" actId="20577"/>
          <ac:spMkLst>
            <pc:docMk/>
            <pc:sldMk cId="379756236" sldId="789"/>
            <ac:spMk id="2" creationId="{8E4874FF-9F43-42C7-5979-8FA88A490EB9}"/>
          </ac:spMkLst>
        </pc:spChg>
        <pc:spChg chg="mod">
          <ac:chgData name="Lucas  Gomez Tobon" userId="b8a6d8fe-e4ad-4825-8cc6-ab3fedc37e7a" providerId="ADAL" clId="{B0B8ECBE-7CD2-4A43-B945-65F16C41E872}" dt="2023-04-27T22:28:58.681" v="211"/>
          <ac:spMkLst>
            <pc:docMk/>
            <pc:sldMk cId="379756236" sldId="789"/>
            <ac:spMk id="3" creationId="{DA214CCF-CE84-5845-4A6E-C3A77E82B132}"/>
          </ac:spMkLst>
        </pc:spChg>
        <pc:picChg chg="add mod">
          <ac:chgData name="Lucas  Gomez Tobon" userId="b8a6d8fe-e4ad-4825-8cc6-ab3fedc37e7a" providerId="ADAL" clId="{B0B8ECBE-7CD2-4A43-B945-65F16C41E872}" dt="2023-04-27T22:31:12.082" v="311"/>
          <ac:picMkLst>
            <pc:docMk/>
            <pc:sldMk cId="379756236" sldId="789"/>
            <ac:picMk id="4" creationId="{7F7BA4F5-3135-480C-2FB0-775BDD5A5982}"/>
          </ac:picMkLst>
        </pc:picChg>
      </pc:sldChg>
      <pc:sldChg chg="addSp modSp add mod ord">
        <pc:chgData name="Lucas  Gomez Tobon" userId="b8a6d8fe-e4ad-4825-8cc6-ab3fedc37e7a" providerId="ADAL" clId="{B0B8ECBE-7CD2-4A43-B945-65F16C41E872}" dt="2023-04-27T22:31:05.693" v="308" actId="1076"/>
        <pc:sldMkLst>
          <pc:docMk/>
          <pc:sldMk cId="585941931" sldId="790"/>
        </pc:sldMkLst>
        <pc:spChg chg="mod">
          <ac:chgData name="Lucas  Gomez Tobon" userId="b8a6d8fe-e4ad-4825-8cc6-ab3fedc37e7a" providerId="ADAL" clId="{B0B8ECBE-7CD2-4A43-B945-65F16C41E872}" dt="2023-04-27T22:29:52.879" v="273" actId="20577"/>
          <ac:spMkLst>
            <pc:docMk/>
            <pc:sldMk cId="585941931" sldId="790"/>
            <ac:spMk id="2" creationId="{8E4874FF-9F43-42C7-5979-8FA88A490EB9}"/>
          </ac:spMkLst>
        </pc:spChg>
        <pc:spChg chg="mod">
          <ac:chgData name="Lucas  Gomez Tobon" userId="b8a6d8fe-e4ad-4825-8cc6-ab3fedc37e7a" providerId="ADAL" clId="{B0B8ECBE-7CD2-4A43-B945-65F16C41E872}" dt="2023-04-27T22:30:07.964" v="287" actId="20577"/>
          <ac:spMkLst>
            <pc:docMk/>
            <pc:sldMk cId="585941931" sldId="790"/>
            <ac:spMk id="3" creationId="{DA214CCF-CE84-5845-4A6E-C3A77E82B132}"/>
          </ac:spMkLst>
        </pc:spChg>
        <pc:picChg chg="add mod">
          <ac:chgData name="Lucas  Gomez Tobon" userId="b8a6d8fe-e4ad-4825-8cc6-ab3fedc37e7a" providerId="ADAL" clId="{B0B8ECBE-7CD2-4A43-B945-65F16C41E872}" dt="2023-04-27T22:31:05.693" v="308" actId="1076"/>
          <ac:picMkLst>
            <pc:docMk/>
            <pc:sldMk cId="585941931" sldId="790"/>
            <ac:picMk id="4" creationId="{15638DC3-83B0-E2F0-CF52-DFB962A8DF4F}"/>
          </ac:picMkLst>
        </pc:picChg>
      </pc:sldChg>
      <pc:sldChg chg="addSp modSp add">
        <pc:chgData name="Lucas  Gomez Tobon" userId="b8a6d8fe-e4ad-4825-8cc6-ab3fedc37e7a" providerId="ADAL" clId="{B0B8ECBE-7CD2-4A43-B945-65F16C41E872}" dt="2023-04-27T22:31:08.370" v="310"/>
        <pc:sldMkLst>
          <pc:docMk/>
          <pc:sldMk cId="4283389439" sldId="791"/>
        </pc:sldMkLst>
        <pc:picChg chg="add mod">
          <ac:chgData name="Lucas  Gomez Tobon" userId="b8a6d8fe-e4ad-4825-8cc6-ab3fedc37e7a" providerId="ADAL" clId="{B0B8ECBE-7CD2-4A43-B945-65F16C41E872}" dt="2023-04-27T22:31:08.370" v="310"/>
          <ac:picMkLst>
            <pc:docMk/>
            <pc:sldMk cId="4283389439" sldId="791"/>
            <ac:picMk id="4" creationId="{8F7B28F0-EC27-663B-A5FB-B8CC6BCFE211}"/>
          </ac:picMkLst>
        </pc:picChg>
      </pc:sldChg>
      <pc:sldChg chg="addSp modSp add mod modNotesTx">
        <pc:chgData name="Lucas  Gomez Tobon" userId="b8a6d8fe-e4ad-4825-8cc6-ab3fedc37e7a" providerId="ADAL" clId="{B0B8ECBE-7CD2-4A43-B945-65F16C41E872}" dt="2023-04-27T22:39:01.847" v="500" actId="20578"/>
        <pc:sldMkLst>
          <pc:docMk/>
          <pc:sldMk cId="1659640476" sldId="792"/>
        </pc:sldMkLst>
        <pc:spChg chg="mod">
          <ac:chgData name="Lucas  Gomez Tobon" userId="b8a6d8fe-e4ad-4825-8cc6-ab3fedc37e7a" providerId="ADAL" clId="{B0B8ECBE-7CD2-4A43-B945-65F16C41E872}" dt="2023-04-27T22:30:37.788" v="297" actId="20577"/>
          <ac:spMkLst>
            <pc:docMk/>
            <pc:sldMk cId="1659640476" sldId="792"/>
            <ac:spMk id="2" creationId="{8E4874FF-9F43-42C7-5979-8FA88A490EB9}"/>
          </ac:spMkLst>
        </pc:spChg>
        <pc:spChg chg="mod">
          <ac:chgData name="Lucas  Gomez Tobon" userId="b8a6d8fe-e4ad-4825-8cc6-ab3fedc37e7a" providerId="ADAL" clId="{B0B8ECBE-7CD2-4A43-B945-65F16C41E872}" dt="2023-04-27T22:39:01.847" v="500" actId="20578"/>
          <ac:spMkLst>
            <pc:docMk/>
            <pc:sldMk cId="1659640476" sldId="792"/>
            <ac:spMk id="3" creationId="{DA214CCF-CE84-5845-4A6E-C3A77E82B132}"/>
          </ac:spMkLst>
        </pc:spChg>
        <pc:picChg chg="add mod">
          <ac:chgData name="Lucas  Gomez Tobon" userId="b8a6d8fe-e4ad-4825-8cc6-ab3fedc37e7a" providerId="ADAL" clId="{B0B8ECBE-7CD2-4A43-B945-65F16C41E872}" dt="2023-04-27T22:31:07.299" v="309"/>
          <ac:picMkLst>
            <pc:docMk/>
            <pc:sldMk cId="1659640476" sldId="792"/>
            <ac:picMk id="4" creationId="{BD86E4BD-5E06-E447-51DA-73618B250397}"/>
          </ac:picMkLst>
        </pc:picChg>
      </pc:sldChg>
      <pc:sldChg chg="addSp delSp modSp add mod modNotesTx">
        <pc:chgData name="Lucas  Gomez Tobon" userId="b8a6d8fe-e4ad-4825-8cc6-ab3fedc37e7a" providerId="ADAL" clId="{B0B8ECBE-7CD2-4A43-B945-65F16C41E872}" dt="2023-04-27T22:33:37.396" v="354" actId="1076"/>
        <pc:sldMkLst>
          <pc:docMk/>
          <pc:sldMk cId="1829777964" sldId="793"/>
        </pc:sldMkLst>
        <pc:spChg chg="mod">
          <ac:chgData name="Lucas  Gomez Tobon" userId="b8a6d8fe-e4ad-4825-8cc6-ab3fedc37e7a" providerId="ADAL" clId="{B0B8ECBE-7CD2-4A43-B945-65F16C41E872}" dt="2023-04-27T22:33:26.439" v="350" actId="20577"/>
          <ac:spMkLst>
            <pc:docMk/>
            <pc:sldMk cId="1829777964" sldId="793"/>
            <ac:spMk id="2" creationId="{8E4874FF-9F43-42C7-5979-8FA88A490EB9}"/>
          </ac:spMkLst>
        </pc:spChg>
        <pc:spChg chg="del">
          <ac:chgData name="Lucas  Gomez Tobon" userId="b8a6d8fe-e4ad-4825-8cc6-ab3fedc37e7a" providerId="ADAL" clId="{B0B8ECBE-7CD2-4A43-B945-65F16C41E872}" dt="2023-04-27T22:33:18.950" v="328" actId="478"/>
          <ac:spMkLst>
            <pc:docMk/>
            <pc:sldMk cId="1829777964" sldId="793"/>
            <ac:spMk id="3" creationId="{DA214CCF-CE84-5845-4A6E-C3A77E82B132}"/>
          </ac:spMkLst>
        </pc:spChg>
        <pc:spChg chg="add del mod">
          <ac:chgData name="Lucas  Gomez Tobon" userId="b8a6d8fe-e4ad-4825-8cc6-ab3fedc37e7a" providerId="ADAL" clId="{B0B8ECBE-7CD2-4A43-B945-65F16C41E872}" dt="2023-04-27T22:33:20.083" v="330" actId="478"/>
          <ac:spMkLst>
            <pc:docMk/>
            <pc:sldMk cId="1829777964" sldId="793"/>
            <ac:spMk id="6" creationId="{B35CFD5C-F3A8-35A7-D392-741E40762A6A}"/>
          </ac:spMkLst>
        </pc:spChg>
        <pc:picChg chg="del">
          <ac:chgData name="Lucas  Gomez Tobon" userId="b8a6d8fe-e4ad-4825-8cc6-ab3fedc37e7a" providerId="ADAL" clId="{B0B8ECBE-7CD2-4A43-B945-65F16C41E872}" dt="2023-04-27T22:33:19.689" v="329" actId="478"/>
          <ac:picMkLst>
            <pc:docMk/>
            <pc:sldMk cId="1829777964" sldId="793"/>
            <ac:picMk id="4" creationId="{BD86E4BD-5E06-E447-51DA-73618B250397}"/>
          </ac:picMkLst>
        </pc:picChg>
        <pc:picChg chg="add mod">
          <ac:chgData name="Lucas  Gomez Tobon" userId="b8a6d8fe-e4ad-4825-8cc6-ab3fedc37e7a" providerId="ADAL" clId="{B0B8ECBE-7CD2-4A43-B945-65F16C41E872}" dt="2023-04-27T22:33:37.396" v="354" actId="1076"/>
          <ac:picMkLst>
            <pc:docMk/>
            <pc:sldMk cId="1829777964" sldId="793"/>
            <ac:picMk id="2050" creationId="{4B8909B5-D09C-5EB2-A5FF-0B06FE04FD84}"/>
          </ac:picMkLst>
        </pc:picChg>
      </pc:sldChg>
      <pc:sldChg chg="addSp modSp add mod">
        <pc:chgData name="Lucas  Gomez Tobon" userId="b8a6d8fe-e4ad-4825-8cc6-ab3fedc37e7a" providerId="ADAL" clId="{B0B8ECBE-7CD2-4A43-B945-65F16C41E872}" dt="2023-04-27T22:37:38.002" v="468" actId="1036"/>
        <pc:sldMkLst>
          <pc:docMk/>
          <pc:sldMk cId="793231399" sldId="794"/>
        </pc:sldMkLst>
        <pc:graphicFrameChg chg="add mod modGraphic">
          <ac:chgData name="Lucas  Gomez Tobon" userId="b8a6d8fe-e4ad-4825-8cc6-ab3fedc37e7a" providerId="ADAL" clId="{B0B8ECBE-7CD2-4A43-B945-65F16C41E872}" dt="2023-04-27T22:37:38.002" v="468" actId="1036"/>
          <ac:graphicFrameMkLst>
            <pc:docMk/>
            <pc:sldMk cId="793231399" sldId="794"/>
            <ac:graphicFrameMk id="3" creationId="{408C4AC8-91D0-7D08-9A44-D12197E42B59}"/>
          </ac:graphicFrameMkLst>
        </pc:graphicFrameChg>
        <pc:picChg chg="mod">
          <ac:chgData name="Lucas  Gomez Tobon" userId="b8a6d8fe-e4ad-4825-8cc6-ab3fedc37e7a" providerId="ADAL" clId="{B0B8ECBE-7CD2-4A43-B945-65F16C41E872}" dt="2023-04-27T22:37:11.491" v="455" actId="1076"/>
          <ac:picMkLst>
            <pc:docMk/>
            <pc:sldMk cId="793231399" sldId="794"/>
            <ac:picMk id="2050" creationId="{4B8909B5-D09C-5EB2-A5FF-0B06FE04FD84}"/>
          </ac:picMkLst>
        </pc:picChg>
      </pc:sldChg>
      <pc:sldChg chg="add">
        <pc:chgData name="Lucas  Gomez Tobon" userId="b8a6d8fe-e4ad-4825-8cc6-ab3fedc37e7a" providerId="ADAL" clId="{B0B8ECBE-7CD2-4A43-B945-65F16C41E872}" dt="2023-04-27T22:37:17.182" v="457" actId="2890"/>
        <pc:sldMkLst>
          <pc:docMk/>
          <pc:sldMk cId="758394393" sldId="795"/>
        </pc:sldMkLst>
      </pc:sldChg>
      <pc:sldChg chg="addSp delSp modSp add mod modNotesTx">
        <pc:chgData name="Lucas  Gomez Tobon" userId="b8a6d8fe-e4ad-4825-8cc6-ab3fedc37e7a" providerId="ADAL" clId="{B0B8ECBE-7CD2-4A43-B945-65F16C41E872}" dt="2023-04-27T22:39:23.021" v="506"/>
        <pc:sldMkLst>
          <pc:docMk/>
          <pc:sldMk cId="1497283116" sldId="796"/>
        </pc:sldMkLst>
        <pc:spChg chg="add mod">
          <ac:chgData name="Lucas  Gomez Tobon" userId="b8a6d8fe-e4ad-4825-8cc6-ab3fedc37e7a" providerId="ADAL" clId="{B0B8ECBE-7CD2-4A43-B945-65F16C41E872}" dt="2023-04-27T22:39:15.611" v="505" actId="20577"/>
          <ac:spMkLst>
            <pc:docMk/>
            <pc:sldMk cId="1497283116" sldId="796"/>
            <ac:spMk id="4" creationId="{17D8B83F-6CC8-D3F5-9E93-9FD0505AEC67}"/>
          </ac:spMkLst>
        </pc:spChg>
        <pc:graphicFrameChg chg="del">
          <ac:chgData name="Lucas  Gomez Tobon" userId="b8a6d8fe-e4ad-4825-8cc6-ab3fedc37e7a" providerId="ADAL" clId="{B0B8ECBE-7CD2-4A43-B945-65F16C41E872}" dt="2023-04-27T22:37:43.933" v="470" actId="478"/>
          <ac:graphicFrameMkLst>
            <pc:docMk/>
            <pc:sldMk cId="1497283116" sldId="796"/>
            <ac:graphicFrameMk id="3" creationId="{408C4AC8-91D0-7D08-9A44-D12197E42B59}"/>
          </ac:graphicFrameMkLst>
        </pc:graphicFrameChg>
      </pc:sldChg>
      <pc:sldChg chg="addSp delSp modSp add mod">
        <pc:chgData name="Lucas  Gomez Tobon" userId="b8a6d8fe-e4ad-4825-8cc6-ab3fedc37e7a" providerId="ADAL" clId="{B0B8ECBE-7CD2-4A43-B945-65F16C41E872}" dt="2023-04-27T22:46:03.865" v="646" actId="20577"/>
        <pc:sldMkLst>
          <pc:docMk/>
          <pc:sldMk cId="2928226696" sldId="797"/>
        </pc:sldMkLst>
        <pc:spChg chg="mod">
          <ac:chgData name="Lucas  Gomez Tobon" userId="b8a6d8fe-e4ad-4825-8cc6-ab3fedc37e7a" providerId="ADAL" clId="{B0B8ECBE-7CD2-4A43-B945-65F16C41E872}" dt="2023-04-27T22:43:07.569" v="522" actId="20577"/>
          <ac:spMkLst>
            <pc:docMk/>
            <pc:sldMk cId="2928226696" sldId="797"/>
            <ac:spMk id="2" creationId="{8E4874FF-9F43-42C7-5979-8FA88A490EB9}"/>
          </ac:spMkLst>
        </pc:spChg>
        <pc:spChg chg="del">
          <ac:chgData name="Lucas  Gomez Tobon" userId="b8a6d8fe-e4ad-4825-8cc6-ab3fedc37e7a" providerId="ADAL" clId="{B0B8ECBE-7CD2-4A43-B945-65F16C41E872}" dt="2023-04-27T22:43:21.549" v="523" actId="478"/>
          <ac:spMkLst>
            <pc:docMk/>
            <pc:sldMk cId="2928226696" sldId="797"/>
            <ac:spMk id="3" creationId="{DA214CCF-CE84-5845-4A6E-C3A77E82B132}"/>
          </ac:spMkLst>
        </pc:spChg>
        <pc:spChg chg="add del mod">
          <ac:chgData name="Lucas  Gomez Tobon" userId="b8a6d8fe-e4ad-4825-8cc6-ab3fedc37e7a" providerId="ADAL" clId="{B0B8ECBE-7CD2-4A43-B945-65F16C41E872}" dt="2023-04-27T22:43:23.044" v="524" actId="478"/>
          <ac:spMkLst>
            <pc:docMk/>
            <pc:sldMk cId="2928226696" sldId="797"/>
            <ac:spMk id="6" creationId="{7C4F7D19-C636-EE2A-AC37-0354EA95D937}"/>
          </ac:spMkLst>
        </pc:spChg>
        <pc:graphicFrameChg chg="add mod modGraphic">
          <ac:chgData name="Lucas  Gomez Tobon" userId="b8a6d8fe-e4ad-4825-8cc6-ab3fedc37e7a" providerId="ADAL" clId="{B0B8ECBE-7CD2-4A43-B945-65F16C41E872}" dt="2023-04-27T22:46:03.865" v="646" actId="20577"/>
          <ac:graphicFrameMkLst>
            <pc:docMk/>
            <pc:sldMk cId="2928226696" sldId="797"/>
            <ac:graphicFrameMk id="8" creationId="{74977CAB-7156-3F6E-DB65-FA75217C1771}"/>
          </ac:graphicFrameMkLst>
        </pc:graphicFrameChg>
        <pc:picChg chg="del">
          <ac:chgData name="Lucas  Gomez Tobon" userId="b8a6d8fe-e4ad-4825-8cc6-ab3fedc37e7a" providerId="ADAL" clId="{B0B8ECBE-7CD2-4A43-B945-65F16C41E872}" dt="2023-04-27T22:43:23.815" v="525" actId="478"/>
          <ac:picMkLst>
            <pc:docMk/>
            <pc:sldMk cId="2928226696" sldId="797"/>
            <ac:picMk id="4" creationId="{7F7BA4F5-3135-480C-2FB0-775BDD5A5982}"/>
          </ac:picMkLst>
        </pc:picChg>
        <pc:picChg chg="add mod">
          <ac:chgData name="Lucas  Gomez Tobon" userId="b8a6d8fe-e4ad-4825-8cc6-ab3fedc37e7a" providerId="ADAL" clId="{B0B8ECBE-7CD2-4A43-B945-65F16C41E872}" dt="2023-04-27T22:43:24.528" v="526"/>
          <ac:picMkLst>
            <pc:docMk/>
            <pc:sldMk cId="2928226696" sldId="797"/>
            <ac:picMk id="7" creationId="{3FD483EE-71C5-68A6-D3BC-2050F5F61298}"/>
          </ac:picMkLst>
        </pc:picChg>
      </pc:sldChg>
      <pc:sldChg chg="modSp add mod ord">
        <pc:chgData name="Lucas  Gomez Tobon" userId="b8a6d8fe-e4ad-4825-8cc6-ab3fedc37e7a" providerId="ADAL" clId="{B0B8ECBE-7CD2-4A43-B945-65F16C41E872}" dt="2023-04-27T22:46:14.341" v="652"/>
        <pc:sldMkLst>
          <pc:docMk/>
          <pc:sldMk cId="2106509897" sldId="798"/>
        </pc:sldMkLst>
        <pc:graphicFrameChg chg="modGraphic">
          <ac:chgData name="Lucas  Gomez Tobon" userId="b8a6d8fe-e4ad-4825-8cc6-ab3fedc37e7a" providerId="ADAL" clId="{B0B8ECBE-7CD2-4A43-B945-65F16C41E872}" dt="2023-04-27T22:46:11.481" v="648" actId="6549"/>
          <ac:graphicFrameMkLst>
            <pc:docMk/>
            <pc:sldMk cId="2106509897" sldId="798"/>
            <ac:graphicFrameMk id="8" creationId="{74977CAB-7156-3F6E-DB65-FA75217C1771}"/>
          </ac:graphicFrameMkLst>
        </pc:graphicFrameChg>
      </pc:sldChg>
      <pc:sldChg chg="addSp delSp modSp add mod">
        <pc:chgData name="Lucas  Gomez Tobon" userId="b8a6d8fe-e4ad-4825-8cc6-ab3fedc37e7a" providerId="ADAL" clId="{B0B8ECBE-7CD2-4A43-B945-65F16C41E872}" dt="2023-04-27T22:47:22.486" v="702" actId="20577"/>
        <pc:sldMkLst>
          <pc:docMk/>
          <pc:sldMk cId="55319018" sldId="799"/>
        </pc:sldMkLst>
        <pc:spChg chg="add mod">
          <ac:chgData name="Lucas  Gomez Tobon" userId="b8a6d8fe-e4ad-4825-8cc6-ab3fedc37e7a" providerId="ADAL" clId="{B0B8ECBE-7CD2-4A43-B945-65F16C41E872}" dt="2023-04-27T22:47:22.486" v="702" actId="20577"/>
          <ac:spMkLst>
            <pc:docMk/>
            <pc:sldMk cId="55319018" sldId="799"/>
            <ac:spMk id="3" creationId="{99A6265E-764E-3670-54E8-2052120F2A93}"/>
          </ac:spMkLst>
        </pc:spChg>
        <pc:graphicFrameChg chg="del">
          <ac:chgData name="Lucas  Gomez Tobon" userId="b8a6d8fe-e4ad-4825-8cc6-ab3fedc37e7a" providerId="ADAL" clId="{B0B8ECBE-7CD2-4A43-B945-65F16C41E872}" dt="2023-04-27T22:46:39.898" v="654" actId="478"/>
          <ac:graphicFrameMkLst>
            <pc:docMk/>
            <pc:sldMk cId="55319018" sldId="799"/>
            <ac:graphicFrameMk id="8" creationId="{74977CAB-7156-3F6E-DB65-FA75217C1771}"/>
          </ac:graphicFrameMkLst>
        </pc:graphicFrameChg>
      </pc:sldChg>
    </pc:docChg>
  </pc:docChgLst>
  <pc:docChgLst>
    <pc:chgData name="Lucas Gomez Tobon" userId="b8a6d8fe-e4ad-4825-8cc6-ab3fedc37e7a" providerId="ADAL" clId="{BB864544-4DC5-4720-BD9E-4F9E5B8DEBDA}"/>
    <pc:docChg chg="undo custSel addSld delSld modSld sldOrd">
      <pc:chgData name="Lucas Gomez Tobon" userId="b8a6d8fe-e4ad-4825-8cc6-ab3fedc37e7a" providerId="ADAL" clId="{BB864544-4DC5-4720-BD9E-4F9E5B8DEBDA}" dt="2021-06-18T16:07:14.081" v="3879" actId="47"/>
      <pc:docMkLst>
        <pc:docMk/>
      </pc:docMkLst>
      <pc:sldChg chg="modSp mod">
        <pc:chgData name="Lucas Gomez Tobon" userId="b8a6d8fe-e4ad-4825-8cc6-ab3fedc37e7a" providerId="ADAL" clId="{BB864544-4DC5-4720-BD9E-4F9E5B8DEBDA}" dt="2021-06-18T02:41:46.360" v="23" actId="20577"/>
        <pc:sldMkLst>
          <pc:docMk/>
          <pc:sldMk cId="3972563557" sldId="256"/>
        </pc:sldMkLst>
        <pc:spChg chg="mod">
          <ac:chgData name="Lucas Gomez Tobon" userId="b8a6d8fe-e4ad-4825-8cc6-ab3fedc37e7a" providerId="ADAL" clId="{BB864544-4DC5-4720-BD9E-4F9E5B8DEBDA}" dt="2021-06-18T02:41:46.360" v="23" actId="20577"/>
          <ac:spMkLst>
            <pc:docMk/>
            <pc:sldMk cId="3972563557" sldId="256"/>
            <ac:spMk id="2" creationId="{E00379FE-A29B-4DCA-A5F4-655324838181}"/>
          </ac:spMkLst>
        </pc:spChg>
      </pc:sldChg>
      <pc:sldChg chg="del">
        <pc:chgData name="Lucas Gomez Tobon" userId="b8a6d8fe-e4ad-4825-8cc6-ab3fedc37e7a" providerId="ADAL" clId="{BB864544-4DC5-4720-BD9E-4F9E5B8DEBDA}" dt="2021-06-18T02:41:49.078" v="24" actId="47"/>
        <pc:sldMkLst>
          <pc:docMk/>
          <pc:sldMk cId="2965709837" sldId="257"/>
        </pc:sldMkLst>
      </pc:sldChg>
      <pc:sldChg chg="del">
        <pc:chgData name="Lucas Gomez Tobon" userId="b8a6d8fe-e4ad-4825-8cc6-ab3fedc37e7a" providerId="ADAL" clId="{BB864544-4DC5-4720-BD9E-4F9E5B8DEBDA}" dt="2021-06-18T02:41:50.508" v="31" actId="47"/>
        <pc:sldMkLst>
          <pc:docMk/>
          <pc:sldMk cId="3935176315" sldId="258"/>
        </pc:sldMkLst>
      </pc:sldChg>
      <pc:sldChg chg="del">
        <pc:chgData name="Lucas Gomez Tobon" userId="b8a6d8fe-e4ad-4825-8cc6-ab3fedc37e7a" providerId="ADAL" clId="{BB864544-4DC5-4720-BD9E-4F9E5B8DEBDA}" dt="2021-06-18T02:41:49.713" v="27" actId="47"/>
        <pc:sldMkLst>
          <pc:docMk/>
          <pc:sldMk cId="3589531162" sldId="259"/>
        </pc:sldMkLst>
      </pc:sldChg>
      <pc:sldChg chg="del">
        <pc:chgData name="Lucas Gomez Tobon" userId="b8a6d8fe-e4ad-4825-8cc6-ab3fedc37e7a" providerId="ADAL" clId="{BB864544-4DC5-4720-BD9E-4F9E5B8DEBDA}" dt="2021-06-18T02:41:49.284" v="25" actId="47"/>
        <pc:sldMkLst>
          <pc:docMk/>
          <pc:sldMk cId="1425566608" sldId="260"/>
        </pc:sldMkLst>
      </pc:sldChg>
      <pc:sldChg chg="del">
        <pc:chgData name="Lucas Gomez Tobon" userId="b8a6d8fe-e4ad-4825-8cc6-ab3fedc37e7a" providerId="ADAL" clId="{BB864544-4DC5-4720-BD9E-4F9E5B8DEBDA}" dt="2021-06-18T02:41:49.494" v="26" actId="47"/>
        <pc:sldMkLst>
          <pc:docMk/>
          <pc:sldMk cId="3595506500" sldId="261"/>
        </pc:sldMkLst>
      </pc:sldChg>
      <pc:sldChg chg="del">
        <pc:chgData name="Lucas Gomez Tobon" userId="b8a6d8fe-e4ad-4825-8cc6-ab3fedc37e7a" providerId="ADAL" clId="{BB864544-4DC5-4720-BD9E-4F9E5B8DEBDA}" dt="2021-06-18T02:41:49.899" v="28" actId="47"/>
        <pc:sldMkLst>
          <pc:docMk/>
          <pc:sldMk cId="502970523" sldId="262"/>
        </pc:sldMkLst>
      </pc:sldChg>
      <pc:sldChg chg="del">
        <pc:chgData name="Lucas Gomez Tobon" userId="b8a6d8fe-e4ad-4825-8cc6-ab3fedc37e7a" providerId="ADAL" clId="{BB864544-4DC5-4720-BD9E-4F9E5B8DEBDA}" dt="2021-06-18T02:41:50.263" v="30" actId="47"/>
        <pc:sldMkLst>
          <pc:docMk/>
          <pc:sldMk cId="2959443524" sldId="263"/>
        </pc:sldMkLst>
      </pc:sldChg>
      <pc:sldChg chg="del">
        <pc:chgData name="Lucas Gomez Tobon" userId="b8a6d8fe-e4ad-4825-8cc6-ab3fedc37e7a" providerId="ADAL" clId="{BB864544-4DC5-4720-BD9E-4F9E5B8DEBDA}" dt="2021-06-18T02:41:50.075" v="29" actId="47"/>
        <pc:sldMkLst>
          <pc:docMk/>
          <pc:sldMk cId="3425143830" sldId="264"/>
        </pc:sldMkLst>
      </pc:sldChg>
      <pc:sldChg chg="del">
        <pc:chgData name="Lucas Gomez Tobon" userId="b8a6d8fe-e4ad-4825-8cc6-ab3fedc37e7a" providerId="ADAL" clId="{BB864544-4DC5-4720-BD9E-4F9E5B8DEBDA}" dt="2021-06-18T02:41:50.930" v="32" actId="47"/>
        <pc:sldMkLst>
          <pc:docMk/>
          <pc:sldMk cId="1055701150" sldId="265"/>
        </pc:sldMkLst>
      </pc:sldChg>
      <pc:sldChg chg="del">
        <pc:chgData name="Lucas Gomez Tobon" userId="b8a6d8fe-e4ad-4825-8cc6-ab3fedc37e7a" providerId="ADAL" clId="{BB864544-4DC5-4720-BD9E-4F9E5B8DEBDA}" dt="2021-06-18T02:41:51.143" v="33" actId="47"/>
        <pc:sldMkLst>
          <pc:docMk/>
          <pc:sldMk cId="3620906178" sldId="266"/>
        </pc:sldMkLst>
      </pc:sldChg>
      <pc:sldChg chg="del">
        <pc:chgData name="Lucas Gomez Tobon" userId="b8a6d8fe-e4ad-4825-8cc6-ab3fedc37e7a" providerId="ADAL" clId="{BB864544-4DC5-4720-BD9E-4F9E5B8DEBDA}" dt="2021-06-18T02:41:51.338" v="34" actId="47"/>
        <pc:sldMkLst>
          <pc:docMk/>
          <pc:sldMk cId="1223681105" sldId="267"/>
        </pc:sldMkLst>
      </pc:sldChg>
      <pc:sldChg chg="del">
        <pc:chgData name="Lucas Gomez Tobon" userId="b8a6d8fe-e4ad-4825-8cc6-ab3fedc37e7a" providerId="ADAL" clId="{BB864544-4DC5-4720-BD9E-4F9E5B8DEBDA}" dt="2021-06-18T02:41:51.572" v="35" actId="47"/>
        <pc:sldMkLst>
          <pc:docMk/>
          <pc:sldMk cId="92171896" sldId="706"/>
        </pc:sldMkLst>
      </pc:sldChg>
      <pc:sldChg chg="del">
        <pc:chgData name="Lucas Gomez Tobon" userId="b8a6d8fe-e4ad-4825-8cc6-ab3fedc37e7a" providerId="ADAL" clId="{BB864544-4DC5-4720-BD9E-4F9E5B8DEBDA}" dt="2021-06-18T02:41:51.818" v="36" actId="47"/>
        <pc:sldMkLst>
          <pc:docMk/>
          <pc:sldMk cId="458082742" sldId="724"/>
        </pc:sldMkLst>
      </pc:sldChg>
      <pc:sldChg chg="del">
        <pc:chgData name="Lucas Gomez Tobon" userId="b8a6d8fe-e4ad-4825-8cc6-ab3fedc37e7a" providerId="ADAL" clId="{BB864544-4DC5-4720-BD9E-4F9E5B8DEBDA}" dt="2021-06-18T02:41:52.109" v="37" actId="47"/>
        <pc:sldMkLst>
          <pc:docMk/>
          <pc:sldMk cId="3628756281" sldId="725"/>
        </pc:sldMkLst>
      </pc:sldChg>
      <pc:sldChg chg="del">
        <pc:chgData name="Lucas Gomez Tobon" userId="b8a6d8fe-e4ad-4825-8cc6-ab3fedc37e7a" providerId="ADAL" clId="{BB864544-4DC5-4720-BD9E-4F9E5B8DEBDA}" dt="2021-06-18T02:41:52.217" v="38" actId="47"/>
        <pc:sldMkLst>
          <pc:docMk/>
          <pc:sldMk cId="1293484511" sldId="726"/>
        </pc:sldMkLst>
      </pc:sldChg>
      <pc:sldChg chg="del">
        <pc:chgData name="Lucas Gomez Tobon" userId="b8a6d8fe-e4ad-4825-8cc6-ab3fedc37e7a" providerId="ADAL" clId="{BB864544-4DC5-4720-BD9E-4F9E5B8DEBDA}" dt="2021-06-18T02:41:53.265" v="42" actId="47"/>
        <pc:sldMkLst>
          <pc:docMk/>
          <pc:sldMk cId="3906802913" sldId="730"/>
        </pc:sldMkLst>
      </pc:sldChg>
      <pc:sldChg chg="del">
        <pc:chgData name="Lucas Gomez Tobon" userId="b8a6d8fe-e4ad-4825-8cc6-ab3fedc37e7a" providerId="ADAL" clId="{BB864544-4DC5-4720-BD9E-4F9E5B8DEBDA}" dt="2021-06-18T02:41:52.408" v="39" actId="47"/>
        <pc:sldMkLst>
          <pc:docMk/>
          <pc:sldMk cId="381820362" sldId="735"/>
        </pc:sldMkLst>
      </pc:sldChg>
      <pc:sldChg chg="del">
        <pc:chgData name="Lucas Gomez Tobon" userId="b8a6d8fe-e4ad-4825-8cc6-ab3fedc37e7a" providerId="ADAL" clId="{BB864544-4DC5-4720-BD9E-4F9E5B8DEBDA}" dt="2021-06-18T02:41:52.653" v="40" actId="47"/>
        <pc:sldMkLst>
          <pc:docMk/>
          <pc:sldMk cId="3445428546" sldId="736"/>
        </pc:sldMkLst>
      </pc:sldChg>
      <pc:sldChg chg="del">
        <pc:chgData name="Lucas Gomez Tobon" userId="b8a6d8fe-e4ad-4825-8cc6-ab3fedc37e7a" providerId="ADAL" clId="{BB864544-4DC5-4720-BD9E-4F9E5B8DEBDA}" dt="2021-06-18T02:41:52.927" v="41" actId="47"/>
        <pc:sldMkLst>
          <pc:docMk/>
          <pc:sldMk cId="1610476576" sldId="737"/>
        </pc:sldMkLst>
      </pc:sldChg>
      <pc:sldChg chg="del">
        <pc:chgData name="Lucas Gomez Tobon" userId="b8a6d8fe-e4ad-4825-8cc6-ab3fedc37e7a" providerId="ADAL" clId="{BB864544-4DC5-4720-BD9E-4F9E5B8DEBDA}" dt="2021-06-18T02:41:53.479" v="43" actId="47"/>
        <pc:sldMkLst>
          <pc:docMk/>
          <pc:sldMk cId="1853717947" sldId="738"/>
        </pc:sldMkLst>
      </pc:sldChg>
      <pc:sldChg chg="del">
        <pc:chgData name="Lucas Gomez Tobon" userId="b8a6d8fe-e4ad-4825-8cc6-ab3fedc37e7a" providerId="ADAL" clId="{BB864544-4DC5-4720-BD9E-4F9E5B8DEBDA}" dt="2021-06-18T02:41:53.734" v="44" actId="47"/>
        <pc:sldMkLst>
          <pc:docMk/>
          <pc:sldMk cId="1218811915" sldId="739"/>
        </pc:sldMkLst>
      </pc:sldChg>
      <pc:sldChg chg="del">
        <pc:chgData name="Lucas Gomez Tobon" userId="b8a6d8fe-e4ad-4825-8cc6-ab3fedc37e7a" providerId="ADAL" clId="{BB864544-4DC5-4720-BD9E-4F9E5B8DEBDA}" dt="2021-06-18T02:41:54.011" v="45" actId="47"/>
        <pc:sldMkLst>
          <pc:docMk/>
          <pc:sldMk cId="3678551579" sldId="740"/>
        </pc:sldMkLst>
      </pc:sldChg>
      <pc:sldChg chg="del">
        <pc:chgData name="Lucas Gomez Tobon" userId="b8a6d8fe-e4ad-4825-8cc6-ab3fedc37e7a" providerId="ADAL" clId="{BB864544-4DC5-4720-BD9E-4F9E5B8DEBDA}" dt="2021-06-18T02:41:54.200" v="46" actId="47"/>
        <pc:sldMkLst>
          <pc:docMk/>
          <pc:sldMk cId="26959725" sldId="741"/>
        </pc:sldMkLst>
      </pc:sldChg>
      <pc:sldChg chg="del">
        <pc:chgData name="Lucas Gomez Tobon" userId="b8a6d8fe-e4ad-4825-8cc6-ab3fedc37e7a" providerId="ADAL" clId="{BB864544-4DC5-4720-BD9E-4F9E5B8DEBDA}" dt="2021-06-18T02:41:54.273" v="47" actId="47"/>
        <pc:sldMkLst>
          <pc:docMk/>
          <pc:sldMk cId="3523636087" sldId="742"/>
        </pc:sldMkLst>
      </pc:sldChg>
      <pc:sldChg chg="del">
        <pc:chgData name="Lucas Gomez Tobon" userId="b8a6d8fe-e4ad-4825-8cc6-ab3fedc37e7a" providerId="ADAL" clId="{BB864544-4DC5-4720-BD9E-4F9E5B8DEBDA}" dt="2021-06-18T02:41:54.881" v="49" actId="47"/>
        <pc:sldMkLst>
          <pc:docMk/>
          <pc:sldMk cId="147985015" sldId="743"/>
        </pc:sldMkLst>
      </pc:sldChg>
      <pc:sldChg chg="del">
        <pc:chgData name="Lucas Gomez Tobon" userId="b8a6d8fe-e4ad-4825-8cc6-ab3fedc37e7a" providerId="ADAL" clId="{BB864544-4DC5-4720-BD9E-4F9E5B8DEBDA}" dt="2021-06-18T02:41:55.220" v="50" actId="47"/>
        <pc:sldMkLst>
          <pc:docMk/>
          <pc:sldMk cId="1317981765" sldId="744"/>
        </pc:sldMkLst>
      </pc:sldChg>
      <pc:sldChg chg="del">
        <pc:chgData name="Lucas Gomez Tobon" userId="b8a6d8fe-e4ad-4825-8cc6-ab3fedc37e7a" providerId="ADAL" clId="{BB864544-4DC5-4720-BD9E-4F9E5B8DEBDA}" dt="2021-06-18T02:41:54.531" v="48" actId="47"/>
        <pc:sldMkLst>
          <pc:docMk/>
          <pc:sldMk cId="2894390991" sldId="745"/>
        </pc:sldMkLst>
      </pc:sldChg>
      <pc:sldChg chg="addSp delSp modSp mod modClrScheme chgLayout">
        <pc:chgData name="Lucas Gomez Tobon" userId="b8a6d8fe-e4ad-4825-8cc6-ab3fedc37e7a" providerId="ADAL" clId="{BB864544-4DC5-4720-BD9E-4F9E5B8DEBDA}" dt="2021-06-18T02:58:31.128" v="556"/>
        <pc:sldMkLst>
          <pc:docMk/>
          <pc:sldMk cId="1079916488" sldId="746"/>
        </pc:sldMkLst>
        <pc:spChg chg="del">
          <ac:chgData name="Lucas Gomez Tobon" userId="b8a6d8fe-e4ad-4825-8cc6-ab3fedc37e7a" providerId="ADAL" clId="{BB864544-4DC5-4720-BD9E-4F9E5B8DEBDA}" dt="2021-06-18T02:41:59.023" v="51" actId="478"/>
          <ac:spMkLst>
            <pc:docMk/>
            <pc:sldMk cId="1079916488" sldId="746"/>
            <ac:spMk id="2" creationId="{9371E8A8-85C4-44C2-BB82-CCA52416F6DC}"/>
          </ac:spMkLst>
        </pc:spChg>
        <pc:spChg chg="del mod">
          <ac:chgData name="Lucas Gomez Tobon" userId="b8a6d8fe-e4ad-4825-8cc6-ab3fedc37e7a" providerId="ADAL" clId="{BB864544-4DC5-4720-BD9E-4F9E5B8DEBDA}" dt="2021-06-18T02:42:02.211" v="54" actId="478"/>
          <ac:spMkLst>
            <pc:docMk/>
            <pc:sldMk cId="1079916488" sldId="746"/>
            <ac:spMk id="3" creationId="{97F6D65F-E569-4280-989B-3781971D7ECB}"/>
          </ac:spMkLst>
        </pc:spChg>
        <pc:spChg chg="add del mod">
          <ac:chgData name="Lucas Gomez Tobon" userId="b8a6d8fe-e4ad-4825-8cc6-ab3fedc37e7a" providerId="ADAL" clId="{BB864544-4DC5-4720-BD9E-4F9E5B8DEBDA}" dt="2021-06-18T02:42:01.042" v="52" actId="478"/>
          <ac:spMkLst>
            <pc:docMk/>
            <pc:sldMk cId="1079916488" sldId="746"/>
            <ac:spMk id="4" creationId="{493F1B1D-4532-42E9-B965-78B891C212E5}"/>
          </ac:spMkLst>
        </pc:spChg>
        <pc:spChg chg="add del mod ord">
          <ac:chgData name="Lucas Gomez Tobon" userId="b8a6d8fe-e4ad-4825-8cc6-ab3fedc37e7a" providerId="ADAL" clId="{BB864544-4DC5-4720-BD9E-4F9E5B8DEBDA}" dt="2021-06-18T02:42:05.716" v="55" actId="700"/>
          <ac:spMkLst>
            <pc:docMk/>
            <pc:sldMk cId="1079916488" sldId="746"/>
            <ac:spMk id="6" creationId="{F97DE602-14BA-478F-9959-1D40EC9D87C3}"/>
          </ac:spMkLst>
        </pc:spChg>
        <pc:spChg chg="add del mod ord">
          <ac:chgData name="Lucas Gomez Tobon" userId="b8a6d8fe-e4ad-4825-8cc6-ab3fedc37e7a" providerId="ADAL" clId="{BB864544-4DC5-4720-BD9E-4F9E5B8DEBDA}" dt="2021-06-18T02:53:18.581" v="268" actId="478"/>
          <ac:spMkLst>
            <pc:docMk/>
            <pc:sldMk cId="1079916488" sldId="746"/>
            <ac:spMk id="7" creationId="{4639C781-E25A-4E79-B1C2-C7ACDFBF18A1}"/>
          </ac:spMkLst>
        </pc:spChg>
        <pc:spChg chg="add del mod ord">
          <ac:chgData name="Lucas Gomez Tobon" userId="b8a6d8fe-e4ad-4825-8cc6-ab3fedc37e7a" providerId="ADAL" clId="{BB864544-4DC5-4720-BD9E-4F9E5B8DEBDA}" dt="2021-06-18T02:53:36.444" v="273" actId="1032"/>
          <ac:spMkLst>
            <pc:docMk/>
            <pc:sldMk cId="1079916488" sldId="746"/>
            <ac:spMk id="8" creationId="{B206C0F3-AFF6-449C-BC1A-0961559B0933}"/>
          </ac:spMkLst>
        </pc:spChg>
        <pc:spChg chg="add del mod ord">
          <ac:chgData name="Lucas Gomez Tobon" userId="b8a6d8fe-e4ad-4825-8cc6-ab3fedc37e7a" providerId="ADAL" clId="{BB864544-4DC5-4720-BD9E-4F9E5B8DEBDA}" dt="2021-06-18T02:53:22.372" v="270" actId="700"/>
          <ac:spMkLst>
            <pc:docMk/>
            <pc:sldMk cId="1079916488" sldId="746"/>
            <ac:spMk id="9" creationId="{FBEEF51B-309C-426A-BF59-20E6EBFBAD7D}"/>
          </ac:spMkLst>
        </pc:spChg>
        <pc:spChg chg="add del mod ord">
          <ac:chgData name="Lucas Gomez Tobon" userId="b8a6d8fe-e4ad-4825-8cc6-ab3fedc37e7a" providerId="ADAL" clId="{BB864544-4DC5-4720-BD9E-4F9E5B8DEBDA}" dt="2021-06-18T02:53:27.661" v="271" actId="478"/>
          <ac:spMkLst>
            <pc:docMk/>
            <pc:sldMk cId="1079916488" sldId="746"/>
            <ac:spMk id="10" creationId="{FD09C087-7F29-4AA1-AC4A-03750A6FFDC4}"/>
          </ac:spMkLst>
        </pc:spChg>
        <pc:spChg chg="add del mod ord">
          <ac:chgData name="Lucas Gomez Tobon" userId="b8a6d8fe-e4ad-4825-8cc6-ab3fedc37e7a" providerId="ADAL" clId="{BB864544-4DC5-4720-BD9E-4F9E5B8DEBDA}" dt="2021-06-18T02:53:22.372" v="270" actId="700"/>
          <ac:spMkLst>
            <pc:docMk/>
            <pc:sldMk cId="1079916488" sldId="746"/>
            <ac:spMk id="11" creationId="{9018BE04-486B-4C4B-BF48-3BC14E2B919B}"/>
          </ac:spMkLst>
        </pc:spChg>
        <pc:spChg chg="add del mod">
          <ac:chgData name="Lucas Gomez Tobon" userId="b8a6d8fe-e4ad-4825-8cc6-ab3fedc37e7a" providerId="ADAL" clId="{BB864544-4DC5-4720-BD9E-4F9E5B8DEBDA}" dt="2021-06-18T02:53:19.667" v="269" actId="478"/>
          <ac:spMkLst>
            <pc:docMk/>
            <pc:sldMk cId="1079916488" sldId="746"/>
            <ac:spMk id="13" creationId="{9A476143-5F28-4F23-958E-48B9D54D981F}"/>
          </ac:spMkLst>
        </pc:spChg>
        <pc:spChg chg="add del mod ord">
          <ac:chgData name="Lucas Gomez Tobon" userId="b8a6d8fe-e4ad-4825-8cc6-ab3fedc37e7a" providerId="ADAL" clId="{BB864544-4DC5-4720-BD9E-4F9E5B8DEBDA}" dt="2021-06-18T02:53:43.178" v="275" actId="478"/>
          <ac:spMkLst>
            <pc:docMk/>
            <pc:sldMk cId="1079916488" sldId="746"/>
            <ac:spMk id="14" creationId="{C6D379A4-3C92-45BA-BDB0-B3FB9EB985CE}"/>
          </ac:spMkLst>
        </pc:spChg>
        <pc:graphicFrameChg chg="add mod modGraphic">
          <ac:chgData name="Lucas Gomez Tobon" userId="b8a6d8fe-e4ad-4825-8cc6-ab3fedc37e7a" providerId="ADAL" clId="{BB864544-4DC5-4720-BD9E-4F9E5B8DEBDA}" dt="2021-06-18T02:58:31.128" v="556"/>
          <ac:graphicFrameMkLst>
            <pc:docMk/>
            <pc:sldMk cId="1079916488" sldId="746"/>
            <ac:graphicFrameMk id="15" creationId="{64DC9766-2CAC-41F0-803B-5B795E4000C1}"/>
          </ac:graphicFrameMkLst>
        </pc:graphicFrameChg>
        <pc:picChg chg="del">
          <ac:chgData name="Lucas Gomez Tobon" userId="b8a6d8fe-e4ad-4825-8cc6-ab3fedc37e7a" providerId="ADAL" clId="{BB864544-4DC5-4720-BD9E-4F9E5B8DEBDA}" dt="2021-06-18T02:41:59.023" v="51" actId="478"/>
          <ac:picMkLst>
            <pc:docMk/>
            <pc:sldMk cId="1079916488" sldId="746"/>
            <ac:picMk id="3076" creationId="{2FD0D540-981E-42AD-9F19-D62DFDC57287}"/>
          </ac:picMkLst>
        </pc:picChg>
      </pc:sldChg>
      <pc:sldChg chg="addSp delSp modSp new mod">
        <pc:chgData name="Lucas Gomez Tobon" userId="b8a6d8fe-e4ad-4825-8cc6-ab3fedc37e7a" providerId="ADAL" clId="{BB864544-4DC5-4720-BD9E-4F9E5B8DEBDA}" dt="2021-06-18T02:45:50.903" v="170" actId="1076"/>
        <pc:sldMkLst>
          <pc:docMk/>
          <pc:sldMk cId="1774005125" sldId="747"/>
        </pc:sldMkLst>
        <pc:spChg chg="mod">
          <ac:chgData name="Lucas Gomez Tobon" userId="b8a6d8fe-e4ad-4825-8cc6-ab3fedc37e7a" providerId="ADAL" clId="{BB864544-4DC5-4720-BD9E-4F9E5B8DEBDA}" dt="2021-06-18T02:45:31.290" v="168" actId="113"/>
          <ac:spMkLst>
            <pc:docMk/>
            <pc:sldMk cId="1774005125" sldId="747"/>
            <ac:spMk id="2" creationId="{ECC2BE45-0AF2-4F4B-98DB-5687C80A21F6}"/>
          </ac:spMkLst>
        </pc:spChg>
        <pc:spChg chg="del">
          <ac:chgData name="Lucas Gomez Tobon" userId="b8a6d8fe-e4ad-4825-8cc6-ab3fedc37e7a" providerId="ADAL" clId="{BB864544-4DC5-4720-BD9E-4F9E5B8DEBDA}" dt="2021-06-18T02:45:46.372" v="169"/>
          <ac:spMkLst>
            <pc:docMk/>
            <pc:sldMk cId="1774005125" sldId="747"/>
            <ac:spMk id="3" creationId="{C63F189D-E850-4AA9-A81F-A8D4B88B7E8F}"/>
          </ac:spMkLst>
        </pc:spChg>
        <pc:picChg chg="add mod">
          <ac:chgData name="Lucas Gomez Tobon" userId="b8a6d8fe-e4ad-4825-8cc6-ab3fedc37e7a" providerId="ADAL" clId="{BB864544-4DC5-4720-BD9E-4F9E5B8DEBDA}" dt="2021-06-18T02:45:50.903" v="170" actId="1076"/>
          <ac:picMkLst>
            <pc:docMk/>
            <pc:sldMk cId="1774005125" sldId="747"/>
            <ac:picMk id="1026" creationId="{E9BAFDDD-4BD1-40DA-80F0-DDC35B54A0BD}"/>
          </ac:picMkLst>
        </pc:picChg>
      </pc:sldChg>
      <pc:sldChg chg="addSp delSp modSp new mod">
        <pc:chgData name="Lucas Gomez Tobon" userId="b8a6d8fe-e4ad-4825-8cc6-ab3fedc37e7a" providerId="ADAL" clId="{BB864544-4DC5-4720-BD9E-4F9E5B8DEBDA}" dt="2021-06-18T03:03:52.827" v="656"/>
        <pc:sldMkLst>
          <pc:docMk/>
          <pc:sldMk cId="4248702854" sldId="748"/>
        </pc:sldMkLst>
        <pc:spChg chg="mod">
          <ac:chgData name="Lucas Gomez Tobon" userId="b8a6d8fe-e4ad-4825-8cc6-ab3fedc37e7a" providerId="ADAL" clId="{BB864544-4DC5-4720-BD9E-4F9E5B8DEBDA}" dt="2021-06-18T03:00:12.568" v="655" actId="113"/>
          <ac:spMkLst>
            <pc:docMk/>
            <pc:sldMk cId="4248702854" sldId="748"/>
            <ac:spMk id="2" creationId="{1BD6AC63-A723-4131-AC30-C75BC2976905}"/>
          </ac:spMkLst>
        </pc:spChg>
        <pc:spChg chg="del">
          <ac:chgData name="Lucas Gomez Tobon" userId="b8a6d8fe-e4ad-4825-8cc6-ab3fedc37e7a" providerId="ADAL" clId="{BB864544-4DC5-4720-BD9E-4F9E5B8DEBDA}" dt="2021-06-18T03:03:52.827" v="656"/>
          <ac:spMkLst>
            <pc:docMk/>
            <pc:sldMk cId="4248702854" sldId="748"/>
            <ac:spMk id="3" creationId="{33C235C8-F46D-4A18-87CA-D1A89253E3BA}"/>
          </ac:spMkLst>
        </pc:spChg>
        <pc:picChg chg="add mod">
          <ac:chgData name="Lucas Gomez Tobon" userId="b8a6d8fe-e4ad-4825-8cc6-ab3fedc37e7a" providerId="ADAL" clId="{BB864544-4DC5-4720-BD9E-4F9E5B8DEBDA}" dt="2021-06-18T03:03:52.827" v="656"/>
          <ac:picMkLst>
            <pc:docMk/>
            <pc:sldMk cId="4248702854" sldId="748"/>
            <ac:picMk id="2050" creationId="{CABD1439-AEA7-43C0-9BEC-90181E2FD2FF}"/>
          </ac:picMkLst>
        </pc:picChg>
      </pc:sldChg>
      <pc:sldChg chg="modSp add del">
        <pc:chgData name="Lucas Gomez Tobon" userId="b8a6d8fe-e4ad-4825-8cc6-ab3fedc37e7a" providerId="ADAL" clId="{BB864544-4DC5-4720-BD9E-4F9E5B8DEBDA}" dt="2021-06-18T16:04:37.587" v="3856" actId="47"/>
        <pc:sldMkLst>
          <pc:docMk/>
          <pc:sldMk cId="2770086951" sldId="749"/>
        </pc:sldMkLst>
        <pc:graphicFrameChg chg="mod">
          <ac:chgData name="Lucas Gomez Tobon" userId="b8a6d8fe-e4ad-4825-8cc6-ab3fedc37e7a" providerId="ADAL" clId="{BB864544-4DC5-4720-BD9E-4F9E5B8DEBDA}" dt="2021-06-18T16:04:29.720" v="3854"/>
          <ac:graphicFrameMkLst>
            <pc:docMk/>
            <pc:sldMk cId="2770086951" sldId="749"/>
            <ac:graphicFrameMk id="15" creationId="{64DC9766-2CAC-41F0-803B-5B795E4000C1}"/>
          </ac:graphicFrameMkLst>
        </pc:graphicFrameChg>
      </pc:sldChg>
      <pc:sldChg chg="addSp delSp modSp add mod">
        <pc:chgData name="Lucas Gomez Tobon" userId="b8a6d8fe-e4ad-4825-8cc6-ab3fedc37e7a" providerId="ADAL" clId="{BB864544-4DC5-4720-BD9E-4F9E5B8DEBDA}" dt="2021-06-18T03:15:20.903" v="894" actId="1076"/>
        <pc:sldMkLst>
          <pc:docMk/>
          <pc:sldMk cId="3381907599" sldId="750"/>
        </pc:sldMkLst>
        <pc:spChg chg="mod">
          <ac:chgData name="Lucas Gomez Tobon" userId="b8a6d8fe-e4ad-4825-8cc6-ab3fedc37e7a" providerId="ADAL" clId="{BB864544-4DC5-4720-BD9E-4F9E5B8DEBDA}" dt="2021-06-18T03:15:20.903" v="894" actId="1076"/>
          <ac:spMkLst>
            <pc:docMk/>
            <pc:sldMk cId="3381907599" sldId="750"/>
            <ac:spMk id="2" creationId="{1BD6AC63-A723-4131-AC30-C75BC2976905}"/>
          </ac:spMkLst>
        </pc:spChg>
        <pc:spChg chg="add del mod">
          <ac:chgData name="Lucas Gomez Tobon" userId="b8a6d8fe-e4ad-4825-8cc6-ab3fedc37e7a" providerId="ADAL" clId="{BB864544-4DC5-4720-BD9E-4F9E5B8DEBDA}" dt="2021-06-18T03:06:02.455" v="759" actId="1076"/>
          <ac:spMkLst>
            <pc:docMk/>
            <pc:sldMk cId="3381907599" sldId="750"/>
            <ac:spMk id="3" creationId="{E51646C5-2ECC-4846-A87B-F72A6061B4DA}"/>
          </ac:spMkLst>
        </pc:spChg>
        <pc:spChg chg="add del mod">
          <ac:chgData name="Lucas Gomez Tobon" userId="b8a6d8fe-e4ad-4825-8cc6-ab3fedc37e7a" providerId="ADAL" clId="{BB864544-4DC5-4720-BD9E-4F9E5B8DEBDA}" dt="2021-06-18T03:05:02.175" v="717"/>
          <ac:spMkLst>
            <pc:docMk/>
            <pc:sldMk cId="3381907599" sldId="750"/>
            <ac:spMk id="5" creationId="{B48857F9-5056-4220-8799-97672844CED3}"/>
          </ac:spMkLst>
        </pc:spChg>
        <pc:spChg chg="add del mod">
          <ac:chgData name="Lucas Gomez Tobon" userId="b8a6d8fe-e4ad-4825-8cc6-ab3fedc37e7a" providerId="ADAL" clId="{BB864544-4DC5-4720-BD9E-4F9E5B8DEBDA}" dt="2021-06-18T03:05:54.757" v="756" actId="478"/>
          <ac:spMkLst>
            <pc:docMk/>
            <pc:sldMk cId="3381907599" sldId="750"/>
            <ac:spMk id="6" creationId="{047F641F-0A9C-44DD-9D6C-4AC4B87548A5}"/>
          </ac:spMkLst>
        </pc:spChg>
        <pc:spChg chg="add mod">
          <ac:chgData name="Lucas Gomez Tobon" userId="b8a6d8fe-e4ad-4825-8cc6-ab3fedc37e7a" providerId="ADAL" clId="{BB864544-4DC5-4720-BD9E-4F9E5B8DEBDA}" dt="2021-06-18T03:05:36.575" v="745" actId="1076"/>
          <ac:spMkLst>
            <pc:docMk/>
            <pc:sldMk cId="3381907599" sldId="750"/>
            <ac:spMk id="7" creationId="{58EFE7BE-415D-438F-84F1-3894C68C2DD9}"/>
          </ac:spMkLst>
        </pc:spChg>
        <pc:spChg chg="add mod">
          <ac:chgData name="Lucas Gomez Tobon" userId="b8a6d8fe-e4ad-4825-8cc6-ab3fedc37e7a" providerId="ADAL" clId="{BB864544-4DC5-4720-BD9E-4F9E5B8DEBDA}" dt="2021-06-18T03:05:52.148" v="755" actId="14100"/>
          <ac:spMkLst>
            <pc:docMk/>
            <pc:sldMk cId="3381907599" sldId="750"/>
            <ac:spMk id="8" creationId="{70EA7296-66DE-431C-BE64-2264BD2BA647}"/>
          </ac:spMkLst>
        </pc:spChg>
        <pc:spChg chg="add mod">
          <ac:chgData name="Lucas Gomez Tobon" userId="b8a6d8fe-e4ad-4825-8cc6-ab3fedc37e7a" providerId="ADAL" clId="{BB864544-4DC5-4720-BD9E-4F9E5B8DEBDA}" dt="2021-06-18T03:05:59.816" v="758" actId="1076"/>
          <ac:spMkLst>
            <pc:docMk/>
            <pc:sldMk cId="3381907599" sldId="750"/>
            <ac:spMk id="9" creationId="{9F483E69-2BD5-40D4-BD6C-627682A6D3E6}"/>
          </ac:spMkLst>
        </pc:spChg>
        <pc:spChg chg="add mod">
          <ac:chgData name="Lucas Gomez Tobon" userId="b8a6d8fe-e4ad-4825-8cc6-ab3fedc37e7a" providerId="ADAL" clId="{BB864544-4DC5-4720-BD9E-4F9E5B8DEBDA}" dt="2021-06-18T03:14:23.726" v="882" actId="14100"/>
          <ac:spMkLst>
            <pc:docMk/>
            <pc:sldMk cId="3381907599" sldId="750"/>
            <ac:spMk id="10" creationId="{74876A88-E109-47C0-80A2-168F1B596F95}"/>
          </ac:spMkLst>
        </pc:spChg>
        <pc:spChg chg="add mod">
          <ac:chgData name="Lucas Gomez Tobon" userId="b8a6d8fe-e4ad-4825-8cc6-ab3fedc37e7a" providerId="ADAL" clId="{BB864544-4DC5-4720-BD9E-4F9E5B8DEBDA}" dt="2021-06-18T03:14:28.158" v="884" actId="14100"/>
          <ac:spMkLst>
            <pc:docMk/>
            <pc:sldMk cId="3381907599" sldId="750"/>
            <ac:spMk id="11" creationId="{5BE9F98D-07DB-4830-9760-5C5652DE2867}"/>
          </ac:spMkLst>
        </pc:spChg>
        <pc:spChg chg="add mod">
          <ac:chgData name="Lucas Gomez Tobon" userId="b8a6d8fe-e4ad-4825-8cc6-ab3fedc37e7a" providerId="ADAL" clId="{BB864544-4DC5-4720-BD9E-4F9E5B8DEBDA}" dt="2021-06-18T03:14:16.790" v="879" actId="14100"/>
          <ac:spMkLst>
            <pc:docMk/>
            <pc:sldMk cId="3381907599" sldId="750"/>
            <ac:spMk id="12" creationId="{C10556BC-6FA0-4A49-8670-139643A4373E}"/>
          </ac:spMkLst>
        </pc:spChg>
        <pc:spChg chg="add mod">
          <ac:chgData name="Lucas Gomez Tobon" userId="b8a6d8fe-e4ad-4825-8cc6-ab3fedc37e7a" providerId="ADAL" clId="{BB864544-4DC5-4720-BD9E-4F9E5B8DEBDA}" dt="2021-06-18T03:14:38.904" v="890" actId="20577"/>
          <ac:spMkLst>
            <pc:docMk/>
            <pc:sldMk cId="3381907599" sldId="750"/>
            <ac:spMk id="13" creationId="{44E07559-2BD6-4AE7-A57A-FF0083F31D1C}"/>
          </ac:spMkLst>
        </pc:spChg>
        <pc:picChg chg="mod">
          <ac:chgData name="Lucas Gomez Tobon" userId="b8a6d8fe-e4ad-4825-8cc6-ab3fedc37e7a" providerId="ADAL" clId="{BB864544-4DC5-4720-BD9E-4F9E5B8DEBDA}" dt="2021-06-18T03:05:02.520" v="719" actId="1076"/>
          <ac:picMkLst>
            <pc:docMk/>
            <pc:sldMk cId="3381907599" sldId="750"/>
            <ac:picMk id="2050" creationId="{CABD1439-AEA7-43C0-9BEC-90181E2FD2FF}"/>
          </ac:picMkLst>
        </pc:picChg>
      </pc:sldChg>
      <pc:sldChg chg="addSp delSp modSp add mod modClrScheme chgLayout">
        <pc:chgData name="Lucas Gomez Tobon" userId="b8a6d8fe-e4ad-4825-8cc6-ab3fedc37e7a" providerId="ADAL" clId="{BB864544-4DC5-4720-BD9E-4F9E5B8DEBDA}" dt="2021-06-18T03:26:32.871" v="1359" actId="14100"/>
        <pc:sldMkLst>
          <pc:docMk/>
          <pc:sldMk cId="2157661120" sldId="751"/>
        </pc:sldMkLst>
        <pc:spChg chg="mod ord">
          <ac:chgData name="Lucas Gomez Tobon" userId="b8a6d8fe-e4ad-4825-8cc6-ab3fedc37e7a" providerId="ADAL" clId="{BB864544-4DC5-4720-BD9E-4F9E5B8DEBDA}" dt="2021-06-18T03:10:19.277" v="776" actId="700"/>
          <ac:spMkLst>
            <pc:docMk/>
            <pc:sldMk cId="2157661120" sldId="751"/>
            <ac:spMk id="2" creationId="{1BD6AC63-A723-4131-AC30-C75BC2976905}"/>
          </ac:spMkLst>
        </pc:spChg>
        <pc:spChg chg="del">
          <ac:chgData name="Lucas Gomez Tobon" userId="b8a6d8fe-e4ad-4825-8cc6-ab3fedc37e7a" providerId="ADAL" clId="{BB864544-4DC5-4720-BD9E-4F9E5B8DEBDA}" dt="2021-06-18T03:10:04.675" v="761" actId="478"/>
          <ac:spMkLst>
            <pc:docMk/>
            <pc:sldMk cId="2157661120" sldId="751"/>
            <ac:spMk id="3" creationId="{E51646C5-2ECC-4846-A87B-F72A6061B4DA}"/>
          </ac:spMkLst>
        </pc:spChg>
        <pc:spChg chg="add mod ord">
          <ac:chgData name="Lucas Gomez Tobon" userId="b8a6d8fe-e4ad-4825-8cc6-ab3fedc37e7a" providerId="ADAL" clId="{BB864544-4DC5-4720-BD9E-4F9E5B8DEBDA}" dt="2021-06-18T03:20:00.415" v="974" actId="1076"/>
          <ac:spMkLst>
            <pc:docMk/>
            <pc:sldMk cId="2157661120" sldId="751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BB864544-4DC5-4720-BD9E-4F9E5B8DEBDA}" dt="2021-06-18T03:15:42.504" v="907" actId="478"/>
          <ac:spMkLst>
            <pc:docMk/>
            <pc:sldMk cId="2157661120" sldId="751"/>
            <ac:spMk id="5" creationId="{193D27EB-7EAE-4CDC-BE85-151AF4B44814}"/>
          </ac:spMkLst>
        </pc:spChg>
        <pc:spChg chg="del">
          <ac:chgData name="Lucas Gomez Tobon" userId="b8a6d8fe-e4ad-4825-8cc6-ab3fedc37e7a" providerId="ADAL" clId="{BB864544-4DC5-4720-BD9E-4F9E5B8DEBDA}" dt="2021-06-18T03:10:08.003" v="766" actId="478"/>
          <ac:spMkLst>
            <pc:docMk/>
            <pc:sldMk cId="2157661120" sldId="751"/>
            <ac:spMk id="7" creationId="{58EFE7BE-415D-438F-84F1-3894C68C2DD9}"/>
          </ac:spMkLst>
        </pc:spChg>
        <pc:spChg chg="del">
          <ac:chgData name="Lucas Gomez Tobon" userId="b8a6d8fe-e4ad-4825-8cc6-ab3fedc37e7a" providerId="ADAL" clId="{BB864544-4DC5-4720-BD9E-4F9E5B8DEBDA}" dt="2021-06-18T03:10:07.271" v="765" actId="478"/>
          <ac:spMkLst>
            <pc:docMk/>
            <pc:sldMk cId="2157661120" sldId="751"/>
            <ac:spMk id="8" creationId="{70EA7296-66DE-431C-BE64-2264BD2BA647}"/>
          </ac:spMkLst>
        </pc:spChg>
        <pc:spChg chg="del">
          <ac:chgData name="Lucas Gomez Tobon" userId="b8a6d8fe-e4ad-4825-8cc6-ab3fedc37e7a" providerId="ADAL" clId="{BB864544-4DC5-4720-BD9E-4F9E5B8DEBDA}" dt="2021-06-18T03:10:05.361" v="762" actId="478"/>
          <ac:spMkLst>
            <pc:docMk/>
            <pc:sldMk cId="2157661120" sldId="751"/>
            <ac:spMk id="9" creationId="{9F483E69-2BD5-40D4-BD6C-627682A6D3E6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1" creationId="{BA907907-0159-4685-B8FD-6820692A06C4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2" creationId="{92DD2FA9-BE20-465D-BC4C-12446B0BA61F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3" creationId="{9CDA4E22-53BC-45E5-B0C6-2DEA70CA33D7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4" creationId="{C7FA8317-87B6-4AF1-BAA5-22D307A16C44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5" creationId="{2F4152FE-E275-485D-8F43-23EE7479E032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6" creationId="{39F5BF89-F6A9-4B86-888F-872AB2729936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7" creationId="{6E881D43-3BFC-4B7F-8835-6168962F36B3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8" creationId="{716B8F8E-E074-4939-A854-CB3E62570E23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0" creationId="{5EC78006-E32A-46E1-AC0A-3D7C22DE7ACE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1" creationId="{9A9EDA6E-6C7F-41A4-AEAD-EDE04A9406CE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2" creationId="{77698AE2-A952-4BEA-8A9B-AEE7CCAFE1C8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3" creationId="{B06D4F2A-29D5-4F53-9E73-439744C21918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4" creationId="{FFC66F95-35F9-46E8-AB1A-D4AAD61EFFC8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5" creationId="{F657F08E-89DC-46BF-85A9-EDE13CA18B77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6" creationId="{08817EB8-E678-457B-866A-43CD4EEEF7D5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7" creationId="{A5A9D29A-93E6-4F9B-96C4-8759C7B81422}"/>
          </ac:spMkLst>
        </pc:spChg>
        <pc:spChg chg="add mod">
          <ac:chgData name="Lucas Gomez Tobon" userId="b8a6d8fe-e4ad-4825-8cc6-ab3fedc37e7a" providerId="ADAL" clId="{BB864544-4DC5-4720-BD9E-4F9E5B8DEBDA}" dt="2021-06-18T03:22:35.940" v="1097" actId="20577"/>
          <ac:spMkLst>
            <pc:docMk/>
            <pc:sldMk cId="2157661120" sldId="751"/>
            <ac:spMk id="29" creationId="{5DFE2E76-E1D1-42C1-8622-941FA37A316E}"/>
          </ac:spMkLst>
        </pc:spChg>
        <pc:spChg chg="add mod">
          <ac:chgData name="Lucas Gomez Tobon" userId="b8a6d8fe-e4ad-4825-8cc6-ab3fedc37e7a" providerId="ADAL" clId="{BB864544-4DC5-4720-BD9E-4F9E5B8DEBDA}" dt="2021-06-18T03:26:32.871" v="1359" actId="14100"/>
          <ac:spMkLst>
            <pc:docMk/>
            <pc:sldMk cId="2157661120" sldId="751"/>
            <ac:spMk id="30" creationId="{33161CF1-BB0A-461C-BD8B-859A1EA3F2DE}"/>
          </ac:spMkLst>
        </pc:spChg>
        <pc:picChg chg="add mod">
          <ac:chgData name="Lucas Gomez Tobon" userId="b8a6d8fe-e4ad-4825-8cc6-ab3fedc37e7a" providerId="ADAL" clId="{BB864544-4DC5-4720-BD9E-4F9E5B8DEBDA}" dt="2021-06-18T03:20:00.415" v="974" actId="1076"/>
          <ac:picMkLst>
            <pc:docMk/>
            <pc:sldMk cId="2157661120" sldId="751"/>
            <ac:picMk id="6" creationId="{9397C72B-75ED-4254-9188-B591F00147D5}"/>
          </ac:picMkLst>
        </pc:picChg>
        <pc:picChg chg="add del mod">
          <ac:chgData name="Lucas Gomez Tobon" userId="b8a6d8fe-e4ad-4825-8cc6-ab3fedc37e7a" providerId="ADAL" clId="{BB864544-4DC5-4720-BD9E-4F9E5B8DEBDA}" dt="2021-06-18T03:15:34.765" v="901"/>
          <ac:picMkLst>
            <pc:docMk/>
            <pc:sldMk cId="2157661120" sldId="751"/>
            <ac:picMk id="10" creationId="{A26F07BE-E889-43EF-A0AE-12A24A31C560}"/>
          </ac:picMkLst>
        </pc:picChg>
        <pc:picChg chg="add del mod">
          <ac:chgData name="Lucas Gomez Tobon" userId="b8a6d8fe-e4ad-4825-8cc6-ab3fedc37e7a" providerId="ADAL" clId="{BB864544-4DC5-4720-BD9E-4F9E5B8DEBDA}" dt="2021-06-18T03:15:37.655" v="903"/>
          <ac:picMkLst>
            <pc:docMk/>
            <pc:sldMk cId="2157661120" sldId="751"/>
            <ac:picMk id="19" creationId="{5153A6F6-00B6-4203-ABEE-7EDA16B2BB76}"/>
          </ac:picMkLst>
        </pc:picChg>
        <pc:picChg chg="del mod ord">
          <ac:chgData name="Lucas Gomez Tobon" userId="b8a6d8fe-e4ad-4825-8cc6-ab3fedc37e7a" providerId="ADAL" clId="{BB864544-4DC5-4720-BD9E-4F9E5B8DEBDA}" dt="2021-06-18T03:15:25.889" v="895" actId="478"/>
          <ac:picMkLst>
            <pc:docMk/>
            <pc:sldMk cId="2157661120" sldId="751"/>
            <ac:picMk id="2050" creationId="{CABD1439-AEA7-43C0-9BEC-90181E2FD2FF}"/>
          </ac:picMkLst>
        </pc:picChg>
      </pc:sldChg>
      <pc:sldChg chg="addSp modSp add mod">
        <pc:chgData name="Lucas Gomez Tobon" userId="b8a6d8fe-e4ad-4825-8cc6-ab3fedc37e7a" providerId="ADAL" clId="{BB864544-4DC5-4720-BD9E-4F9E5B8DEBDA}" dt="2021-06-18T03:42:42.650" v="1678" actId="20577"/>
        <pc:sldMkLst>
          <pc:docMk/>
          <pc:sldMk cId="3373118146" sldId="752"/>
        </pc:sldMkLst>
        <pc:spChg chg="mod">
          <ac:chgData name="Lucas Gomez Tobon" userId="b8a6d8fe-e4ad-4825-8cc6-ab3fedc37e7a" providerId="ADAL" clId="{BB864544-4DC5-4720-BD9E-4F9E5B8DEBDA}" dt="2021-06-18T03:42:42.650" v="1678" actId="20577"/>
          <ac:spMkLst>
            <pc:docMk/>
            <pc:sldMk cId="3373118146" sldId="752"/>
            <ac:spMk id="2" creationId="{1BD6AC63-A723-4131-AC30-C75BC2976905}"/>
          </ac:spMkLst>
        </pc:spChg>
        <pc:spChg chg="add mod">
          <ac:chgData name="Lucas Gomez Tobon" userId="b8a6d8fe-e4ad-4825-8cc6-ab3fedc37e7a" providerId="ADAL" clId="{BB864544-4DC5-4720-BD9E-4F9E5B8DEBDA}" dt="2021-06-18T03:26:22.828" v="1357" actId="1076"/>
          <ac:spMkLst>
            <pc:docMk/>
            <pc:sldMk cId="3373118146" sldId="752"/>
            <ac:spMk id="3" creationId="{601392CC-B9F2-407C-B2CA-E6E20651279C}"/>
          </ac:spMkLst>
        </pc:spChg>
        <pc:spChg chg="mod">
          <ac:chgData name="Lucas Gomez Tobon" userId="b8a6d8fe-e4ad-4825-8cc6-ab3fedc37e7a" providerId="ADAL" clId="{BB864544-4DC5-4720-BD9E-4F9E5B8DEBDA}" dt="2021-06-18T03:29:26.084" v="1406" actId="20577"/>
          <ac:spMkLst>
            <pc:docMk/>
            <pc:sldMk cId="3373118146" sldId="752"/>
            <ac:spMk id="4" creationId="{1289536A-679F-4F45-94BF-CAB9185CE98A}"/>
          </ac:spMkLst>
        </pc:spChg>
        <pc:spChg chg="mod">
          <ac:chgData name="Lucas Gomez Tobon" userId="b8a6d8fe-e4ad-4825-8cc6-ab3fedc37e7a" providerId="ADAL" clId="{BB864544-4DC5-4720-BD9E-4F9E5B8DEBDA}" dt="2021-06-18T03:32:55.295" v="1530" actId="115"/>
          <ac:spMkLst>
            <pc:docMk/>
            <pc:sldMk cId="3373118146" sldId="752"/>
            <ac:spMk id="29" creationId="{5DFE2E76-E1D1-42C1-8622-941FA37A316E}"/>
          </ac:spMkLst>
        </pc:spChg>
      </pc:sldChg>
      <pc:sldChg chg="modSp add mod">
        <pc:chgData name="Lucas Gomez Tobon" userId="b8a6d8fe-e4ad-4825-8cc6-ab3fedc37e7a" providerId="ADAL" clId="{BB864544-4DC5-4720-BD9E-4F9E5B8DEBDA}" dt="2021-06-18T03:43:09.710" v="1703" actId="20577"/>
        <pc:sldMkLst>
          <pc:docMk/>
          <pc:sldMk cId="2763058641" sldId="753"/>
        </pc:sldMkLst>
        <pc:spChg chg="mod">
          <ac:chgData name="Lucas Gomez Tobon" userId="b8a6d8fe-e4ad-4825-8cc6-ab3fedc37e7a" providerId="ADAL" clId="{BB864544-4DC5-4720-BD9E-4F9E5B8DEBDA}" dt="2021-06-18T03:42:19.690" v="1645" actId="20577"/>
          <ac:spMkLst>
            <pc:docMk/>
            <pc:sldMk cId="2763058641" sldId="753"/>
            <ac:spMk id="2" creationId="{1BD6AC63-A723-4131-AC30-C75BC2976905}"/>
          </ac:spMkLst>
        </pc:spChg>
        <pc:spChg chg="mod">
          <ac:chgData name="Lucas Gomez Tobon" userId="b8a6d8fe-e4ad-4825-8cc6-ab3fedc37e7a" providerId="ADAL" clId="{BB864544-4DC5-4720-BD9E-4F9E5B8DEBDA}" dt="2021-06-18T03:43:00.174" v="1680" actId="14100"/>
          <ac:spMkLst>
            <pc:docMk/>
            <pc:sldMk cId="2763058641" sldId="753"/>
            <ac:spMk id="3" creationId="{601392CC-B9F2-407C-B2CA-E6E20651279C}"/>
          </ac:spMkLst>
        </pc:spChg>
        <pc:spChg chg="mod">
          <ac:chgData name="Lucas Gomez Tobon" userId="b8a6d8fe-e4ad-4825-8cc6-ab3fedc37e7a" providerId="ADAL" clId="{BB864544-4DC5-4720-BD9E-4F9E5B8DEBDA}" dt="2021-06-18T03:43:09.710" v="1703" actId="20577"/>
          <ac:spMkLst>
            <pc:docMk/>
            <pc:sldMk cId="2763058641" sldId="753"/>
            <ac:spMk id="4" creationId="{1289536A-679F-4F45-94BF-CAB9185CE98A}"/>
          </ac:spMkLst>
        </pc:spChg>
        <pc:spChg chg="mod">
          <ac:chgData name="Lucas Gomez Tobon" userId="b8a6d8fe-e4ad-4825-8cc6-ab3fedc37e7a" providerId="ADAL" clId="{BB864544-4DC5-4720-BD9E-4F9E5B8DEBDA}" dt="2021-06-18T03:41:21.712" v="1599" actId="20577"/>
          <ac:spMkLst>
            <pc:docMk/>
            <pc:sldMk cId="2763058641" sldId="753"/>
            <ac:spMk id="29" creationId="{5DFE2E76-E1D1-42C1-8622-941FA37A316E}"/>
          </ac:spMkLst>
        </pc:spChg>
      </pc:sldChg>
      <pc:sldChg chg="addSp delSp modSp new mod ord">
        <pc:chgData name="Lucas Gomez Tobon" userId="b8a6d8fe-e4ad-4825-8cc6-ab3fedc37e7a" providerId="ADAL" clId="{BB864544-4DC5-4720-BD9E-4F9E5B8DEBDA}" dt="2021-06-18T03:45:49.743" v="1722"/>
        <pc:sldMkLst>
          <pc:docMk/>
          <pc:sldMk cId="2083570734" sldId="754"/>
        </pc:sldMkLst>
        <pc:spChg chg="del">
          <ac:chgData name="Lucas Gomez Tobon" userId="b8a6d8fe-e4ad-4825-8cc6-ab3fedc37e7a" providerId="ADAL" clId="{BB864544-4DC5-4720-BD9E-4F9E5B8DEBDA}" dt="2021-06-18T03:44:43.951" v="1706" actId="478"/>
          <ac:spMkLst>
            <pc:docMk/>
            <pc:sldMk cId="2083570734" sldId="754"/>
            <ac:spMk id="2" creationId="{52CA67BF-947F-4CDC-83B4-AB1BF2A075A8}"/>
          </ac:spMkLst>
        </pc:spChg>
        <pc:spChg chg="del mod">
          <ac:chgData name="Lucas Gomez Tobon" userId="b8a6d8fe-e4ad-4825-8cc6-ab3fedc37e7a" providerId="ADAL" clId="{BB864544-4DC5-4720-BD9E-4F9E5B8DEBDA}" dt="2021-06-18T03:44:44.884" v="1707" actId="478"/>
          <ac:spMkLst>
            <pc:docMk/>
            <pc:sldMk cId="2083570734" sldId="754"/>
            <ac:spMk id="3" creationId="{2E2D8B85-8E6E-49EF-A1FF-DFA84FFE160E}"/>
          </ac:spMkLst>
        </pc:spChg>
        <pc:spChg chg="del">
          <ac:chgData name="Lucas Gomez Tobon" userId="b8a6d8fe-e4ad-4825-8cc6-ab3fedc37e7a" providerId="ADAL" clId="{BB864544-4DC5-4720-BD9E-4F9E5B8DEBDA}" dt="2021-06-18T03:44:46.215" v="1708" actId="478"/>
          <ac:spMkLst>
            <pc:docMk/>
            <pc:sldMk cId="2083570734" sldId="754"/>
            <ac:spMk id="4" creationId="{CB0021D6-DB79-490E-8E90-BD9AB13BD965}"/>
          </ac:spMkLst>
        </pc:spChg>
        <pc:picChg chg="add mod modCrop">
          <ac:chgData name="Lucas Gomez Tobon" userId="b8a6d8fe-e4ad-4825-8cc6-ab3fedc37e7a" providerId="ADAL" clId="{BB864544-4DC5-4720-BD9E-4F9E5B8DEBDA}" dt="2021-06-18T03:45:03.949" v="1713" actId="1076"/>
          <ac:picMkLst>
            <pc:docMk/>
            <pc:sldMk cId="2083570734" sldId="754"/>
            <ac:picMk id="5" creationId="{08FB5C9E-E383-41F4-A6C1-317021EA3CA7}"/>
          </ac:picMkLst>
        </pc:picChg>
        <pc:picChg chg="add mod">
          <ac:chgData name="Lucas Gomez Tobon" userId="b8a6d8fe-e4ad-4825-8cc6-ab3fedc37e7a" providerId="ADAL" clId="{BB864544-4DC5-4720-BD9E-4F9E5B8DEBDA}" dt="2021-06-18T03:45:32.341" v="1719" actId="1076"/>
          <ac:picMkLst>
            <pc:docMk/>
            <pc:sldMk cId="2083570734" sldId="754"/>
            <ac:picMk id="3074" creationId="{D9E1E943-CB41-4DD1-808F-2ACAB2010856}"/>
          </ac:picMkLst>
        </pc:picChg>
      </pc:sldChg>
      <pc:sldChg chg="addSp delSp modSp add mod modNotesTx">
        <pc:chgData name="Lucas Gomez Tobon" userId="b8a6d8fe-e4ad-4825-8cc6-ab3fedc37e7a" providerId="ADAL" clId="{BB864544-4DC5-4720-BD9E-4F9E5B8DEBDA}" dt="2021-06-18T03:59:27.586" v="2589" actId="21"/>
        <pc:sldMkLst>
          <pc:docMk/>
          <pc:sldMk cId="2220354591" sldId="755"/>
        </pc:sldMkLst>
        <pc:spChg chg="mod">
          <ac:chgData name="Lucas Gomez Tobon" userId="b8a6d8fe-e4ad-4825-8cc6-ab3fedc37e7a" providerId="ADAL" clId="{BB864544-4DC5-4720-BD9E-4F9E5B8DEBDA}" dt="2021-06-18T03:45:55.723" v="1733" actId="6549"/>
          <ac:spMkLst>
            <pc:docMk/>
            <pc:sldMk cId="2220354591" sldId="755"/>
            <ac:spMk id="2" creationId="{1BD6AC63-A723-4131-AC30-C75BC2976905}"/>
          </ac:spMkLst>
        </pc:spChg>
        <pc:spChg chg="del">
          <ac:chgData name="Lucas Gomez Tobon" userId="b8a6d8fe-e4ad-4825-8cc6-ab3fedc37e7a" providerId="ADAL" clId="{BB864544-4DC5-4720-BD9E-4F9E5B8DEBDA}" dt="2021-06-18T03:49:57.120" v="2163" actId="478"/>
          <ac:spMkLst>
            <pc:docMk/>
            <pc:sldMk cId="2220354591" sldId="755"/>
            <ac:spMk id="3" creationId="{601392CC-B9F2-407C-B2CA-E6E20651279C}"/>
          </ac:spMkLst>
        </pc:spChg>
        <pc:spChg chg="mod">
          <ac:chgData name="Lucas Gomez Tobon" userId="b8a6d8fe-e4ad-4825-8cc6-ab3fedc37e7a" providerId="ADAL" clId="{BB864544-4DC5-4720-BD9E-4F9E5B8DEBDA}" dt="2021-06-18T03:52:41.293" v="2166" actId="1076"/>
          <ac:spMkLst>
            <pc:docMk/>
            <pc:sldMk cId="2220354591" sldId="755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BB864544-4DC5-4720-BD9E-4F9E5B8DEBDA}" dt="2021-06-18T03:59:25.718" v="2588" actId="478"/>
          <ac:spMkLst>
            <pc:docMk/>
            <pc:sldMk cId="2220354591" sldId="755"/>
            <ac:spMk id="7" creationId="{6362F3D0-8D20-43EB-A29D-1EAD9E6D2516}"/>
          </ac:spMkLst>
        </pc:spChg>
        <pc:spChg chg="mod">
          <ac:chgData name="Lucas Gomez Tobon" userId="b8a6d8fe-e4ad-4825-8cc6-ab3fedc37e7a" providerId="ADAL" clId="{BB864544-4DC5-4720-BD9E-4F9E5B8DEBDA}" dt="2021-06-18T03:47:07.997" v="2016" actId="20577"/>
          <ac:spMkLst>
            <pc:docMk/>
            <pc:sldMk cId="2220354591" sldId="755"/>
            <ac:spMk id="29" creationId="{5DFE2E76-E1D1-42C1-8622-941FA37A316E}"/>
          </ac:spMkLst>
        </pc:spChg>
        <pc:picChg chg="del">
          <ac:chgData name="Lucas Gomez Tobon" userId="b8a6d8fe-e4ad-4825-8cc6-ab3fedc37e7a" providerId="ADAL" clId="{BB864544-4DC5-4720-BD9E-4F9E5B8DEBDA}" dt="2021-06-18T03:49:56.664" v="2162" actId="478"/>
          <ac:picMkLst>
            <pc:docMk/>
            <pc:sldMk cId="2220354591" sldId="755"/>
            <ac:picMk id="6" creationId="{9397C72B-75ED-4254-9188-B591F00147D5}"/>
          </ac:picMkLst>
        </pc:picChg>
        <pc:picChg chg="add del mod">
          <ac:chgData name="Lucas Gomez Tobon" userId="b8a6d8fe-e4ad-4825-8cc6-ab3fedc37e7a" providerId="ADAL" clId="{BB864544-4DC5-4720-BD9E-4F9E5B8DEBDA}" dt="2021-06-18T03:59:27.586" v="2589" actId="21"/>
          <ac:picMkLst>
            <pc:docMk/>
            <pc:sldMk cId="2220354591" sldId="755"/>
            <ac:picMk id="8194" creationId="{4C9F4D9A-CD54-4CAB-BF62-FD295050E4D3}"/>
          </ac:picMkLst>
        </pc:picChg>
      </pc:sldChg>
      <pc:sldChg chg="addSp delSp modSp add mod chgLayout">
        <pc:chgData name="Lucas Gomez Tobon" userId="b8a6d8fe-e4ad-4825-8cc6-ab3fedc37e7a" providerId="ADAL" clId="{BB864544-4DC5-4720-BD9E-4F9E5B8DEBDA}" dt="2021-06-18T04:04:10.817" v="3124" actId="113"/>
        <pc:sldMkLst>
          <pc:docMk/>
          <pc:sldMk cId="2892655244" sldId="756"/>
        </pc:sldMkLst>
        <pc:spChg chg="mod ord">
          <ac:chgData name="Lucas Gomez Tobon" userId="b8a6d8fe-e4ad-4825-8cc6-ab3fedc37e7a" providerId="ADAL" clId="{BB864544-4DC5-4720-BD9E-4F9E5B8DEBDA}" dt="2021-06-18T03:59:56.868" v="2602" actId="700"/>
          <ac:spMkLst>
            <pc:docMk/>
            <pc:sldMk cId="2892655244" sldId="756"/>
            <ac:spMk id="2" creationId="{1BD6AC63-A723-4131-AC30-C75BC2976905}"/>
          </ac:spMkLst>
        </pc:spChg>
        <pc:spChg chg="add del">
          <ac:chgData name="Lucas Gomez Tobon" userId="b8a6d8fe-e4ad-4825-8cc6-ab3fedc37e7a" providerId="ADAL" clId="{BB864544-4DC5-4720-BD9E-4F9E5B8DEBDA}" dt="2021-06-18T03:59:45.880" v="2596" actId="478"/>
          <ac:spMkLst>
            <pc:docMk/>
            <pc:sldMk cId="2892655244" sldId="756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BB864544-4DC5-4720-BD9E-4F9E5B8DEBDA}" dt="2021-06-18T03:59:34.598" v="2592" actId="478"/>
          <ac:spMkLst>
            <pc:docMk/>
            <pc:sldMk cId="2892655244" sldId="756"/>
            <ac:spMk id="5" creationId="{72860490-225C-4E91-A465-5127A5FEE7BB}"/>
          </ac:spMkLst>
        </pc:spChg>
        <pc:spChg chg="del">
          <ac:chgData name="Lucas Gomez Tobon" userId="b8a6d8fe-e4ad-4825-8cc6-ab3fedc37e7a" providerId="ADAL" clId="{BB864544-4DC5-4720-BD9E-4F9E5B8DEBDA}" dt="2021-06-18T03:59:31.330" v="2590" actId="478"/>
          <ac:spMkLst>
            <pc:docMk/>
            <pc:sldMk cId="2892655244" sldId="756"/>
            <ac:spMk id="7" creationId="{6362F3D0-8D20-43EB-A29D-1EAD9E6D2516}"/>
          </ac:spMkLst>
        </pc:spChg>
        <pc:spChg chg="add del mod">
          <ac:chgData name="Lucas Gomez Tobon" userId="b8a6d8fe-e4ad-4825-8cc6-ab3fedc37e7a" providerId="ADAL" clId="{BB864544-4DC5-4720-BD9E-4F9E5B8DEBDA}" dt="2021-06-18T03:59:49.386" v="2598" actId="478"/>
          <ac:spMkLst>
            <pc:docMk/>
            <pc:sldMk cId="2892655244" sldId="756"/>
            <ac:spMk id="8" creationId="{5279A865-45AB-49BD-BC03-821FED7E6B71}"/>
          </ac:spMkLst>
        </pc:spChg>
        <pc:spChg chg="add mod ord">
          <ac:chgData name="Lucas Gomez Tobon" userId="b8a6d8fe-e4ad-4825-8cc6-ab3fedc37e7a" providerId="ADAL" clId="{BB864544-4DC5-4720-BD9E-4F9E5B8DEBDA}" dt="2021-06-18T04:04:10.817" v="3124" actId="113"/>
          <ac:spMkLst>
            <pc:docMk/>
            <pc:sldMk cId="2892655244" sldId="756"/>
            <ac:spMk id="10" creationId="{42C06F5A-30CC-4960-8393-EFA9132FE704}"/>
          </ac:spMkLst>
        </pc:spChg>
        <pc:spChg chg="add del mod ord">
          <ac:chgData name="Lucas Gomez Tobon" userId="b8a6d8fe-e4ad-4825-8cc6-ab3fedc37e7a" providerId="ADAL" clId="{BB864544-4DC5-4720-BD9E-4F9E5B8DEBDA}" dt="2021-06-18T04:00:25.730" v="2605" actId="478"/>
          <ac:spMkLst>
            <pc:docMk/>
            <pc:sldMk cId="2892655244" sldId="756"/>
            <ac:spMk id="11" creationId="{6C607D0B-F4A4-40A5-B4A2-41649D314E65}"/>
          </ac:spMkLst>
        </pc:spChg>
        <pc:spChg chg="del">
          <ac:chgData name="Lucas Gomez Tobon" userId="b8a6d8fe-e4ad-4825-8cc6-ab3fedc37e7a" providerId="ADAL" clId="{BB864544-4DC5-4720-BD9E-4F9E5B8DEBDA}" dt="2021-06-18T04:00:01.380" v="2603" actId="478"/>
          <ac:spMkLst>
            <pc:docMk/>
            <pc:sldMk cId="2892655244" sldId="756"/>
            <ac:spMk id="29" creationId="{5DFE2E76-E1D1-42C1-8622-941FA37A316E}"/>
          </ac:spMkLst>
        </pc:spChg>
        <pc:picChg chg="add del mod">
          <ac:chgData name="Lucas Gomez Tobon" userId="b8a6d8fe-e4ad-4825-8cc6-ab3fedc37e7a" providerId="ADAL" clId="{BB864544-4DC5-4720-BD9E-4F9E5B8DEBDA}" dt="2021-06-18T03:59:43.602" v="2595" actId="21"/>
          <ac:picMkLst>
            <pc:docMk/>
            <pc:sldMk cId="2892655244" sldId="756"/>
            <ac:picMk id="9" creationId="{FB8CCC8F-856F-4EC7-BF50-508597ED280E}"/>
          </ac:picMkLst>
        </pc:picChg>
        <pc:picChg chg="add del mod">
          <ac:chgData name="Lucas Gomez Tobon" userId="b8a6d8fe-e4ad-4825-8cc6-ab3fedc37e7a" providerId="ADAL" clId="{BB864544-4DC5-4720-BD9E-4F9E5B8DEBDA}" dt="2021-06-18T03:59:50.533" v="2599" actId="478"/>
          <ac:picMkLst>
            <pc:docMk/>
            <pc:sldMk cId="2892655244" sldId="756"/>
            <ac:picMk id="12" creationId="{7852793A-A96C-4494-B303-D93E84E0453C}"/>
          </ac:picMkLst>
        </pc:picChg>
        <pc:picChg chg="add del mod">
          <ac:chgData name="Lucas Gomez Tobon" userId="b8a6d8fe-e4ad-4825-8cc6-ab3fedc37e7a" providerId="ADAL" clId="{BB864544-4DC5-4720-BD9E-4F9E5B8DEBDA}" dt="2021-06-18T04:00:36.341" v="2608" actId="1076"/>
          <ac:picMkLst>
            <pc:docMk/>
            <pc:sldMk cId="2892655244" sldId="756"/>
            <ac:picMk id="8194" creationId="{4C9F4D9A-CD54-4CAB-BF62-FD295050E4D3}"/>
          </ac:picMkLst>
        </pc:picChg>
      </pc:sldChg>
      <pc:sldChg chg="modSp add mod">
        <pc:chgData name="Lucas Gomez Tobon" userId="b8a6d8fe-e4ad-4825-8cc6-ab3fedc37e7a" providerId="ADAL" clId="{BB864544-4DC5-4720-BD9E-4F9E5B8DEBDA}" dt="2021-06-18T04:06:22.480" v="3402" actId="20577"/>
        <pc:sldMkLst>
          <pc:docMk/>
          <pc:sldMk cId="2131514399" sldId="757"/>
        </pc:sldMkLst>
        <pc:spChg chg="mod">
          <ac:chgData name="Lucas Gomez Tobon" userId="b8a6d8fe-e4ad-4825-8cc6-ab3fedc37e7a" providerId="ADAL" clId="{BB864544-4DC5-4720-BD9E-4F9E5B8DEBDA}" dt="2021-06-18T04:06:22.480" v="3402" actId="20577"/>
          <ac:spMkLst>
            <pc:docMk/>
            <pc:sldMk cId="2131514399" sldId="757"/>
            <ac:spMk id="10" creationId="{42C06F5A-30CC-4960-8393-EFA9132FE704}"/>
          </ac:spMkLst>
        </pc:spChg>
      </pc:sldChg>
      <pc:sldChg chg="modSp add mod">
        <pc:chgData name="Lucas Gomez Tobon" userId="b8a6d8fe-e4ad-4825-8cc6-ab3fedc37e7a" providerId="ADAL" clId="{BB864544-4DC5-4720-BD9E-4F9E5B8DEBDA}" dt="2021-06-18T04:09:32.302" v="3754" actId="14100"/>
        <pc:sldMkLst>
          <pc:docMk/>
          <pc:sldMk cId="3650436761" sldId="758"/>
        </pc:sldMkLst>
        <pc:spChg chg="mod">
          <ac:chgData name="Lucas Gomez Tobon" userId="b8a6d8fe-e4ad-4825-8cc6-ab3fedc37e7a" providerId="ADAL" clId="{BB864544-4DC5-4720-BD9E-4F9E5B8DEBDA}" dt="2021-06-18T04:06:57.656" v="3408" actId="20577"/>
          <ac:spMkLst>
            <pc:docMk/>
            <pc:sldMk cId="3650436761" sldId="758"/>
            <ac:spMk id="2" creationId="{1BD6AC63-A723-4131-AC30-C75BC2976905}"/>
          </ac:spMkLst>
        </pc:spChg>
        <pc:spChg chg="mod">
          <ac:chgData name="Lucas Gomez Tobon" userId="b8a6d8fe-e4ad-4825-8cc6-ab3fedc37e7a" providerId="ADAL" clId="{BB864544-4DC5-4720-BD9E-4F9E5B8DEBDA}" dt="2021-06-18T04:09:32.302" v="3754" actId="14100"/>
          <ac:spMkLst>
            <pc:docMk/>
            <pc:sldMk cId="3650436761" sldId="758"/>
            <ac:spMk id="4" creationId="{1289536A-679F-4F45-94BF-CAB9185CE98A}"/>
          </ac:spMkLst>
        </pc:spChg>
        <pc:spChg chg="mod">
          <ac:chgData name="Lucas Gomez Tobon" userId="b8a6d8fe-e4ad-4825-8cc6-ab3fedc37e7a" providerId="ADAL" clId="{BB864544-4DC5-4720-BD9E-4F9E5B8DEBDA}" dt="2021-06-18T04:08:14.588" v="3717" actId="20577"/>
          <ac:spMkLst>
            <pc:docMk/>
            <pc:sldMk cId="3650436761" sldId="758"/>
            <ac:spMk id="29" creationId="{5DFE2E76-E1D1-42C1-8622-941FA37A316E}"/>
          </ac:spMkLst>
        </pc:spChg>
      </pc:sldChg>
      <pc:sldChg chg="modSp add mod">
        <pc:chgData name="Lucas Gomez Tobon" userId="b8a6d8fe-e4ad-4825-8cc6-ab3fedc37e7a" providerId="ADAL" clId="{BB864544-4DC5-4720-BD9E-4F9E5B8DEBDA}" dt="2021-06-18T04:11:45.534" v="3832" actId="20577"/>
        <pc:sldMkLst>
          <pc:docMk/>
          <pc:sldMk cId="2115425406" sldId="759"/>
        </pc:sldMkLst>
        <pc:spChg chg="mod">
          <ac:chgData name="Lucas Gomez Tobon" userId="b8a6d8fe-e4ad-4825-8cc6-ab3fedc37e7a" providerId="ADAL" clId="{BB864544-4DC5-4720-BD9E-4F9E5B8DEBDA}" dt="2021-06-18T04:10:18.291" v="3766" actId="20577"/>
          <ac:spMkLst>
            <pc:docMk/>
            <pc:sldMk cId="2115425406" sldId="759"/>
            <ac:spMk id="2" creationId="{1BD6AC63-A723-4131-AC30-C75BC2976905}"/>
          </ac:spMkLst>
        </pc:spChg>
        <pc:spChg chg="mod">
          <ac:chgData name="Lucas Gomez Tobon" userId="b8a6d8fe-e4ad-4825-8cc6-ab3fedc37e7a" providerId="ADAL" clId="{BB864544-4DC5-4720-BD9E-4F9E5B8DEBDA}" dt="2021-06-18T04:10:35.676" v="3777" actId="1076"/>
          <ac:spMkLst>
            <pc:docMk/>
            <pc:sldMk cId="2115425406" sldId="759"/>
            <ac:spMk id="3" creationId="{601392CC-B9F2-407C-B2CA-E6E20651279C}"/>
          </ac:spMkLst>
        </pc:spChg>
        <pc:spChg chg="mod">
          <ac:chgData name="Lucas Gomez Tobon" userId="b8a6d8fe-e4ad-4825-8cc6-ab3fedc37e7a" providerId="ADAL" clId="{BB864544-4DC5-4720-BD9E-4F9E5B8DEBDA}" dt="2021-06-18T04:11:45.534" v="3832" actId="20577"/>
          <ac:spMkLst>
            <pc:docMk/>
            <pc:sldMk cId="2115425406" sldId="759"/>
            <ac:spMk id="4" creationId="{1289536A-679F-4F45-94BF-CAB9185CE98A}"/>
          </ac:spMkLst>
        </pc:spChg>
        <pc:spChg chg="mod">
          <ac:chgData name="Lucas Gomez Tobon" userId="b8a6d8fe-e4ad-4825-8cc6-ab3fedc37e7a" providerId="ADAL" clId="{BB864544-4DC5-4720-BD9E-4F9E5B8DEBDA}" dt="2021-06-18T04:10:29.492" v="3776" actId="20577"/>
          <ac:spMkLst>
            <pc:docMk/>
            <pc:sldMk cId="2115425406" sldId="759"/>
            <ac:spMk id="29" creationId="{5DFE2E76-E1D1-42C1-8622-941FA37A316E}"/>
          </ac:spMkLst>
        </pc:spChg>
      </pc:sldChg>
      <pc:sldChg chg="addSp delSp modSp add mod">
        <pc:chgData name="Lucas Gomez Tobon" userId="b8a6d8fe-e4ad-4825-8cc6-ab3fedc37e7a" providerId="ADAL" clId="{BB864544-4DC5-4720-BD9E-4F9E5B8DEBDA}" dt="2021-06-18T04:15:20.825" v="3850" actId="478"/>
        <pc:sldMkLst>
          <pc:docMk/>
          <pc:sldMk cId="3322706123" sldId="760"/>
        </pc:sldMkLst>
        <pc:spChg chg="mod">
          <ac:chgData name="Lucas Gomez Tobon" userId="b8a6d8fe-e4ad-4825-8cc6-ab3fedc37e7a" providerId="ADAL" clId="{BB864544-4DC5-4720-BD9E-4F9E5B8DEBDA}" dt="2021-06-18T04:15:04.681" v="3844" actId="20577"/>
          <ac:spMkLst>
            <pc:docMk/>
            <pc:sldMk cId="3322706123" sldId="760"/>
            <ac:spMk id="2" creationId="{1BD6AC63-A723-4131-AC30-C75BC2976905}"/>
          </ac:spMkLst>
        </pc:spChg>
        <pc:spChg chg="del">
          <ac:chgData name="Lucas Gomez Tobon" userId="b8a6d8fe-e4ad-4825-8cc6-ab3fedc37e7a" providerId="ADAL" clId="{BB864544-4DC5-4720-BD9E-4F9E5B8DEBDA}" dt="2021-06-18T04:15:09.998" v="3847" actId="478"/>
          <ac:spMkLst>
            <pc:docMk/>
            <pc:sldMk cId="3322706123" sldId="760"/>
            <ac:spMk id="3" creationId="{601392CC-B9F2-407C-B2CA-E6E20651279C}"/>
          </ac:spMkLst>
        </pc:spChg>
        <pc:spChg chg="del mod">
          <ac:chgData name="Lucas Gomez Tobon" userId="b8a6d8fe-e4ad-4825-8cc6-ab3fedc37e7a" providerId="ADAL" clId="{BB864544-4DC5-4720-BD9E-4F9E5B8DEBDA}" dt="2021-06-18T04:15:19.374" v="3849" actId="478"/>
          <ac:spMkLst>
            <pc:docMk/>
            <pc:sldMk cId="3322706123" sldId="760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BB864544-4DC5-4720-BD9E-4F9E5B8DEBDA}" dt="2021-06-18T04:15:20.825" v="3850" actId="478"/>
          <ac:spMkLst>
            <pc:docMk/>
            <pc:sldMk cId="3322706123" sldId="760"/>
            <ac:spMk id="7" creationId="{FA38DA3A-491A-451D-8E87-FB9F9B6713CA}"/>
          </ac:spMkLst>
        </pc:spChg>
        <pc:spChg chg="del">
          <ac:chgData name="Lucas Gomez Tobon" userId="b8a6d8fe-e4ad-4825-8cc6-ab3fedc37e7a" providerId="ADAL" clId="{BB864544-4DC5-4720-BD9E-4F9E5B8DEBDA}" dt="2021-06-18T04:15:09.376" v="3846" actId="478"/>
          <ac:spMkLst>
            <pc:docMk/>
            <pc:sldMk cId="3322706123" sldId="760"/>
            <ac:spMk id="29" creationId="{5DFE2E76-E1D1-42C1-8622-941FA37A316E}"/>
          </ac:spMkLst>
        </pc:spChg>
        <pc:picChg chg="del">
          <ac:chgData name="Lucas Gomez Tobon" userId="b8a6d8fe-e4ad-4825-8cc6-ab3fedc37e7a" providerId="ADAL" clId="{BB864544-4DC5-4720-BD9E-4F9E5B8DEBDA}" dt="2021-06-18T04:15:08.162" v="3845" actId="478"/>
          <ac:picMkLst>
            <pc:docMk/>
            <pc:sldMk cId="3322706123" sldId="760"/>
            <ac:picMk id="6" creationId="{9397C72B-75ED-4254-9188-B591F00147D5}"/>
          </ac:picMkLst>
        </pc:picChg>
      </pc:sldChg>
      <pc:sldChg chg="modSp add">
        <pc:chgData name="Lucas Gomez Tobon" userId="b8a6d8fe-e4ad-4825-8cc6-ab3fedc37e7a" providerId="ADAL" clId="{BB864544-4DC5-4720-BD9E-4F9E5B8DEBDA}" dt="2021-06-18T16:04:48.494" v="3857" actId="207"/>
        <pc:sldMkLst>
          <pc:docMk/>
          <pc:sldMk cId="1744668913" sldId="762"/>
        </pc:sldMkLst>
        <pc:graphicFrameChg chg="mod">
          <ac:chgData name="Lucas Gomez Tobon" userId="b8a6d8fe-e4ad-4825-8cc6-ab3fedc37e7a" providerId="ADAL" clId="{BB864544-4DC5-4720-BD9E-4F9E5B8DEBDA}" dt="2021-06-18T16:04:48.494" v="3857" actId="207"/>
          <ac:graphicFrameMkLst>
            <pc:docMk/>
            <pc:sldMk cId="1744668913" sldId="762"/>
            <ac:graphicFrameMk id="15" creationId="{64DC9766-2CAC-41F0-803B-5B795E4000C1}"/>
          </ac:graphicFrameMkLst>
        </pc:graphicFrameChg>
      </pc:sldChg>
      <pc:sldChg chg="addSp delSp modSp add del mod">
        <pc:chgData name="Lucas Gomez Tobon" userId="b8a6d8fe-e4ad-4825-8cc6-ab3fedc37e7a" providerId="ADAL" clId="{BB864544-4DC5-4720-BD9E-4F9E5B8DEBDA}" dt="2021-06-18T16:07:14.081" v="3879" actId="47"/>
        <pc:sldMkLst>
          <pc:docMk/>
          <pc:sldMk cId="3666138033" sldId="763"/>
        </pc:sldMkLst>
        <pc:spChg chg="mod">
          <ac:chgData name="Lucas Gomez Tobon" userId="b8a6d8fe-e4ad-4825-8cc6-ab3fedc37e7a" providerId="ADAL" clId="{BB864544-4DC5-4720-BD9E-4F9E5B8DEBDA}" dt="2021-06-18T16:07:13.039" v="3878" actId="20577"/>
          <ac:spMkLst>
            <pc:docMk/>
            <pc:sldMk cId="3666138033" sldId="763"/>
            <ac:spMk id="2" creationId="{1BD6AC63-A723-4131-AC30-C75BC2976905}"/>
          </ac:spMkLst>
        </pc:spChg>
        <pc:spChg chg="add del">
          <ac:chgData name="Lucas Gomez Tobon" userId="b8a6d8fe-e4ad-4825-8cc6-ab3fedc37e7a" providerId="ADAL" clId="{BB864544-4DC5-4720-BD9E-4F9E5B8DEBDA}" dt="2021-06-18T16:07:12.087" v="3875" actId="478"/>
          <ac:spMkLst>
            <pc:docMk/>
            <pc:sldMk cId="3666138033" sldId="763"/>
            <ac:spMk id="3" creationId="{601392CC-B9F2-407C-B2CA-E6E20651279C}"/>
          </ac:spMkLst>
        </pc:spChg>
        <pc:spChg chg="add del">
          <ac:chgData name="Lucas Gomez Tobon" userId="b8a6d8fe-e4ad-4825-8cc6-ab3fedc37e7a" providerId="ADAL" clId="{BB864544-4DC5-4720-BD9E-4F9E5B8DEBDA}" dt="2021-06-18T16:07:11.773" v="3874" actId="478"/>
          <ac:spMkLst>
            <pc:docMk/>
            <pc:sldMk cId="3666138033" sldId="763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BB864544-4DC5-4720-BD9E-4F9E5B8DEBDA}" dt="2021-06-18T16:07:11.773" v="3874" actId="478"/>
          <ac:spMkLst>
            <pc:docMk/>
            <pc:sldMk cId="3666138033" sldId="763"/>
            <ac:spMk id="7" creationId="{2C9A40A0-2217-424E-A924-F50968321A29}"/>
          </ac:spMkLst>
        </pc:spChg>
        <pc:spChg chg="add del">
          <ac:chgData name="Lucas Gomez Tobon" userId="b8a6d8fe-e4ad-4825-8cc6-ab3fedc37e7a" providerId="ADAL" clId="{BB864544-4DC5-4720-BD9E-4F9E5B8DEBDA}" dt="2021-06-18T16:07:12.788" v="3877" actId="478"/>
          <ac:spMkLst>
            <pc:docMk/>
            <pc:sldMk cId="3666138033" sldId="763"/>
            <ac:spMk id="29" creationId="{5DFE2E76-E1D1-42C1-8622-941FA37A316E}"/>
          </ac:spMkLst>
        </pc:spChg>
        <pc:picChg chg="add del">
          <ac:chgData name="Lucas Gomez Tobon" userId="b8a6d8fe-e4ad-4825-8cc6-ab3fedc37e7a" providerId="ADAL" clId="{BB864544-4DC5-4720-BD9E-4F9E5B8DEBDA}" dt="2021-06-18T16:07:12.514" v="3876" actId="478"/>
          <ac:picMkLst>
            <pc:docMk/>
            <pc:sldMk cId="3666138033" sldId="763"/>
            <ac:picMk id="6" creationId="{9397C72B-75ED-4254-9188-B591F00147D5}"/>
          </ac:picMkLst>
        </pc:picChg>
      </pc:sldChg>
    </pc:docChg>
  </pc:docChgLst>
  <pc:docChgLst>
    <pc:chgData name="Lucas Gomez Tobon" userId="b8a6d8fe-e4ad-4825-8cc6-ab3fedc37e7a" providerId="ADAL" clId="{1CFA6563-8FB3-4952-97E3-F36AE521168D}"/>
    <pc:docChg chg="undo custSel addSld delSld modSld sldOrd">
      <pc:chgData name="Lucas Gomez Tobon" userId="b8a6d8fe-e4ad-4825-8cc6-ab3fedc37e7a" providerId="ADAL" clId="{1CFA6563-8FB3-4952-97E3-F36AE521168D}" dt="2021-06-17T21:20:17.688" v="4345" actId="20577"/>
      <pc:docMkLst>
        <pc:docMk/>
      </pc:docMkLst>
      <pc:sldChg chg="modSp mod">
        <pc:chgData name="Lucas Gomez Tobon" userId="b8a6d8fe-e4ad-4825-8cc6-ab3fedc37e7a" providerId="ADAL" clId="{1CFA6563-8FB3-4952-97E3-F36AE521168D}" dt="2021-06-17T19:49:10.881" v="1606" actId="20577"/>
        <pc:sldMkLst>
          <pc:docMk/>
          <pc:sldMk cId="3972563557" sldId="256"/>
        </pc:sldMkLst>
        <pc:spChg chg="mod">
          <ac:chgData name="Lucas Gomez Tobon" userId="b8a6d8fe-e4ad-4825-8cc6-ab3fedc37e7a" providerId="ADAL" clId="{1CFA6563-8FB3-4952-97E3-F36AE521168D}" dt="2021-06-17T19:49:10.881" v="1606" actId="20577"/>
          <ac:spMkLst>
            <pc:docMk/>
            <pc:sldMk cId="3972563557" sldId="256"/>
            <ac:spMk id="2" creationId="{E00379FE-A29B-4DCA-A5F4-655324838181}"/>
          </ac:spMkLst>
        </pc:spChg>
      </pc:sldChg>
      <pc:sldChg chg="addSp delSp modSp">
        <pc:chgData name="Lucas Gomez Tobon" userId="b8a6d8fe-e4ad-4825-8cc6-ab3fedc37e7a" providerId="ADAL" clId="{1CFA6563-8FB3-4952-97E3-F36AE521168D}" dt="2021-06-17T18:28:11.355" v="7"/>
        <pc:sldMkLst>
          <pc:docMk/>
          <pc:sldMk cId="2965709837" sldId="257"/>
        </pc:sldMkLst>
        <pc:picChg chg="del">
          <ac:chgData name="Lucas Gomez Tobon" userId="b8a6d8fe-e4ad-4825-8cc6-ab3fedc37e7a" providerId="ADAL" clId="{1CFA6563-8FB3-4952-97E3-F36AE521168D}" dt="2021-06-17T18:27:59.651" v="1" actId="478"/>
          <ac:picMkLst>
            <pc:docMk/>
            <pc:sldMk cId="2965709837" sldId="257"/>
            <ac:picMk id="7" creationId="{3D6BABE8-3AB5-4D6D-A07C-3E2FDD9866F0}"/>
          </ac:picMkLst>
        </pc:picChg>
        <pc:picChg chg="del">
          <ac:chgData name="Lucas Gomez Tobon" userId="b8a6d8fe-e4ad-4825-8cc6-ab3fedc37e7a" providerId="ADAL" clId="{1CFA6563-8FB3-4952-97E3-F36AE521168D}" dt="2021-06-17T18:28:03.509" v="4" actId="478"/>
          <ac:picMkLst>
            <pc:docMk/>
            <pc:sldMk cId="2965709837" sldId="257"/>
            <ac:picMk id="9" creationId="{9C6D9C47-4A6B-409A-BB67-D946B7EFA86E}"/>
          </ac:picMkLst>
        </pc:picChg>
        <pc:picChg chg="del">
          <ac:chgData name="Lucas Gomez Tobon" userId="b8a6d8fe-e4ad-4825-8cc6-ab3fedc37e7a" providerId="ADAL" clId="{1CFA6563-8FB3-4952-97E3-F36AE521168D}" dt="2021-06-17T18:28:01.827" v="2" actId="478"/>
          <ac:picMkLst>
            <pc:docMk/>
            <pc:sldMk cId="2965709837" sldId="257"/>
            <ac:picMk id="11" creationId="{49225CEE-73D1-4B4A-B39D-79C09CF75780}"/>
          </ac:picMkLst>
        </pc:picChg>
        <pc:picChg chg="add del mod">
          <ac:chgData name="Lucas Gomez Tobon" userId="b8a6d8fe-e4ad-4825-8cc6-ab3fedc37e7a" providerId="ADAL" clId="{1CFA6563-8FB3-4952-97E3-F36AE521168D}" dt="2021-06-17T18:28:11.355" v="7"/>
          <ac:picMkLst>
            <pc:docMk/>
            <pc:sldMk cId="2965709837" sldId="257"/>
            <ac:picMk id="12" creationId="{4BC505CD-23BB-4E6A-8B6F-8CD4B22706F4}"/>
          </ac:picMkLst>
        </pc:picChg>
        <pc:picChg chg="del">
          <ac:chgData name="Lucas Gomez Tobon" userId="b8a6d8fe-e4ad-4825-8cc6-ab3fedc37e7a" providerId="ADAL" clId="{1CFA6563-8FB3-4952-97E3-F36AE521168D}" dt="2021-06-17T18:28:07.964" v="5" actId="478"/>
          <ac:picMkLst>
            <pc:docMk/>
            <pc:sldMk cId="2965709837" sldId="257"/>
            <ac:picMk id="1026" creationId="{E5851770-88C4-4F1A-9DA9-E8097DEFBBB1}"/>
          </ac:picMkLst>
        </pc:picChg>
        <pc:picChg chg="del">
          <ac:chgData name="Lucas Gomez Tobon" userId="b8a6d8fe-e4ad-4825-8cc6-ab3fedc37e7a" providerId="ADAL" clId="{1CFA6563-8FB3-4952-97E3-F36AE521168D}" dt="2021-06-17T18:28:02.390" v="3" actId="478"/>
          <ac:picMkLst>
            <pc:docMk/>
            <pc:sldMk cId="2965709837" sldId="257"/>
            <ac:picMk id="1030" creationId="{95CC2AC7-EF88-4565-9A69-DF0E3CADC2FC}"/>
          </ac:picMkLst>
        </pc:picChg>
      </pc:sldChg>
      <pc:sldChg chg="delSp modSp add">
        <pc:chgData name="Lucas Gomez Tobon" userId="b8a6d8fe-e4ad-4825-8cc6-ab3fedc37e7a" providerId="ADAL" clId="{1CFA6563-8FB3-4952-97E3-F36AE521168D}" dt="2021-06-17T18:28:56.665" v="19" actId="207"/>
        <pc:sldMkLst>
          <pc:docMk/>
          <pc:sldMk cId="3589531162" sldId="259"/>
        </pc:sldMkLst>
        <pc:graphicFrameChg chg="mod">
          <ac:chgData name="Lucas Gomez Tobon" userId="b8a6d8fe-e4ad-4825-8cc6-ab3fedc37e7a" providerId="ADAL" clId="{1CFA6563-8FB3-4952-97E3-F36AE521168D}" dt="2021-06-17T18:28:56.665" v="19" actId="207"/>
          <ac:graphicFrameMkLst>
            <pc:docMk/>
            <pc:sldMk cId="3589531162" sldId="259"/>
            <ac:graphicFrameMk id="4" creationId="{37CB03CD-E065-4446-A668-16865CB23E35}"/>
          </ac:graphicFrameMkLst>
        </pc:graphicFrameChg>
        <pc:picChg chg="del">
          <ac:chgData name="Lucas Gomez Tobon" userId="b8a6d8fe-e4ad-4825-8cc6-ab3fedc37e7a" providerId="ADAL" clId="{1CFA6563-8FB3-4952-97E3-F36AE521168D}" dt="2021-06-17T18:28:52.006" v="16" actId="478"/>
          <ac:picMkLst>
            <pc:docMk/>
            <pc:sldMk cId="3589531162" sldId="259"/>
            <ac:picMk id="7" creationId="{3D6BABE8-3AB5-4D6D-A07C-3E2FDD9866F0}"/>
          </ac:picMkLst>
        </pc:picChg>
        <pc:picChg chg="del">
          <ac:chgData name="Lucas Gomez Tobon" userId="b8a6d8fe-e4ad-4825-8cc6-ab3fedc37e7a" providerId="ADAL" clId="{1CFA6563-8FB3-4952-97E3-F36AE521168D}" dt="2021-06-17T18:28:52.632" v="17" actId="478"/>
          <ac:picMkLst>
            <pc:docMk/>
            <pc:sldMk cId="3589531162" sldId="259"/>
            <ac:picMk id="1026" creationId="{E5851770-88C4-4F1A-9DA9-E8097DEFBBB1}"/>
          </ac:picMkLst>
        </pc:picChg>
      </pc:sldChg>
      <pc:sldChg chg="addSp modSp add">
        <pc:chgData name="Lucas Gomez Tobon" userId="b8a6d8fe-e4ad-4825-8cc6-ab3fedc37e7a" providerId="ADAL" clId="{1CFA6563-8FB3-4952-97E3-F36AE521168D}" dt="2021-06-17T18:28:16.266" v="9"/>
        <pc:sldMkLst>
          <pc:docMk/>
          <pc:sldMk cId="1425566608" sldId="260"/>
        </pc:sldMkLst>
        <pc:picChg chg="add mod">
          <ac:chgData name="Lucas Gomez Tobon" userId="b8a6d8fe-e4ad-4825-8cc6-ab3fedc37e7a" providerId="ADAL" clId="{1CFA6563-8FB3-4952-97E3-F36AE521168D}" dt="2021-06-17T18:28:16.266" v="9"/>
          <ac:picMkLst>
            <pc:docMk/>
            <pc:sldMk cId="1425566608" sldId="260"/>
            <ac:picMk id="3" creationId="{E619A9D4-530F-446A-8E0F-2853DA5102AE}"/>
          </ac:picMkLst>
        </pc:picChg>
      </pc:sldChg>
      <pc:sldChg chg="addSp delSp modSp add">
        <pc:chgData name="Lucas Gomez Tobon" userId="b8a6d8fe-e4ad-4825-8cc6-ab3fedc37e7a" providerId="ADAL" clId="{1CFA6563-8FB3-4952-97E3-F36AE521168D}" dt="2021-06-17T18:28:43.068" v="14" actId="113"/>
        <pc:sldMkLst>
          <pc:docMk/>
          <pc:sldMk cId="3595506500" sldId="261"/>
        </pc:sldMkLst>
        <pc:graphicFrameChg chg="mod">
          <ac:chgData name="Lucas Gomez Tobon" userId="b8a6d8fe-e4ad-4825-8cc6-ab3fedc37e7a" providerId="ADAL" clId="{1CFA6563-8FB3-4952-97E3-F36AE521168D}" dt="2021-06-17T18:28:43.068" v="14" actId="113"/>
          <ac:graphicFrameMkLst>
            <pc:docMk/>
            <pc:sldMk cId="3595506500" sldId="261"/>
            <ac:graphicFrameMk id="4" creationId="{37CB03CD-E065-4446-A668-16865CB23E35}"/>
          </ac:graphicFrameMkLst>
        </pc:graphicFrameChg>
        <pc:picChg chg="del">
          <ac:chgData name="Lucas Gomez Tobon" userId="b8a6d8fe-e4ad-4825-8cc6-ab3fedc37e7a" providerId="ADAL" clId="{1CFA6563-8FB3-4952-97E3-F36AE521168D}" dt="2021-06-17T18:28:24.890" v="11" actId="478"/>
          <ac:picMkLst>
            <pc:docMk/>
            <pc:sldMk cId="3595506500" sldId="261"/>
            <ac:picMk id="3" creationId="{E619A9D4-530F-446A-8E0F-2853DA5102AE}"/>
          </ac:picMkLst>
        </pc:picChg>
        <pc:picChg chg="add mod">
          <ac:chgData name="Lucas Gomez Tobon" userId="b8a6d8fe-e4ad-4825-8cc6-ab3fedc37e7a" providerId="ADAL" clId="{1CFA6563-8FB3-4952-97E3-F36AE521168D}" dt="2021-06-17T18:28:28.399" v="12"/>
          <ac:picMkLst>
            <pc:docMk/>
            <pc:sldMk cId="3595506500" sldId="261"/>
            <ac:picMk id="5" creationId="{17CBF335-77AA-43F6-AAC5-99F2A650B4A8}"/>
          </ac:picMkLst>
        </pc:picChg>
        <pc:picChg chg="add mod">
          <ac:chgData name="Lucas Gomez Tobon" userId="b8a6d8fe-e4ad-4825-8cc6-ab3fedc37e7a" providerId="ADAL" clId="{1CFA6563-8FB3-4952-97E3-F36AE521168D}" dt="2021-06-17T18:28:28.399" v="12"/>
          <ac:picMkLst>
            <pc:docMk/>
            <pc:sldMk cId="3595506500" sldId="261"/>
            <ac:picMk id="6" creationId="{6AD7D58D-C283-4955-971A-6467DADB60C3}"/>
          </ac:picMkLst>
        </pc:picChg>
      </pc:sldChg>
      <pc:sldChg chg="delSp modSp add">
        <pc:chgData name="Lucas Gomez Tobon" userId="b8a6d8fe-e4ad-4825-8cc6-ab3fedc37e7a" providerId="ADAL" clId="{1CFA6563-8FB3-4952-97E3-F36AE521168D}" dt="2021-06-17T18:29:12.435" v="23" actId="478"/>
        <pc:sldMkLst>
          <pc:docMk/>
          <pc:sldMk cId="502970523" sldId="262"/>
        </pc:sldMkLst>
        <pc:graphicFrameChg chg="mod">
          <ac:chgData name="Lucas Gomez Tobon" userId="b8a6d8fe-e4ad-4825-8cc6-ab3fedc37e7a" providerId="ADAL" clId="{1CFA6563-8FB3-4952-97E3-F36AE521168D}" dt="2021-06-17T18:29:09.967" v="22" actId="207"/>
          <ac:graphicFrameMkLst>
            <pc:docMk/>
            <pc:sldMk cId="502970523" sldId="262"/>
            <ac:graphicFrameMk id="4" creationId="{37CB03CD-E065-4446-A668-16865CB23E35}"/>
          </ac:graphicFrameMkLst>
        </pc:graphicFrameChg>
        <pc:picChg chg="del">
          <ac:chgData name="Lucas Gomez Tobon" userId="b8a6d8fe-e4ad-4825-8cc6-ab3fedc37e7a" providerId="ADAL" clId="{1CFA6563-8FB3-4952-97E3-F36AE521168D}" dt="2021-06-17T18:29:12.435" v="23" actId="478"/>
          <ac:picMkLst>
            <pc:docMk/>
            <pc:sldMk cId="502970523" sldId="262"/>
            <ac:picMk id="1026" creationId="{E5851770-88C4-4F1A-9DA9-E8097DEFBBB1}"/>
          </ac:picMkLst>
        </pc:picChg>
      </pc:sldChg>
      <pc:sldChg chg="addSp modSp add mod">
        <pc:chgData name="Lucas Gomez Tobon" userId="b8a6d8fe-e4ad-4825-8cc6-ab3fedc37e7a" providerId="ADAL" clId="{1CFA6563-8FB3-4952-97E3-F36AE521168D}" dt="2021-06-17T18:32:48.487" v="56" actId="207"/>
        <pc:sldMkLst>
          <pc:docMk/>
          <pc:sldMk cId="2959443524" sldId="263"/>
        </pc:sldMkLst>
        <pc:spChg chg="add mod">
          <ac:chgData name="Lucas Gomez Tobon" userId="b8a6d8fe-e4ad-4825-8cc6-ab3fedc37e7a" providerId="ADAL" clId="{1CFA6563-8FB3-4952-97E3-F36AE521168D}" dt="2021-06-17T18:31:15.783" v="55" actId="14100"/>
          <ac:spMkLst>
            <pc:docMk/>
            <pc:sldMk cId="2959443524" sldId="263"/>
            <ac:spMk id="2" creationId="{1BB3635C-B9C2-4B9A-ADEA-5044E867A81D}"/>
          </ac:spMkLst>
        </pc:spChg>
        <pc:graphicFrameChg chg="mod">
          <ac:chgData name="Lucas Gomez Tobon" userId="b8a6d8fe-e4ad-4825-8cc6-ab3fedc37e7a" providerId="ADAL" clId="{1CFA6563-8FB3-4952-97E3-F36AE521168D}" dt="2021-06-17T18:32:48.487" v="56" actId="207"/>
          <ac:graphicFrameMkLst>
            <pc:docMk/>
            <pc:sldMk cId="2959443524" sldId="263"/>
            <ac:graphicFrameMk id="4" creationId="{37CB03CD-E065-4446-A668-16865CB23E35}"/>
          </ac:graphicFrameMkLst>
        </pc:graphicFrameChg>
        <pc:picChg chg="mod">
          <ac:chgData name="Lucas Gomez Tobon" userId="b8a6d8fe-e4ad-4825-8cc6-ab3fedc37e7a" providerId="ADAL" clId="{1CFA6563-8FB3-4952-97E3-F36AE521168D}" dt="2021-06-17T18:31:06.615" v="53" actId="732"/>
          <ac:picMkLst>
            <pc:docMk/>
            <pc:sldMk cId="2959443524" sldId="263"/>
            <ac:picMk id="9" creationId="{9C6D9C47-4A6B-409A-BB67-D946B7EFA86E}"/>
          </ac:picMkLst>
        </pc:picChg>
      </pc:sldChg>
      <pc:sldChg chg="addSp modSp add">
        <pc:chgData name="Lucas Gomez Tobon" userId="b8a6d8fe-e4ad-4825-8cc6-ab3fedc37e7a" providerId="ADAL" clId="{1CFA6563-8FB3-4952-97E3-F36AE521168D}" dt="2021-06-17T18:29:32.650" v="30"/>
        <pc:sldMkLst>
          <pc:docMk/>
          <pc:sldMk cId="3425143830" sldId="264"/>
        </pc:sldMkLst>
        <pc:graphicFrameChg chg="mod">
          <ac:chgData name="Lucas Gomez Tobon" userId="b8a6d8fe-e4ad-4825-8cc6-ab3fedc37e7a" providerId="ADAL" clId="{1CFA6563-8FB3-4952-97E3-F36AE521168D}" dt="2021-06-17T18:29:29.487" v="29" actId="207"/>
          <ac:graphicFrameMkLst>
            <pc:docMk/>
            <pc:sldMk cId="3425143830" sldId="264"/>
            <ac:graphicFrameMk id="4" creationId="{37CB03CD-E065-4446-A668-16865CB23E35}"/>
          </ac:graphicFrameMkLst>
        </pc:graphicFrameChg>
        <pc:picChg chg="add mod">
          <ac:chgData name="Lucas Gomez Tobon" userId="b8a6d8fe-e4ad-4825-8cc6-ab3fedc37e7a" providerId="ADAL" clId="{1CFA6563-8FB3-4952-97E3-F36AE521168D}" dt="2021-06-17T18:29:32.650" v="30"/>
          <ac:picMkLst>
            <pc:docMk/>
            <pc:sldMk cId="3425143830" sldId="264"/>
            <ac:picMk id="8" creationId="{A8BFEA77-3F7B-440C-8613-8DCAEEF06B04}"/>
          </ac:picMkLst>
        </pc:picChg>
      </pc:sldChg>
      <pc:sldChg chg="addSp delSp modSp new mod">
        <pc:chgData name="Lucas Gomez Tobon" userId="b8a6d8fe-e4ad-4825-8cc6-ab3fedc37e7a" providerId="ADAL" clId="{1CFA6563-8FB3-4952-97E3-F36AE521168D}" dt="2021-06-17T19:10:12.063" v="281" actId="404"/>
        <pc:sldMkLst>
          <pc:docMk/>
          <pc:sldMk cId="1055701150" sldId="265"/>
        </pc:sldMkLst>
        <pc:spChg chg="mod">
          <ac:chgData name="Lucas Gomez Tobon" userId="b8a6d8fe-e4ad-4825-8cc6-ab3fedc37e7a" providerId="ADAL" clId="{1CFA6563-8FB3-4952-97E3-F36AE521168D}" dt="2021-06-17T19:10:12.063" v="281" actId="404"/>
          <ac:spMkLst>
            <pc:docMk/>
            <pc:sldMk cId="1055701150" sldId="265"/>
            <ac:spMk id="2" creationId="{35FA40D7-58CD-45C6-8348-C26F887A2593}"/>
          </ac:spMkLst>
        </pc:spChg>
        <pc:spChg chg="del">
          <ac:chgData name="Lucas Gomez Tobon" userId="b8a6d8fe-e4ad-4825-8cc6-ab3fedc37e7a" providerId="ADAL" clId="{1CFA6563-8FB3-4952-97E3-F36AE521168D}" dt="2021-06-17T18:35:55.857" v="89" actId="478"/>
          <ac:spMkLst>
            <pc:docMk/>
            <pc:sldMk cId="1055701150" sldId="265"/>
            <ac:spMk id="3" creationId="{191A1020-C3C7-4A1C-97B3-A9BFFBE3149F}"/>
          </ac:spMkLst>
        </pc:spChg>
        <pc:spChg chg="add del mod">
          <ac:chgData name="Lucas Gomez Tobon" userId="b8a6d8fe-e4ad-4825-8cc6-ab3fedc37e7a" providerId="ADAL" clId="{1CFA6563-8FB3-4952-97E3-F36AE521168D}" dt="2021-06-17T18:35:52.966" v="88"/>
          <ac:spMkLst>
            <pc:docMk/>
            <pc:sldMk cId="1055701150" sldId="265"/>
            <ac:spMk id="4" creationId="{5F2A78A9-3982-433F-B808-2703425EA9FE}"/>
          </ac:spMkLst>
        </pc:spChg>
        <pc:spChg chg="add del mod">
          <ac:chgData name="Lucas Gomez Tobon" userId="b8a6d8fe-e4ad-4825-8cc6-ab3fedc37e7a" providerId="ADAL" clId="{1CFA6563-8FB3-4952-97E3-F36AE521168D}" dt="2021-06-17T19:09:57.645" v="231" actId="1076"/>
          <ac:spMkLst>
            <pc:docMk/>
            <pc:sldMk cId="1055701150" sldId="265"/>
            <ac:spMk id="7" creationId="{5190609C-5D4E-4FDE-A6FC-6F78D654A239}"/>
          </ac:spMkLst>
        </pc:spChg>
        <pc:picChg chg="add del mod">
          <ac:chgData name="Lucas Gomez Tobon" userId="b8a6d8fe-e4ad-4825-8cc6-ab3fedc37e7a" providerId="ADAL" clId="{1CFA6563-8FB3-4952-97E3-F36AE521168D}" dt="2021-06-17T18:35:52.966" v="88"/>
          <ac:picMkLst>
            <pc:docMk/>
            <pc:sldMk cId="1055701150" sldId="265"/>
            <ac:picMk id="5" creationId="{8B03FC98-5D8E-4C3A-8BD1-DEF32E6B1AD9}"/>
          </ac:picMkLst>
        </pc:picChg>
        <pc:picChg chg="add del mod">
          <ac:chgData name="Lucas Gomez Tobon" userId="b8a6d8fe-e4ad-4825-8cc6-ab3fedc37e7a" providerId="ADAL" clId="{1CFA6563-8FB3-4952-97E3-F36AE521168D}" dt="2021-06-17T18:35:52.966" v="88"/>
          <ac:picMkLst>
            <pc:docMk/>
            <pc:sldMk cId="1055701150" sldId="265"/>
            <ac:picMk id="6" creationId="{0E676129-25D0-4185-983C-C3E1A69F82CA}"/>
          </ac:picMkLst>
        </pc:picChg>
        <pc:picChg chg="add del mod">
          <ac:chgData name="Lucas Gomez Tobon" userId="b8a6d8fe-e4ad-4825-8cc6-ab3fedc37e7a" providerId="ADAL" clId="{1CFA6563-8FB3-4952-97E3-F36AE521168D}" dt="2021-06-17T18:36:38.639" v="94" actId="207"/>
          <ac:picMkLst>
            <pc:docMk/>
            <pc:sldMk cId="1055701150" sldId="265"/>
            <ac:picMk id="8" creationId="{E54B887B-EE09-4BC6-938B-64DBF9DA8FF2}"/>
          </ac:picMkLst>
        </pc:picChg>
        <pc:picChg chg="add del mod">
          <ac:chgData name="Lucas Gomez Tobon" userId="b8a6d8fe-e4ad-4825-8cc6-ab3fedc37e7a" providerId="ADAL" clId="{1CFA6563-8FB3-4952-97E3-F36AE521168D}" dt="2021-06-17T18:36:59.998" v="97" actId="1076"/>
          <ac:picMkLst>
            <pc:docMk/>
            <pc:sldMk cId="1055701150" sldId="265"/>
            <ac:picMk id="9" creationId="{280AF1CA-1068-462D-9D5A-13D75992D9EF}"/>
          </ac:picMkLst>
        </pc:picChg>
      </pc:sldChg>
      <pc:sldChg chg="addSp modSp new mod">
        <pc:chgData name="Lucas Gomez Tobon" userId="b8a6d8fe-e4ad-4825-8cc6-ab3fedc37e7a" providerId="ADAL" clId="{1CFA6563-8FB3-4952-97E3-F36AE521168D}" dt="2021-06-17T19:13:24.575" v="481" actId="20577"/>
        <pc:sldMkLst>
          <pc:docMk/>
          <pc:sldMk cId="3620906178" sldId="266"/>
        </pc:sldMkLst>
        <pc:spChg chg="add mod">
          <ac:chgData name="Lucas Gomez Tobon" userId="b8a6d8fe-e4ad-4825-8cc6-ab3fedc37e7a" providerId="ADAL" clId="{1CFA6563-8FB3-4952-97E3-F36AE521168D}" dt="2021-06-17T19:13:24.575" v="481" actId="20577"/>
          <ac:spMkLst>
            <pc:docMk/>
            <pc:sldMk cId="3620906178" sldId="266"/>
            <ac:spMk id="4" creationId="{CC273418-B2B2-449A-AFE1-45B8A0F5EC34}"/>
          </ac:spMkLst>
        </pc:spChg>
        <pc:picChg chg="add mod">
          <ac:chgData name="Lucas Gomez Tobon" userId="b8a6d8fe-e4ad-4825-8cc6-ab3fedc37e7a" providerId="ADAL" clId="{1CFA6563-8FB3-4952-97E3-F36AE521168D}" dt="2021-06-17T19:10:38.229" v="288" actId="1076"/>
          <ac:picMkLst>
            <pc:docMk/>
            <pc:sldMk cId="3620906178" sldId="266"/>
            <ac:picMk id="2" creationId="{A52ADD32-0292-4E02-A3E3-95E09E89165A}"/>
          </ac:picMkLst>
        </pc:picChg>
        <pc:picChg chg="add mod">
          <ac:chgData name="Lucas Gomez Tobon" userId="b8a6d8fe-e4ad-4825-8cc6-ab3fedc37e7a" providerId="ADAL" clId="{1CFA6563-8FB3-4952-97E3-F36AE521168D}" dt="2021-06-17T19:10:38.229" v="288" actId="1076"/>
          <ac:picMkLst>
            <pc:docMk/>
            <pc:sldMk cId="3620906178" sldId="266"/>
            <ac:picMk id="3" creationId="{42078A2E-C45A-401C-9223-C14968C059C3}"/>
          </ac:picMkLst>
        </pc:picChg>
        <pc:picChg chg="add mod">
          <ac:chgData name="Lucas Gomez Tobon" userId="b8a6d8fe-e4ad-4825-8cc6-ab3fedc37e7a" providerId="ADAL" clId="{1CFA6563-8FB3-4952-97E3-F36AE521168D}" dt="2021-06-17T19:11:17.333" v="333" actId="1076"/>
          <ac:picMkLst>
            <pc:docMk/>
            <pc:sldMk cId="3620906178" sldId="266"/>
            <ac:picMk id="3074" creationId="{6195AE5C-84EA-4165-AE9B-6F0350BEA668}"/>
          </ac:picMkLst>
        </pc:picChg>
      </pc:sldChg>
      <pc:sldChg chg="addSp delSp modSp new mod">
        <pc:chgData name="Lucas Gomez Tobon" userId="b8a6d8fe-e4ad-4825-8cc6-ab3fedc37e7a" providerId="ADAL" clId="{1CFA6563-8FB3-4952-97E3-F36AE521168D}" dt="2021-06-17T19:15:29.869" v="663" actId="1076"/>
        <pc:sldMkLst>
          <pc:docMk/>
          <pc:sldMk cId="1223681105" sldId="267"/>
        </pc:sldMkLst>
        <pc:spChg chg="add mod">
          <ac:chgData name="Lucas Gomez Tobon" userId="b8a6d8fe-e4ad-4825-8cc6-ab3fedc37e7a" providerId="ADAL" clId="{1CFA6563-8FB3-4952-97E3-F36AE521168D}" dt="2021-06-17T19:15:11.709" v="660" actId="1076"/>
          <ac:spMkLst>
            <pc:docMk/>
            <pc:sldMk cId="1223681105" sldId="267"/>
            <ac:spMk id="3" creationId="{BAB431B6-281B-4C01-AB15-D45B6D48E5C7}"/>
          </ac:spMkLst>
        </pc:spChg>
        <pc:spChg chg="add del mod">
          <ac:chgData name="Lucas Gomez Tobon" userId="b8a6d8fe-e4ad-4825-8cc6-ab3fedc37e7a" providerId="ADAL" clId="{1CFA6563-8FB3-4952-97E3-F36AE521168D}" dt="2021-06-17T19:15:06.731" v="657" actId="478"/>
          <ac:spMkLst>
            <pc:docMk/>
            <pc:sldMk cId="1223681105" sldId="267"/>
            <ac:spMk id="5" creationId="{DF5A4C6E-D1F6-468C-A1C4-8D48803B78B3}"/>
          </ac:spMkLst>
        </pc:spChg>
        <pc:spChg chg="add mod">
          <ac:chgData name="Lucas Gomez Tobon" userId="b8a6d8fe-e4ad-4825-8cc6-ab3fedc37e7a" providerId="ADAL" clId="{1CFA6563-8FB3-4952-97E3-F36AE521168D}" dt="2021-06-17T19:15:29.869" v="663" actId="1076"/>
          <ac:spMkLst>
            <pc:docMk/>
            <pc:sldMk cId="1223681105" sldId="267"/>
            <ac:spMk id="8" creationId="{C10EA712-CA5A-4704-834B-401213C39DD4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0" creationId="{E93193CE-BB41-4738-A87E-FCFDE4EC1EED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2" creationId="{C18576E0-1E61-4848-BB19-2FC550F60137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3" creationId="{74DC9D68-64C6-4493-B9AE-089FCB98609E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5" creationId="{361D3671-0F38-4718-9676-8506423D2FEA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6" creationId="{4C47DB00-CC8C-4F22-98A7-D2D7BB030864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7" creationId="{332F6C92-8E09-43FE-8AE1-C3275667A76A}"/>
          </ac:spMkLst>
        </pc:spChg>
        <pc:picChg chg="add del mod">
          <ac:chgData name="Lucas Gomez Tobon" userId="b8a6d8fe-e4ad-4825-8cc6-ab3fedc37e7a" providerId="ADAL" clId="{1CFA6563-8FB3-4952-97E3-F36AE521168D}" dt="2021-06-17T19:15:04.617" v="653" actId="478"/>
          <ac:picMkLst>
            <pc:docMk/>
            <pc:sldMk cId="1223681105" sldId="267"/>
            <ac:picMk id="2" creationId="{85690885-BCF0-4537-9629-2F63444B7897}"/>
          </ac:picMkLst>
        </pc:picChg>
        <pc:picChg chg="add mod">
          <ac:chgData name="Lucas Gomez Tobon" userId="b8a6d8fe-e4ad-4825-8cc6-ab3fedc37e7a" providerId="ADAL" clId="{1CFA6563-8FB3-4952-97E3-F36AE521168D}" dt="2021-06-17T19:15:29.869" v="663" actId="1076"/>
          <ac:picMkLst>
            <pc:docMk/>
            <pc:sldMk cId="1223681105" sldId="267"/>
            <ac:picMk id="6" creationId="{D9509B2E-620D-450D-AE32-424035FAA7CE}"/>
          </ac:picMkLst>
        </pc:picChg>
        <pc:picChg chg="add mod">
          <ac:chgData name="Lucas Gomez Tobon" userId="b8a6d8fe-e4ad-4825-8cc6-ab3fedc37e7a" providerId="ADAL" clId="{1CFA6563-8FB3-4952-97E3-F36AE521168D}" dt="2021-06-17T19:15:09.517" v="659" actId="1076"/>
          <ac:picMkLst>
            <pc:docMk/>
            <pc:sldMk cId="1223681105" sldId="267"/>
            <ac:picMk id="9" creationId="{8D220FB0-7FA6-4839-BD55-02C16D98BB76}"/>
          </ac:picMkLst>
        </pc:picChg>
        <pc:picChg chg="add mod">
          <ac:chgData name="Lucas Gomez Tobon" userId="b8a6d8fe-e4ad-4825-8cc6-ab3fedc37e7a" providerId="ADAL" clId="{1CFA6563-8FB3-4952-97E3-F36AE521168D}" dt="2021-06-17T19:15:09.517" v="659" actId="1076"/>
          <ac:picMkLst>
            <pc:docMk/>
            <pc:sldMk cId="1223681105" sldId="267"/>
            <ac:picMk id="11" creationId="{8106FD88-7890-4575-AD1C-685F5C453F98}"/>
          </ac:picMkLst>
        </pc:picChg>
        <pc:picChg chg="add mod">
          <ac:chgData name="Lucas Gomez Tobon" userId="b8a6d8fe-e4ad-4825-8cc6-ab3fedc37e7a" providerId="ADAL" clId="{1CFA6563-8FB3-4952-97E3-F36AE521168D}" dt="2021-06-17T19:15:09.517" v="659" actId="1076"/>
          <ac:picMkLst>
            <pc:docMk/>
            <pc:sldMk cId="1223681105" sldId="267"/>
            <ac:picMk id="14" creationId="{9F87005A-90A7-475D-983E-93F14BFA3938}"/>
          </ac:picMkLst>
        </pc:picChg>
        <pc:cxnChg chg="add del mod">
          <ac:chgData name="Lucas Gomez Tobon" userId="b8a6d8fe-e4ad-4825-8cc6-ab3fedc37e7a" providerId="ADAL" clId="{1CFA6563-8FB3-4952-97E3-F36AE521168D}" dt="2021-06-17T19:15:05.720" v="655" actId="478"/>
          <ac:cxnSpMkLst>
            <pc:docMk/>
            <pc:sldMk cId="1223681105" sldId="267"/>
            <ac:cxnSpMk id="4" creationId="{CAEDDC9D-C52F-455B-AC45-8539F4A1CCC7}"/>
          </ac:cxnSpMkLst>
        </pc:cxnChg>
        <pc:cxnChg chg="add mod">
          <ac:chgData name="Lucas Gomez Tobon" userId="b8a6d8fe-e4ad-4825-8cc6-ab3fedc37e7a" providerId="ADAL" clId="{1CFA6563-8FB3-4952-97E3-F36AE521168D}" dt="2021-06-17T19:15:29.869" v="663" actId="1076"/>
          <ac:cxnSpMkLst>
            <pc:docMk/>
            <pc:sldMk cId="1223681105" sldId="267"/>
            <ac:cxnSpMk id="7" creationId="{DE22177F-195E-4EED-BABE-3EEB7D7E692E}"/>
          </ac:cxnSpMkLst>
        </pc:cxnChg>
      </pc:sldChg>
      <pc:sldChg chg="new del">
        <pc:chgData name="Lucas Gomez Tobon" userId="b8a6d8fe-e4ad-4825-8cc6-ab3fedc37e7a" providerId="ADAL" clId="{1CFA6563-8FB3-4952-97E3-F36AE521168D}" dt="2021-06-17T19:15:53.340" v="666" actId="47"/>
        <pc:sldMkLst>
          <pc:docMk/>
          <pc:sldMk cId="31963812" sldId="268"/>
        </pc:sldMkLst>
      </pc:sldChg>
      <pc:sldChg chg="add del">
        <pc:chgData name="Lucas Gomez Tobon" userId="b8a6d8fe-e4ad-4825-8cc6-ab3fedc37e7a" providerId="ADAL" clId="{1CFA6563-8FB3-4952-97E3-F36AE521168D}" dt="2021-06-17T19:13:40.673" v="483"/>
        <pc:sldMkLst>
          <pc:docMk/>
          <pc:sldMk cId="2750965929" sldId="704"/>
        </pc:sldMkLst>
      </pc:sldChg>
      <pc:sldChg chg="addSp delSp modSp add mod chgLayout">
        <pc:chgData name="Lucas Gomez Tobon" userId="b8a6d8fe-e4ad-4825-8cc6-ab3fedc37e7a" providerId="ADAL" clId="{1CFA6563-8FB3-4952-97E3-F36AE521168D}" dt="2021-06-17T19:21:51.761" v="890" actId="242"/>
        <pc:sldMkLst>
          <pc:docMk/>
          <pc:sldMk cId="92171896" sldId="706"/>
        </pc:sldMkLst>
        <pc:spChg chg="add mod ord">
          <ac:chgData name="Lucas Gomez Tobon" userId="b8a6d8fe-e4ad-4825-8cc6-ab3fedc37e7a" providerId="ADAL" clId="{1CFA6563-8FB3-4952-97E3-F36AE521168D}" dt="2021-06-17T19:21:39.893" v="884" actId="20577"/>
          <ac:spMkLst>
            <pc:docMk/>
            <pc:sldMk cId="92171896" sldId="706"/>
            <ac:spMk id="2" creationId="{1F9EA217-3CED-4E38-B8FF-17CFC08B2CC2}"/>
          </ac:spMkLst>
        </pc:spChg>
        <pc:spChg chg="add mod ord">
          <ac:chgData name="Lucas Gomez Tobon" userId="b8a6d8fe-e4ad-4825-8cc6-ab3fedc37e7a" providerId="ADAL" clId="{1CFA6563-8FB3-4952-97E3-F36AE521168D}" dt="2021-06-17T19:21:51.761" v="890" actId="242"/>
          <ac:spMkLst>
            <pc:docMk/>
            <pc:sldMk cId="92171896" sldId="706"/>
            <ac:spMk id="3" creationId="{FE607BB3-A9EE-44C1-8BE4-B1206FE5D4B7}"/>
          </ac:spMkLst>
        </pc:spChg>
        <pc:spChg chg="del mod">
          <ac:chgData name="Lucas Gomez Tobon" userId="b8a6d8fe-e4ad-4825-8cc6-ab3fedc37e7a" providerId="ADAL" clId="{1CFA6563-8FB3-4952-97E3-F36AE521168D}" dt="2021-06-17T19:21:34.871" v="881" actId="478"/>
          <ac:spMkLst>
            <pc:docMk/>
            <pc:sldMk cId="92171896" sldId="706"/>
            <ac:spMk id="8" creationId="{D5B7B380-E58B-4F45-9C27-F443B8ED0E78}"/>
          </ac:spMkLst>
        </pc:spChg>
        <pc:spChg chg="mod">
          <ac:chgData name="Lucas Gomez Tobon" userId="b8a6d8fe-e4ad-4825-8cc6-ab3fedc37e7a" providerId="ADAL" clId="{1CFA6563-8FB3-4952-97E3-F36AE521168D}" dt="2021-06-17T19:21:46.098" v="886" actId="21"/>
          <ac:spMkLst>
            <pc:docMk/>
            <pc:sldMk cId="92171896" sldId="706"/>
            <ac:spMk id="20" creationId="{86B580E0-5540-46C9-AD18-532BCB810C55}"/>
          </ac:spMkLst>
        </pc:spChg>
      </pc:sldChg>
      <pc:sldChg chg="modSp add mod">
        <pc:chgData name="Lucas Gomez Tobon" userId="b8a6d8fe-e4ad-4825-8cc6-ab3fedc37e7a" providerId="ADAL" clId="{1CFA6563-8FB3-4952-97E3-F36AE521168D}" dt="2021-06-17T19:22:10.254" v="892" actId="14100"/>
        <pc:sldMkLst>
          <pc:docMk/>
          <pc:sldMk cId="458082742" sldId="724"/>
        </pc:sldMkLst>
        <pc:spChg chg="mod">
          <ac:chgData name="Lucas Gomez Tobon" userId="b8a6d8fe-e4ad-4825-8cc6-ab3fedc37e7a" providerId="ADAL" clId="{1CFA6563-8FB3-4952-97E3-F36AE521168D}" dt="2021-06-17T19:18:41.423" v="822" actId="208"/>
          <ac:spMkLst>
            <pc:docMk/>
            <pc:sldMk cId="458082742" sldId="724"/>
            <ac:spMk id="5" creationId="{BD772BAE-012C-4C11-BC59-FCC6375B9FA3}"/>
          </ac:spMkLst>
        </pc:spChg>
        <pc:spChg chg="mod">
          <ac:chgData name="Lucas Gomez Tobon" userId="b8a6d8fe-e4ad-4825-8cc6-ab3fedc37e7a" providerId="ADAL" clId="{1CFA6563-8FB3-4952-97E3-F36AE521168D}" dt="2021-06-17T19:18:41.423" v="822" actId="208"/>
          <ac:spMkLst>
            <pc:docMk/>
            <pc:sldMk cId="458082742" sldId="724"/>
            <ac:spMk id="6" creationId="{4A8E439E-7224-446A-A37E-9A6F22C00A01}"/>
          </ac:spMkLst>
        </pc:spChg>
        <pc:spChg chg="mod">
          <ac:chgData name="Lucas Gomez Tobon" userId="b8a6d8fe-e4ad-4825-8cc6-ab3fedc37e7a" providerId="ADAL" clId="{1CFA6563-8FB3-4952-97E3-F36AE521168D}" dt="2021-06-17T19:18:41.423" v="822" actId="208"/>
          <ac:spMkLst>
            <pc:docMk/>
            <pc:sldMk cId="458082742" sldId="724"/>
            <ac:spMk id="7" creationId="{C8D9BEEE-F9FB-4730-9F45-1B25B901497C}"/>
          </ac:spMkLst>
        </pc:spChg>
        <pc:spChg chg="mod">
          <ac:chgData name="Lucas Gomez Tobon" userId="b8a6d8fe-e4ad-4825-8cc6-ab3fedc37e7a" providerId="ADAL" clId="{1CFA6563-8FB3-4952-97E3-F36AE521168D}" dt="2021-06-17T19:22:01.183" v="891" actId="403"/>
          <ac:spMkLst>
            <pc:docMk/>
            <pc:sldMk cId="458082742" sldId="724"/>
            <ac:spMk id="8" creationId="{D5B7B380-E58B-4F45-9C27-F443B8ED0E78}"/>
          </ac:spMkLst>
        </pc:spChg>
        <pc:spChg chg="mod">
          <ac:chgData name="Lucas Gomez Tobon" userId="b8a6d8fe-e4ad-4825-8cc6-ab3fedc37e7a" providerId="ADAL" clId="{1CFA6563-8FB3-4952-97E3-F36AE521168D}" dt="2021-06-17T19:18:41.423" v="822" actId="208"/>
          <ac:spMkLst>
            <pc:docMk/>
            <pc:sldMk cId="458082742" sldId="724"/>
            <ac:spMk id="9" creationId="{E5B34564-2408-4AB8-8940-1A4E1D46E903}"/>
          </ac:spMkLst>
        </pc:spChg>
        <pc:spChg chg="mod">
          <ac:chgData name="Lucas Gomez Tobon" userId="b8a6d8fe-e4ad-4825-8cc6-ab3fedc37e7a" providerId="ADAL" clId="{1CFA6563-8FB3-4952-97E3-F36AE521168D}" dt="2021-06-17T19:18:41.423" v="822" actId="208"/>
          <ac:spMkLst>
            <pc:docMk/>
            <pc:sldMk cId="458082742" sldId="724"/>
            <ac:spMk id="10" creationId="{3E7223CE-FF27-4DC0-A444-26E3DC36E32C}"/>
          </ac:spMkLst>
        </pc:spChg>
        <pc:spChg chg="mod">
          <ac:chgData name="Lucas Gomez Tobon" userId="b8a6d8fe-e4ad-4825-8cc6-ab3fedc37e7a" providerId="ADAL" clId="{1CFA6563-8FB3-4952-97E3-F36AE521168D}" dt="2021-06-17T19:19:30.709" v="837" actId="2085"/>
          <ac:spMkLst>
            <pc:docMk/>
            <pc:sldMk cId="458082742" sldId="724"/>
            <ac:spMk id="11" creationId="{A1C1EB85-F6B5-4F6F-A067-4836B86B7AEA}"/>
          </ac:spMkLst>
        </pc:spChg>
        <pc:spChg chg="mod">
          <ac:chgData name="Lucas Gomez Tobon" userId="b8a6d8fe-e4ad-4825-8cc6-ab3fedc37e7a" providerId="ADAL" clId="{1CFA6563-8FB3-4952-97E3-F36AE521168D}" dt="2021-06-17T19:18:57.791" v="828" actId="14100"/>
          <ac:spMkLst>
            <pc:docMk/>
            <pc:sldMk cId="458082742" sldId="724"/>
            <ac:spMk id="12" creationId="{2BA945EB-6411-456A-8B7C-C42665EDA651}"/>
          </ac:spMkLst>
        </pc:spChg>
        <pc:spChg chg="mod">
          <ac:chgData name="Lucas Gomez Tobon" userId="b8a6d8fe-e4ad-4825-8cc6-ab3fedc37e7a" providerId="ADAL" clId="{1CFA6563-8FB3-4952-97E3-F36AE521168D}" dt="2021-06-17T19:18:52.261" v="826" actId="1076"/>
          <ac:spMkLst>
            <pc:docMk/>
            <pc:sldMk cId="458082742" sldId="724"/>
            <ac:spMk id="16" creationId="{9D99CE0A-8D44-4DAB-B6FF-FF6BF6FC6584}"/>
          </ac:spMkLst>
        </pc:spChg>
        <pc:spChg chg="mod">
          <ac:chgData name="Lucas Gomez Tobon" userId="b8a6d8fe-e4ad-4825-8cc6-ab3fedc37e7a" providerId="ADAL" clId="{1CFA6563-8FB3-4952-97E3-F36AE521168D}" dt="2021-06-17T19:20:57.045" v="873" actId="1076"/>
          <ac:spMkLst>
            <pc:docMk/>
            <pc:sldMk cId="458082742" sldId="724"/>
            <ac:spMk id="17" creationId="{C8986D85-21AB-408A-9585-71A987DA7D08}"/>
          </ac:spMkLst>
        </pc:spChg>
        <pc:spChg chg="mod">
          <ac:chgData name="Lucas Gomez Tobon" userId="b8a6d8fe-e4ad-4825-8cc6-ab3fedc37e7a" providerId="ADAL" clId="{1CFA6563-8FB3-4952-97E3-F36AE521168D}" dt="2021-06-17T19:21:05.221" v="875" actId="1076"/>
          <ac:spMkLst>
            <pc:docMk/>
            <pc:sldMk cId="458082742" sldId="724"/>
            <ac:spMk id="18" creationId="{FCFB04C5-2BEC-42D1-B5AC-C0F0CB91BBD9}"/>
          </ac:spMkLst>
        </pc:spChg>
        <pc:spChg chg="mod">
          <ac:chgData name="Lucas Gomez Tobon" userId="b8a6d8fe-e4ad-4825-8cc6-ab3fedc37e7a" providerId="ADAL" clId="{1CFA6563-8FB3-4952-97E3-F36AE521168D}" dt="2021-06-17T19:19:30.709" v="837" actId="2085"/>
          <ac:spMkLst>
            <pc:docMk/>
            <pc:sldMk cId="458082742" sldId="724"/>
            <ac:spMk id="19" creationId="{38EE0CE5-A2A5-42CC-81F7-34EC0047166E}"/>
          </ac:spMkLst>
        </pc:spChg>
        <pc:spChg chg="mod">
          <ac:chgData name="Lucas Gomez Tobon" userId="b8a6d8fe-e4ad-4825-8cc6-ab3fedc37e7a" providerId="ADAL" clId="{1CFA6563-8FB3-4952-97E3-F36AE521168D}" dt="2021-06-17T19:18:42.525" v="823" actId="1076"/>
          <ac:spMkLst>
            <pc:docMk/>
            <pc:sldMk cId="458082742" sldId="724"/>
            <ac:spMk id="37" creationId="{8C7420C7-D017-4B5A-A7E4-0726417B8701}"/>
          </ac:spMkLst>
        </pc:spChg>
        <pc:spChg chg="mod">
          <ac:chgData name="Lucas Gomez Tobon" userId="b8a6d8fe-e4ad-4825-8cc6-ab3fedc37e7a" providerId="ADAL" clId="{1CFA6563-8FB3-4952-97E3-F36AE521168D}" dt="2021-06-17T19:18:38.529" v="821" actId="208"/>
          <ac:spMkLst>
            <pc:docMk/>
            <pc:sldMk cId="458082742" sldId="724"/>
            <ac:spMk id="59" creationId="{DC803F38-DBCB-4188-92BD-814CA7A9E25F}"/>
          </ac:spMkLst>
        </pc:spChg>
        <pc:grpChg chg="mod">
          <ac:chgData name="Lucas Gomez Tobon" userId="b8a6d8fe-e4ad-4825-8cc6-ab3fedc37e7a" providerId="ADAL" clId="{1CFA6563-8FB3-4952-97E3-F36AE521168D}" dt="2021-06-17T19:22:10.254" v="892" actId="14100"/>
          <ac:grpSpMkLst>
            <pc:docMk/>
            <pc:sldMk cId="458082742" sldId="724"/>
            <ac:grpSpMk id="58" creationId="{1BC3AD2F-2293-4FF9-B7C4-6F98A2328E33}"/>
          </ac:grpSpMkLst>
        </pc:grpChg>
        <pc:cxnChg chg="mod">
          <ac:chgData name="Lucas Gomez Tobon" userId="b8a6d8fe-e4ad-4825-8cc6-ab3fedc37e7a" providerId="ADAL" clId="{1CFA6563-8FB3-4952-97E3-F36AE521168D}" dt="2021-06-17T19:18:41.423" v="822" actId="208"/>
          <ac:cxnSpMkLst>
            <pc:docMk/>
            <pc:sldMk cId="458082742" sldId="724"/>
            <ac:cxnSpMk id="3" creationId="{E046897D-7B14-4C10-8368-73BA8B2D91B7}"/>
          </ac:cxnSpMkLst>
        </pc:cxnChg>
        <pc:cxnChg chg="mod">
          <ac:chgData name="Lucas Gomez Tobon" userId="b8a6d8fe-e4ad-4825-8cc6-ab3fedc37e7a" providerId="ADAL" clId="{1CFA6563-8FB3-4952-97E3-F36AE521168D}" dt="2021-06-17T19:18:41.423" v="822" actId="208"/>
          <ac:cxnSpMkLst>
            <pc:docMk/>
            <pc:sldMk cId="458082742" sldId="724"/>
            <ac:cxnSpMk id="21" creationId="{3A93B34B-67C6-4F58-8056-8AE499F6E402}"/>
          </ac:cxnSpMkLst>
        </pc:cxnChg>
        <pc:cxnChg chg="mod">
          <ac:chgData name="Lucas Gomez Tobon" userId="b8a6d8fe-e4ad-4825-8cc6-ab3fedc37e7a" providerId="ADAL" clId="{1CFA6563-8FB3-4952-97E3-F36AE521168D}" dt="2021-06-17T19:18:41.423" v="822" actId="208"/>
          <ac:cxnSpMkLst>
            <pc:docMk/>
            <pc:sldMk cId="458082742" sldId="724"/>
            <ac:cxnSpMk id="24" creationId="{F17D7DDC-ED02-4860-BA58-A307B1428A40}"/>
          </ac:cxnSpMkLst>
        </pc:cxnChg>
        <pc:cxnChg chg="mod">
          <ac:chgData name="Lucas Gomez Tobon" userId="b8a6d8fe-e4ad-4825-8cc6-ab3fedc37e7a" providerId="ADAL" clId="{1CFA6563-8FB3-4952-97E3-F36AE521168D}" dt="2021-06-17T19:18:41.423" v="822" actId="208"/>
          <ac:cxnSpMkLst>
            <pc:docMk/>
            <pc:sldMk cId="458082742" sldId="724"/>
            <ac:cxnSpMk id="27" creationId="{C72BBABC-65EC-4EA9-B807-0C5E4B815758}"/>
          </ac:cxnSpMkLst>
        </pc:cxnChg>
        <pc:cxnChg chg="mod">
          <ac:chgData name="Lucas Gomez Tobon" userId="b8a6d8fe-e4ad-4825-8cc6-ab3fedc37e7a" providerId="ADAL" clId="{1CFA6563-8FB3-4952-97E3-F36AE521168D}" dt="2021-06-17T19:19:09.734" v="834" actId="14100"/>
          <ac:cxnSpMkLst>
            <pc:docMk/>
            <pc:sldMk cId="458082742" sldId="724"/>
            <ac:cxnSpMk id="30" creationId="{C113A9DD-92F6-4D69-B5E0-E4658E1508DD}"/>
          </ac:cxnSpMkLst>
        </pc:cxnChg>
        <pc:cxnChg chg="mod">
          <ac:chgData name="Lucas Gomez Tobon" userId="b8a6d8fe-e4ad-4825-8cc6-ab3fedc37e7a" providerId="ADAL" clId="{1CFA6563-8FB3-4952-97E3-F36AE521168D}" dt="2021-06-17T19:18:47.430" v="824" actId="14100"/>
          <ac:cxnSpMkLst>
            <pc:docMk/>
            <pc:sldMk cId="458082742" sldId="724"/>
            <ac:cxnSpMk id="33" creationId="{7020C0EE-73FE-42DA-A9ED-0BCFDD33D571}"/>
          </ac:cxnSpMkLst>
        </pc:cxnChg>
        <pc:cxnChg chg="mod">
          <ac:chgData name="Lucas Gomez Tobon" userId="b8a6d8fe-e4ad-4825-8cc6-ab3fedc37e7a" providerId="ADAL" clId="{1CFA6563-8FB3-4952-97E3-F36AE521168D}" dt="2021-06-17T19:21:01.524" v="874" actId="14100"/>
          <ac:cxnSpMkLst>
            <pc:docMk/>
            <pc:sldMk cId="458082742" sldId="724"/>
            <ac:cxnSpMk id="36" creationId="{BCA82519-D03D-4CF3-A6C8-96A973481F2A}"/>
          </ac:cxnSpMkLst>
        </pc:cxnChg>
        <pc:cxnChg chg="mod">
          <ac:chgData name="Lucas Gomez Tobon" userId="b8a6d8fe-e4ad-4825-8cc6-ab3fedc37e7a" providerId="ADAL" clId="{1CFA6563-8FB3-4952-97E3-F36AE521168D}" dt="2021-06-17T19:20:54.902" v="872" actId="14100"/>
          <ac:cxnSpMkLst>
            <pc:docMk/>
            <pc:sldMk cId="458082742" sldId="724"/>
            <ac:cxnSpMk id="41" creationId="{48151E49-E804-4EA6-88C5-F73855E49F5F}"/>
          </ac:cxnSpMkLst>
        </pc:cxnChg>
        <pc:cxnChg chg="mod">
          <ac:chgData name="Lucas Gomez Tobon" userId="b8a6d8fe-e4ad-4825-8cc6-ab3fedc37e7a" providerId="ADAL" clId="{1CFA6563-8FB3-4952-97E3-F36AE521168D}" dt="2021-06-17T19:18:52.261" v="826" actId="1076"/>
          <ac:cxnSpMkLst>
            <pc:docMk/>
            <pc:sldMk cId="458082742" sldId="724"/>
            <ac:cxnSpMk id="42" creationId="{0A0DE7CB-DC3B-49CA-BBBB-E8B4F54609C6}"/>
          </ac:cxnSpMkLst>
        </pc:cxnChg>
        <pc:cxnChg chg="mod">
          <ac:chgData name="Lucas Gomez Tobon" userId="b8a6d8fe-e4ad-4825-8cc6-ab3fedc37e7a" providerId="ADAL" clId="{1CFA6563-8FB3-4952-97E3-F36AE521168D}" dt="2021-06-17T19:19:00.526" v="829" actId="14100"/>
          <ac:cxnSpMkLst>
            <pc:docMk/>
            <pc:sldMk cId="458082742" sldId="724"/>
            <ac:cxnSpMk id="45" creationId="{F263C15E-F797-4E6D-A80A-430E0B2F7921}"/>
          </ac:cxnSpMkLst>
        </pc:cxnChg>
      </pc:sldChg>
      <pc:sldChg chg="addSp delSp modSp add mod">
        <pc:chgData name="Lucas Gomez Tobon" userId="b8a6d8fe-e4ad-4825-8cc6-ab3fedc37e7a" providerId="ADAL" clId="{1CFA6563-8FB3-4952-97E3-F36AE521168D}" dt="2021-06-17T19:20:19.286" v="870" actId="14100"/>
        <pc:sldMkLst>
          <pc:docMk/>
          <pc:sldMk cId="3628756281" sldId="725"/>
        </pc:sldMkLst>
        <pc:spChg chg="add mod">
          <ac:chgData name="Lucas Gomez Tobon" userId="b8a6d8fe-e4ad-4825-8cc6-ab3fedc37e7a" providerId="ADAL" clId="{1CFA6563-8FB3-4952-97E3-F36AE521168D}" dt="2021-06-17T19:20:19.286" v="870" actId="14100"/>
          <ac:spMkLst>
            <pc:docMk/>
            <pc:sldMk cId="3628756281" sldId="725"/>
            <ac:spMk id="4" creationId="{B97F67C8-51BE-42BC-B00E-A00EDD23D2BC}"/>
          </ac:spMkLst>
        </pc:spChg>
        <pc:spChg chg="del mod">
          <ac:chgData name="Lucas Gomez Tobon" userId="b8a6d8fe-e4ad-4825-8cc6-ab3fedc37e7a" providerId="ADAL" clId="{1CFA6563-8FB3-4952-97E3-F36AE521168D}" dt="2021-06-17T19:20:16.667" v="868" actId="478"/>
          <ac:spMkLst>
            <pc:docMk/>
            <pc:sldMk cId="3628756281" sldId="725"/>
            <ac:spMk id="8" creationId="{D5B7B380-E58B-4F45-9C27-F443B8ED0E78}"/>
          </ac:spMkLst>
        </pc:spChg>
        <pc:spChg chg="mod">
          <ac:chgData name="Lucas Gomez Tobon" userId="b8a6d8fe-e4ad-4825-8cc6-ab3fedc37e7a" providerId="ADAL" clId="{1CFA6563-8FB3-4952-97E3-F36AE521168D}" dt="2021-06-17T19:20:09.104" v="867" actId="207"/>
          <ac:spMkLst>
            <pc:docMk/>
            <pc:sldMk cId="3628756281" sldId="725"/>
            <ac:spMk id="37" creationId="{8C7420C7-D017-4B5A-A7E4-0726417B8701}"/>
          </ac:spMkLst>
        </pc:spChg>
      </pc:sldChg>
      <pc:sldChg chg="addSp delSp modSp add mod chgLayout">
        <pc:chgData name="Lucas Gomez Tobon" userId="b8a6d8fe-e4ad-4825-8cc6-ab3fedc37e7a" providerId="ADAL" clId="{1CFA6563-8FB3-4952-97E3-F36AE521168D}" dt="2021-06-17T19:23:46.127" v="930"/>
        <pc:sldMkLst>
          <pc:docMk/>
          <pc:sldMk cId="1293484511" sldId="726"/>
        </pc:sldMkLst>
        <pc:spChg chg="del">
          <ac:chgData name="Lucas Gomez Tobon" userId="b8a6d8fe-e4ad-4825-8cc6-ab3fedc37e7a" providerId="ADAL" clId="{1CFA6563-8FB3-4952-97E3-F36AE521168D}" dt="2021-06-17T19:22:49.878" v="894" actId="478"/>
          <ac:spMkLst>
            <pc:docMk/>
            <pc:sldMk cId="1293484511" sldId="726"/>
            <ac:spMk id="2" creationId="{5CFBB1C8-16F4-4F4F-90D7-0E19F246FDA4}"/>
          </ac:spMkLst>
        </pc:spChg>
        <pc:spChg chg="add mod">
          <ac:chgData name="Lucas Gomez Tobon" userId="b8a6d8fe-e4ad-4825-8cc6-ab3fedc37e7a" providerId="ADAL" clId="{1CFA6563-8FB3-4952-97E3-F36AE521168D}" dt="2021-06-17T19:23:05.285" v="919" actId="20577"/>
          <ac:spMkLst>
            <pc:docMk/>
            <pc:sldMk cId="1293484511" sldId="726"/>
            <ac:spMk id="3" creationId="{44879BDB-2E8E-4745-BC3B-F72A4A1B5533}"/>
          </ac:spMkLst>
        </pc:spChg>
        <pc:spChg chg="add del mod">
          <ac:chgData name="Lucas Gomez Tobon" userId="b8a6d8fe-e4ad-4825-8cc6-ab3fedc37e7a" providerId="ADAL" clId="{1CFA6563-8FB3-4952-97E3-F36AE521168D}" dt="2021-06-17T19:23:26.005" v="924" actId="478"/>
          <ac:spMkLst>
            <pc:docMk/>
            <pc:sldMk cId="1293484511" sldId="726"/>
            <ac:spMk id="4" creationId="{9EF92E95-FEB1-43F5-A2EC-C41E90C1D61B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" creationId="{A65503F4-9009-4AED-88DA-6578C693A2D5}"/>
          </ac:spMkLst>
        </pc:spChg>
        <pc:spChg chg="del mod">
          <ac:chgData name="Lucas Gomez Tobon" userId="b8a6d8fe-e4ad-4825-8cc6-ab3fedc37e7a" providerId="ADAL" clId="{1CFA6563-8FB3-4952-97E3-F36AE521168D}" dt="2021-06-17T19:22:51.806" v="896" actId="478"/>
          <ac:spMkLst>
            <pc:docMk/>
            <pc:sldMk cId="1293484511" sldId="726"/>
            <ac:spMk id="6" creationId="{AEDB70DF-1784-40A4-8036-46CB1A30D1C8}"/>
          </ac:spMkLst>
        </pc:spChg>
        <pc:spChg chg="del">
          <ac:chgData name="Lucas Gomez Tobon" userId="b8a6d8fe-e4ad-4825-8cc6-ab3fedc37e7a" providerId="ADAL" clId="{1CFA6563-8FB3-4952-97E3-F36AE521168D}" dt="2021-06-17T19:22:53.712" v="898" actId="478"/>
          <ac:spMkLst>
            <pc:docMk/>
            <pc:sldMk cId="1293484511" sldId="726"/>
            <ac:spMk id="8" creationId="{D5B7B380-E58B-4F45-9C27-F443B8ED0E7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9" creationId="{1825E653-391C-4C5C-9571-104BD558363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0" creationId="{F3F49DE2-3A09-4D10-B8FC-D67C4D4302F4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1" creationId="{CD167D97-E1F2-4984-87C2-4650214C786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2" creationId="{EEB6E0C2-344C-4157-8B13-25173DD35360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3" creationId="{CE104D8B-F681-4B44-9539-934C59F057FD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4" creationId="{12A9C1D8-AADA-4186-882F-3CBFF87A389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5" creationId="{C96935F0-6614-41A6-B863-55E2317F574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6" creationId="{10D14BCB-6BDE-49DB-87A1-E93E3B6A6EAE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7" creationId="{433FD237-5621-4C0C-B3C3-F7139600DA01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8" creationId="{75929EB4-D55A-4B98-858A-5B2168C1C39D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9" creationId="{1E5C7D34-E370-4250-BE24-8DAB9207C02C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0" creationId="{AE7AF06A-A9C1-435F-9112-E62BA54BC23D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1" creationId="{42B190E3-C27C-4319-892F-7888D2065FA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2" creationId="{BCE5F3B3-CA07-49FF-BA93-EF2D2B4EADA3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3" creationId="{5B3EA5FE-68A1-4600-AAF1-14ABDBD4519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4" creationId="{1C10EF15-04A4-43E8-BDF3-6F7CD4050F8D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5" creationId="{49C8B767-6636-4DC7-A9F8-1032E55A0230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6" creationId="{67AEE13D-8271-493D-9EBD-F276FB6243F5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7" creationId="{74AD7786-9BEC-4570-89AB-D383386928A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8" creationId="{2AD5FB3A-E31F-4C78-AD1F-EF747804398F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9" creationId="{6C267982-9AA7-42EA-A044-46D5B4051F5B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0" creationId="{A16DE18D-7CFA-4DBF-A740-3137EB17C35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1" creationId="{62F4786B-5784-4ADF-8D93-51205F793C7B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2" creationId="{9EA4EA7C-BF1E-4F1C-9B42-78EA1D3E3163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3" creationId="{20D9DC60-E3AF-443D-BA2B-FE72F419DB0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4" creationId="{AC51C57F-B73A-46A6-BEE8-EC566A3D158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5" creationId="{8D28C500-CD4F-484F-9EF1-8F79B44366B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6" creationId="{02AA78D4-2EDB-44BD-B88F-351AC385BE66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8" creationId="{5017AA11-58E4-4B3C-BEBF-3A733D94C611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9" creationId="{7670452A-F1FE-4BC0-93C7-C8AF5B770AC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0" creationId="{5B72F00A-5208-4407-A980-756B0BAC743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1" creationId="{7BEEF0EC-2605-4D1C-9CFF-2A390555A2E5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2" creationId="{27299E73-325F-4FFA-ADEE-6D1E41A1570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3" creationId="{1209342F-A895-476A-9E50-B47149AE91DE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4" creationId="{4EBD12EA-7FB8-405F-BD29-29E249643CB2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5" creationId="{C5BB3BD9-C2E2-44E8-B244-0F9FC2D76185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6" creationId="{662F638B-3311-4D89-B7C3-3848B2C4D8F1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7" creationId="{35A727F4-E8CB-4A8C-978A-37C5C4988C81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8" creationId="{747DA598-7E75-4B2F-86BD-6E3184219515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9" creationId="{A13D7135-3466-478C-B685-E4046512DFE9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0" creationId="{21861172-D08C-4F31-9AC6-8D8D194CD18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1" creationId="{EF088B80-9A90-405A-A71B-F15CC8CE0DB6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2" creationId="{5F9B9878-88CF-4B61-9B69-A7FCB2DAE5A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3" creationId="{BCCB31C9-D1C3-4071-90CC-312137F7D5C5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4" creationId="{FDB7823A-48DF-410E-9E16-8BC44B71F00B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5" creationId="{1F337513-D1E0-46D0-ADDA-D52278BCD21E}"/>
          </ac:spMkLst>
        </pc:spChg>
        <pc:spChg chg="del">
          <ac:chgData name="Lucas Gomez Tobon" userId="b8a6d8fe-e4ad-4825-8cc6-ab3fedc37e7a" providerId="ADAL" clId="{1CFA6563-8FB3-4952-97E3-F36AE521168D}" dt="2021-06-17T19:22:52.612" v="897" actId="478"/>
          <ac:spMkLst>
            <pc:docMk/>
            <pc:sldMk cId="1293484511" sldId="726"/>
            <ac:spMk id="56" creationId="{F51AA711-32B6-424C-8C65-809398F6C99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7" creationId="{C1A2FD6F-C4C6-4804-886F-40EBEA1434C9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8" creationId="{A85F9C74-28D0-4A42-8096-FC0CC7AB9096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9" creationId="{74049380-0D9C-404B-A51E-1C6044D833DF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0" creationId="{0ED9F0D4-4BEC-42AD-937C-3B1312C0857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1" creationId="{63492E89-2807-4321-AF70-ACCFF35D735B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2" creationId="{B464E13C-A3CC-475E-A879-95BA28C4D61C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3" creationId="{8D860C1C-01DD-47CE-B1AE-0A4EBA89A466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4" creationId="{C3AFD68A-2712-429A-A8A0-1735993E70C3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5" creationId="{DD575F9A-407E-4825-A6EF-7C85B46C0C7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6" creationId="{0B9BED0A-2124-47C2-BD9F-D4C49B4CDEDD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7" creationId="{AAD03210-986B-42F1-8DE4-DF4DDC9FBAE6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8" creationId="{490D1F57-E23C-4534-A2C5-26E64CD63C6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69" creationId="{8031E602-B61C-4E04-BB25-8EDBF3CB70C6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0" creationId="{9DD947B0-9A97-4943-A7F4-BD76C1069EBF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1" creationId="{2AA322EC-60D1-405B-B111-7CE87B4B5DD9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2" creationId="{69C9C040-3172-4ED3-B3AB-124758A91FC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3" creationId="{E3F20400-38AB-43A6-8140-A2C56D684F2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4" creationId="{4A9D31D1-4081-46EB-A900-7CA8809B6B61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5" creationId="{28EC6313-07AD-47E3-82A1-E75FD08289D3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6" creationId="{D3E85EDC-BD4A-4D4E-ACC2-6EBF820FE99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7" creationId="{B09620E0-DAEC-48BE-8016-B0E4A9B48B66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8" creationId="{37DCA786-C2AF-40A1-90E4-BF0F02B7F1B7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9" creationId="{16EC1714-A172-4661-8CFC-857D4489309A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0" creationId="{982EE577-7FF0-4A66-860A-BE2B4F77755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1" creationId="{3567717A-E64C-42CF-B08E-941138C78E9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2" creationId="{94FE7DAE-54B4-427D-A051-6A5F846DF464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3" creationId="{B785B0CD-CF83-4324-9807-B2B0CD1FC4A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4" creationId="{EF9A557A-3681-48CC-B584-0011705B86BA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5" creationId="{82969F75-F9CD-4A06-8AFE-F709BA787E69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6" creationId="{45AA3820-C24A-4DC5-8B61-D2294B2914D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7" creationId="{A24252CE-65D5-42AF-ADB7-B5CE253A39FD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8" creationId="{09FB9DCE-2E21-473F-BE08-4A8045E106F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9" creationId="{1C315E2C-0646-4551-9134-ECF09BC040F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0" creationId="{4884C2ED-62BE-472B-A734-C05AE883B844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1" creationId="{C1CE4A58-1F1B-4466-9509-DFD859182894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2" creationId="{DC12C837-C005-4EBD-8B69-B7242525BBF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3" creationId="{4FC6B720-F05B-44B6-880E-B9C65AECFE65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4" creationId="{0EE6AEBF-7ECB-41CA-ADF7-97A8C4FEDF33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5" creationId="{FF9536FB-D162-40A4-A672-448D4F66FE63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6" creationId="{9EC553C9-8808-460A-AFDF-6BE1A80FE679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7" creationId="{5A1D6C6E-AF01-4883-9BC9-2D766B129081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8" creationId="{1164D98C-64A7-49E3-8E20-85DFA64D01BD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9" creationId="{FBF2346A-1912-4E5D-9419-B42BA9581155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0" creationId="{2AF753CB-04D3-47F6-8F46-185A4C188683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1" creationId="{C912EB39-FB53-4FAB-A250-7C0F08FB7D2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2" creationId="{FFD3F308-B53A-4931-BBA9-89E32FDDEAF5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3" creationId="{7F38586D-43CF-49A7-9C08-2CFFE8DECD53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4" creationId="{84AD016F-4B33-44F8-8938-FE4D2D98AE45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5" creationId="{634567A2-B93C-420D-8207-9CAE38DF198F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6" creationId="{E862E04E-E630-469D-BBF2-9C296FC80C2D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7" creationId="{7C19405C-578F-423C-A737-CECBD084BB4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8" creationId="{50A911DF-49E5-4FDD-918C-357ABC676F28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9" creationId="{6028EDE7-B9DA-4F2D-A26B-C4EFF01864A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0" creationId="{FB2F8D12-98A1-4FEA-91EC-6A1F7567610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1" creationId="{6AE56315-24F1-4C10-87DD-2078CFF083C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2" creationId="{AFBE4D5B-1A1A-4988-A17A-A8B2E1CC6558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3" creationId="{25F0A744-DF4E-4D9D-A73F-C1E8D1EE13DF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4" creationId="{F9FCBDA8-BA83-477E-B466-E1B606F02214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5" creationId="{5AD3DDB2-9C78-4A42-BC28-83ADFE30673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6" creationId="{2E3D43AB-A8BF-4E74-9F36-D9A906F1D622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7" creationId="{85380D74-FDFC-4F8B-AF16-28A9095AA12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8" creationId="{4122B4B9-BE94-43BB-89EB-9CF35DF2D7F9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9" creationId="{E8B4B4C0-BCCE-4746-98C7-6CC7F5E370D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0" creationId="{C577AD7B-3776-4F30-8993-D2526477FD66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1" creationId="{324012B1-B1B2-45A2-B1C8-2B658AF80A99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2" creationId="{23B04E8E-5D76-4A5D-BB2C-08076920B2C2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3" creationId="{B8E1DA31-37EB-486C-9B46-E1C44B3E5C5F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4" creationId="{8A29FBE3-1610-4AC0-B408-A6917C6792AD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5" creationId="{A18EBA1A-9CC8-4420-8333-BB2BE95C5067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6" creationId="{C73C957A-3C0B-4591-A96D-4DF03F82890A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7" creationId="{24A569D1-687C-49AE-9EA6-E4FBA58B50EE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8" creationId="{3CB44889-233F-40C7-BDD7-3EF9EB65E44D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9" creationId="{E37FFF23-1A59-4604-ADE5-8C25B4783976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30" creationId="{6F620E85-2532-40C4-8ABA-DEFA23FCEC70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1" creationId="{9659F17B-9B31-4860-8DC2-60ECF86E359B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2" creationId="{C66AB0B8-BF20-4A36-9707-57DBCDDBBBF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3" creationId="{73DA007F-DFD0-4FAE-9EB4-BBA48D00423F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4" creationId="{25CB02F5-9D10-4A33-836F-431B33F07A4C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5" creationId="{222BB341-C278-4E70-A53A-C52045845BA3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6" creationId="{ACB73ADD-A459-433E-898E-E02EBE28146A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7" creationId="{DC2FC78F-6FED-4B60-B82E-A724BA332A6F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8" creationId="{78B19CA4-847C-4B0F-969F-B92BFCB38E6B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9" creationId="{774729AE-FF91-4B77-B4D5-EC8C53C9DCC9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0" creationId="{37778257-EF88-449F-8763-0063AE18845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1" creationId="{086B5346-1C0B-452A-B043-D97AF2CDB489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2" creationId="{C142D1E1-7CE5-407F-9234-2339A9B1A5D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3" creationId="{209ECC90-B5DC-466C-BE30-132173987BD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4" creationId="{C9EE80D1-F0AF-43A8-8DD0-28FDC608302E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5" creationId="{B20718BF-3278-48A2-8BC0-5E510153B752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6" creationId="{AB0FA3F0-7737-4E69-B86D-3DF050417013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7" creationId="{41FC47D6-5303-4D9B-AAA5-3438BA7A5C54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8" creationId="{F0A3FF8A-3BB5-4476-8A5F-87896154DA42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9" creationId="{A80C667E-4BEF-4A1A-8D9B-2CF25E5CE3E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0" creationId="{72DD3717-F2EC-4B12-B306-F0F50150F8FF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1" creationId="{84F04305-6FE7-490E-A10B-D2CA745E372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2" creationId="{5B8CB703-9EBF-4ECF-9EE4-7D27F2E2CBFA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3" creationId="{17E61572-782C-40BC-BC03-1775CC553DD8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4" creationId="{9F9D7B74-0424-40B8-B180-506256E3F7A8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5" creationId="{F7117E77-5B77-499B-BCD3-F494EEFDCE46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6" creationId="{829A0462-D8FC-4BB6-85B0-A1E1C5BAE5A4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7" creationId="{4F29B7B7-2BBC-495F-9EA1-BB1D70F9E75C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8" creationId="{668AD4D7-6EDF-493F-BC23-07843FF3539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9" creationId="{EE3D5EA6-F073-4965-93F7-D7394045385E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0" creationId="{F2F93508-55D5-4B52-A3EC-5CE45271639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1" creationId="{9F2B2B3B-9CAE-46F1-AB09-728A4CB10400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2" creationId="{6D69DE48-EE45-4F46-AFEA-9636346D1480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3" creationId="{791962DB-8E69-47E1-8DE1-B637CF6336C1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4" creationId="{2826D48B-0650-4959-95C8-860201B34A79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5" creationId="{4BE66C7C-51A2-4AD9-84AA-8CD3F8A447A3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6" creationId="{25669AF5-B4EE-4708-A776-F46F327A6EC3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7" creationId="{CC443B49-2F43-4015-AF4F-DD8D41512449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8" creationId="{41ACA83A-F9EB-4529-9CB4-AD3F70C2CF3C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9" creationId="{65623D1E-341B-47A9-BAE8-D2445CADF56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0" creationId="{C7A92DB2-BA78-4C5E-BEA9-16E753E8E067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1" creationId="{18EB2E9F-F722-4FFC-BF02-A5FAA32DFD8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2" creationId="{66CF8F12-76BA-4D9A-8464-2C713263120B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3" creationId="{D4D17508-B1E9-4788-BF49-4C75B664D4C6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4" creationId="{BDB263FF-CBE4-4CEA-B508-B5E30CEF6D07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5" creationId="{89EDD55B-2B71-4C04-956D-AE89EBA69C3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6" creationId="{DB63EA67-4A06-4B28-B86B-776EE19A258A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7" creationId="{6CE5212B-7FC4-4FA1-9EE4-BD977FECDFBC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8" creationId="{6FD040A3-A01B-4C84-B5B6-6013FDB59D1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9" creationId="{4A309BCE-1B7E-4787-9D8E-29B7176AD57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0" creationId="{54542E8A-9522-4FBA-9307-982D68E31EB4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1" creationId="{C166E456-455E-4CB5-B4D7-802FB5E55C18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2" creationId="{566FD237-8734-4A4F-9317-93637546CAE6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3" creationId="{29AE80BD-155D-460A-AD80-2597E6154A52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4" creationId="{99267B92-5E58-4C9D-AEAE-383890CDB9D3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5" creationId="{CF22FE18-2981-4649-B77F-97647AF634E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6" creationId="{645956EE-BDC1-46B5-AC01-6823ECAD6868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7" creationId="{C0A951CC-BBBD-4F7F-A0DB-160D3CD9172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8" creationId="{9C5D9B38-B0B8-4430-A71F-836B15041B78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9" creationId="{07F2CFC6-5F35-4369-A405-C7F0F404D4C2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90" creationId="{3977B0FE-4A91-4AC3-BA38-E5EB6B627C54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91" creationId="{FDBB1424-86C7-4A04-A204-B388C7C67DE4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92" creationId="{3E06B415-EEC7-416C-8408-FAB750908C48}"/>
          </ac:spMkLst>
        </pc:spChg>
        <pc:picChg chg="add mod">
          <ac:chgData name="Lucas Gomez Tobon" userId="b8a6d8fe-e4ad-4825-8cc6-ab3fedc37e7a" providerId="ADAL" clId="{1CFA6563-8FB3-4952-97E3-F36AE521168D}" dt="2021-06-17T19:23:37.117" v="928" actId="1076"/>
          <ac:picMkLst>
            <pc:docMk/>
            <pc:sldMk cId="1293484511" sldId="726"/>
            <ac:picMk id="7" creationId="{9988AE54-09F5-4C91-B0BC-B378102CDDB4}"/>
          </ac:picMkLst>
        </pc:picChg>
      </pc:sldChg>
      <pc:sldChg chg="add del">
        <pc:chgData name="Lucas Gomez Tobon" userId="b8a6d8fe-e4ad-4825-8cc6-ab3fedc37e7a" providerId="ADAL" clId="{1CFA6563-8FB3-4952-97E3-F36AE521168D}" dt="2021-06-17T19:29:35.497" v="1148" actId="47"/>
        <pc:sldMkLst>
          <pc:docMk/>
          <pc:sldMk cId="1814443311" sldId="727"/>
        </pc:sldMkLst>
      </pc:sldChg>
      <pc:sldChg chg="add del">
        <pc:chgData name="Lucas Gomez Tobon" userId="b8a6d8fe-e4ad-4825-8cc6-ab3fedc37e7a" providerId="ADAL" clId="{1CFA6563-8FB3-4952-97E3-F36AE521168D}" dt="2021-06-17T19:29:36.001" v="1149" actId="47"/>
        <pc:sldMkLst>
          <pc:docMk/>
          <pc:sldMk cId="2071162426" sldId="728"/>
        </pc:sldMkLst>
      </pc:sldChg>
      <pc:sldChg chg="add del">
        <pc:chgData name="Lucas Gomez Tobon" userId="b8a6d8fe-e4ad-4825-8cc6-ab3fedc37e7a" providerId="ADAL" clId="{1CFA6563-8FB3-4952-97E3-F36AE521168D}" dt="2021-06-17T19:29:36.631" v="1150" actId="47"/>
        <pc:sldMkLst>
          <pc:docMk/>
          <pc:sldMk cId="210859576" sldId="729"/>
        </pc:sldMkLst>
      </pc:sldChg>
      <pc:sldChg chg="addSp delSp modSp add del mod">
        <pc:chgData name="Lucas Gomez Tobon" userId="b8a6d8fe-e4ad-4825-8cc6-ab3fedc37e7a" providerId="ADAL" clId="{1CFA6563-8FB3-4952-97E3-F36AE521168D}" dt="2021-06-17T19:37:31.606" v="1232"/>
        <pc:sldMkLst>
          <pc:docMk/>
          <pc:sldMk cId="3906802913" sldId="730"/>
        </pc:sldMkLst>
        <pc:spChg chg="add mod">
          <ac:chgData name="Lucas Gomez Tobon" userId="b8a6d8fe-e4ad-4825-8cc6-ab3fedc37e7a" providerId="ADAL" clId="{1CFA6563-8FB3-4952-97E3-F36AE521168D}" dt="2021-06-17T19:35:37.797" v="1230" actId="404"/>
          <ac:spMkLst>
            <pc:docMk/>
            <pc:sldMk cId="3906802913" sldId="730"/>
            <ac:spMk id="3" creationId="{0365C188-93C5-4700-ABEB-994FACDB26AF}"/>
          </ac:spMkLst>
        </pc:spChg>
        <pc:spChg chg="del">
          <ac:chgData name="Lucas Gomez Tobon" userId="b8a6d8fe-e4ad-4825-8cc6-ab3fedc37e7a" providerId="ADAL" clId="{1CFA6563-8FB3-4952-97E3-F36AE521168D}" dt="2021-06-17T19:32:44.747" v="1192" actId="478"/>
          <ac:spMkLst>
            <pc:docMk/>
            <pc:sldMk cId="3906802913" sldId="730"/>
            <ac:spMk id="8" creationId="{D5B7B380-E58B-4F45-9C27-F443B8ED0E78}"/>
          </ac:spMkLst>
        </pc:spChg>
        <pc:spChg chg="add mod">
          <ac:chgData name="Lucas Gomez Tobon" userId="b8a6d8fe-e4ad-4825-8cc6-ab3fedc37e7a" providerId="ADAL" clId="{1CFA6563-8FB3-4952-97E3-F36AE521168D}" dt="2021-06-17T19:33:02.238" v="1218" actId="404"/>
          <ac:spMkLst>
            <pc:docMk/>
            <pc:sldMk cId="3906802913" sldId="730"/>
            <ac:spMk id="73" creationId="{ABDD497A-F6D4-40B4-842B-E96444CDE6DE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75" creationId="{1C727646-46AF-436A-A6A9-63A752B7F2D2}"/>
          </ac:spMkLst>
        </pc:spChg>
        <pc:spChg chg="del mod">
          <ac:chgData name="Lucas Gomez Tobon" userId="b8a6d8fe-e4ad-4825-8cc6-ab3fedc37e7a" providerId="ADAL" clId="{1CFA6563-8FB3-4952-97E3-F36AE521168D}" dt="2021-06-17T19:32:25.937" v="1184" actId="478"/>
          <ac:spMkLst>
            <pc:docMk/>
            <pc:sldMk cId="3906802913" sldId="730"/>
            <ac:spMk id="76" creationId="{3B20E661-D7FF-444A-8AE4-43C200181423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78" creationId="{DDC0CC70-A586-4F52-979C-99DDB61BD9DC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79" creationId="{743D9906-BB8F-4C4D-A215-11311B9E963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0" creationId="{41CD807D-0903-4D94-9691-55CA09D4B23D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1" creationId="{1A23C8AB-F522-4DCB-ACB0-899A5CF4B5DC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2" creationId="{48C28B0D-7D33-4531-925F-F877BD1178EA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3" creationId="{B7D92E67-6B1C-40BB-912F-B549D969497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4" creationId="{65BC085C-D88F-4CC8-821A-FF0947485D6A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5" creationId="{5E70113B-BB97-4A85-A978-1ED4A9346B1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6" creationId="{5751D3CC-1E6B-4BDA-B5BC-570874B3A5C0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7" creationId="{B59EA64F-6914-4E39-BF6F-F633277FC9BD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8" creationId="{C16430B1-C3AF-4C79-81DF-2B93B49DC95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9" creationId="{59A6DDFE-A5FC-49FD-B0AE-07733747707A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0" creationId="{E027F0E2-A5CA-46AE-96D2-EB9FA37ED08F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1" creationId="{F00B8BE3-E5A7-4E12-8996-DBCAA8ACE36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2" creationId="{197E2AE1-B671-4FD6-9AC1-6BFB3B5D2AE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3" creationId="{9CA7627C-2E25-4A8B-B3AA-0C6650D19CCD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4" creationId="{6FD0D9C9-D703-4E73-8C2D-CEC9FBAB57D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5" creationId="{FF841009-F39B-4E54-BC6A-7670612828F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6" creationId="{017F0656-A37C-47E3-B473-24A0917627D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7" creationId="{F84EE554-9E18-4AA6-843D-5CA9E623AA7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8" creationId="{D1670ABB-0073-4A10-BC0D-7D98D22F451E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9" creationId="{545AFC69-89C3-41CC-942E-21F8EA86D353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0" creationId="{8C446F08-9105-4FB1-899B-689D1426104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1" creationId="{8C7F28C7-47D0-4B69-BB04-6CA70AC40FAB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2" creationId="{93FA1818-BDCB-48A8-BBB3-80A45945664E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3" creationId="{83E1EB67-5E8A-4C96-ABE1-CCFDA6B0777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4" creationId="{18EA4700-22B4-4930-AD1B-1B09141F2899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5" creationId="{85A5FEA5-012D-4961-BCB2-ECAC41FA92AE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6" creationId="{CFD41A36-9437-43C0-880A-DD9D47CE2DE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7" creationId="{5C692280-248A-4927-B5C5-A2E7B867A226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8" creationId="{93A6ABCE-9C48-4306-8E95-45827951B3C9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9" creationId="{434C39E4-7306-44B1-A6AC-6B4912F8771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0" creationId="{F402D178-424F-4380-81B3-7B39E19A5F7A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1" creationId="{28802B3D-5F70-439E-BD3D-09D343C9451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2" creationId="{ED6541C7-90AA-4CB7-A232-378244439F1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3" creationId="{B4888835-F496-466D-A439-35B1A713F53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4" creationId="{00FD78FB-35F7-46B8-99D0-8FC657C0CAEA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5" creationId="{9A1FD1DD-679B-4A13-8309-C2F3822F15D8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6" creationId="{22FFA13E-FC61-4D76-BB90-1615D87830F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7" creationId="{469D7798-753F-4B5A-983F-1D8E0C276B8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8" creationId="{DD740FFD-F01F-417F-B3D0-528CD16E41CF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9" creationId="{339D6412-7298-4B8F-AEC8-4C96D4C841D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0" creationId="{CE1FFF53-7F7A-4BE7-8BAE-194E2B31E5B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1" creationId="{1700BE12-71B5-4A26-99D1-D26CF6D5A90C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2" creationId="{95CAD83E-8F6D-498F-8ABD-E77D351C652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3" creationId="{C02F6E8A-2F1C-4294-A7FD-17D7644DD888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4" creationId="{2F87A933-819A-4CC7-A7C7-3A0027728FED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5" creationId="{3235AF1E-A891-4D41-9050-83464953F813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6" creationId="{34DB005A-7F9C-4CE9-9FE3-F939BE01211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7" creationId="{48F663C4-246D-4FE6-B838-A1AF9C28EF60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8" creationId="{7B75517A-543A-40A7-9C5A-006276852BD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9" creationId="{D786B122-6618-4ECE-ADCC-88207028A386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0" creationId="{EF71C917-B3C0-42A3-800A-A1F0C466BB2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1" creationId="{02903F53-F697-4BA3-A412-95F42101531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2" creationId="{89DAEE71-47F3-484F-830B-EDCB76FC37EF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3" creationId="{66D12DCC-F15A-4BC4-8333-AAE987149BD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4" creationId="{2E399AA4-7A6C-43F6-BFD4-B08A064B96A0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5" creationId="{660C8895-ED6B-4351-A9D4-2692D2A4ED1D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6" creationId="{4D138556-998A-498E-B9B8-6EBE0214EB0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7" creationId="{FCB5BF57-E0A3-4ABC-BA74-676AA21126E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8" creationId="{EBB61338-9AF5-47C2-83B1-09878EDE673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40" creationId="{B747219E-40A6-4111-BD0D-110F6D049F9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41" creationId="{1CD84274-D63A-4820-BE62-DA092B9ECDD9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42" creationId="{FC4485DF-73DD-43D8-B0B7-92D86C00950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4" creationId="{60DC9958-0804-49C5-8755-01BE9E7DC9B0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5" creationId="{2BC5C3D4-03CC-4B8E-A21B-DE2F80F9C16B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6" creationId="{27D518AB-7D3E-47F3-8595-F4A0E76A772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7" creationId="{2AA88608-1539-4F72-9E37-BAEB27431D79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8" creationId="{270F1336-7E31-4C7B-B3D0-1D5DA68A1B9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9" creationId="{CC181C34-00BE-4164-BADC-10A53D2DBC4F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0" creationId="{FF9B421F-23A7-4ACE-84B9-706ED8B636F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1" creationId="{D1A9F7FA-BD65-47D5-A215-AB1BF3E1F1A2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2" creationId="{C3ADBCAD-E930-446A-8450-917131F06827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3" creationId="{770BB06A-667B-4C00-BE96-DC8AA36B61F2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4" creationId="{F58E3A1A-ABAB-4329-AFAC-6B6FB8CC246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5" creationId="{8523740E-E0D9-4B69-9A4B-1FA615434DB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6" creationId="{A229DC06-A060-401E-AA56-99E9A673779F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7" creationId="{2477A935-2D06-40F6-90CC-663D07520645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8" creationId="{CBFDA21E-52E3-4B50-BF53-00057D29ECE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9" creationId="{14F69006-72BC-4B7D-9793-D7E477F5B2C9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0" creationId="{49B527A4-DBE1-43DA-AC81-65C300669FE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1" creationId="{39999729-5391-4999-8649-CF9AA1267121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2" creationId="{489447F6-0E5E-4454-A0A8-AF7D074F161E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3" creationId="{47CE8C37-35F5-4F51-8428-6F61CB1EFA26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4" creationId="{5D6B7DFC-0A06-4AAD-9ED2-6DC462A1657A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5" creationId="{4375045F-FEA9-48B9-9079-072F75D25B3E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6" creationId="{B5432822-A6DF-4B22-80B5-F5694697EA36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3" creationId="{E07028E4-396A-40E2-978B-71CBEC90AF4A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4" creationId="{A06D966C-FC0C-473E-8BD3-48F861A19E86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5" creationId="{0D062C5D-9EBF-4D4B-9A50-33B326DED0B0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6" creationId="{E0145E62-8727-491D-AED1-F3CB333AD0C3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7" creationId="{97F91196-190E-44E1-B216-AB87FE01ED37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8" creationId="{D5A27539-D486-4A75-BB95-4A8080BB67B4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9" creationId="{EE6DBF5C-8E3A-44DF-A94C-A8B8D2E9F09A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0" creationId="{76CF6B44-B0A5-4C50-9DFB-9AFABA87B80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1" creationId="{2105D903-32B6-4A7E-9B88-9B66B7AA12E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2" creationId="{30F6FED8-9486-412E-964C-935B4E2DDA67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3" creationId="{9ABB641D-AF10-40A8-8A36-9D318DE9E5C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4" creationId="{638ADB02-56DB-424A-8588-6D9657050A9A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5" creationId="{BB5CDCF3-9C40-4F16-ACBA-742215C52C67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6" creationId="{6E13D53C-EB85-4BF5-BF7D-8B400D239855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7" creationId="{E2143420-C4E4-42D5-92ED-4948DF4CC65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8" creationId="{BD0A39EF-FAF8-4F2B-8203-B76EE47AF0D6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9" creationId="{7C234F7B-C2CA-4B41-8D65-F9255DC9DEF2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0" creationId="{DE0CDC53-A788-4B62-A1FA-8DAE2423F4C4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1" creationId="{81C8CD79-9205-4E76-AA61-BA8A0E429B6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2" creationId="{88FAB935-E4CF-4934-BDB5-0C38EB7B6DBF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3" creationId="{862AC0D8-D4CD-4C5D-9E38-ECB160BB2F8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4" creationId="{9BB2CCC6-FC1A-4174-9595-AB8E150475F1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5" creationId="{0E5EACDF-A12B-47FB-950A-BC006E44F7FA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6" creationId="{D17268D7-2EDF-429C-B463-FF2CCF2FD7D0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7" creationId="{55E7ED32-8DE5-41FE-B715-17494314EC6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8" creationId="{1A504139-29AB-4973-9203-CD14C4A27BF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9" creationId="{CD4DD9F8-BFD6-4135-87E6-93E2140C513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0" creationId="{DD81D8C2-8C75-4D40-A698-1EBDB40B0A0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1" creationId="{2C4991EB-CC42-4781-A2B1-07DA7E17AE7B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2" creationId="{3D373DF3-E88A-44A4-82AE-AFE3A4AFCE39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3" creationId="{2C06644C-F80F-411F-AEF5-D0EF016CC175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4" creationId="{9918A091-7307-42E6-B33B-7D104EDA1C20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5" creationId="{E577270D-0C0B-45A0-BF6B-CC625D60F6CB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6" creationId="{B5A5ACD2-44CA-4157-9617-3C4020C2824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7" creationId="{9FDD66FE-0339-41F9-AF58-D61990F98F93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8" creationId="{8602ADD9-1AE1-4C60-916B-216C4A07BAF5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9" creationId="{FBF5065C-284F-4C47-B1D6-7AFEAB31A6FF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70" creationId="{CBE8634E-0319-4118-89F8-09A1F5BE2652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71" creationId="{4FF58B60-982C-4C19-9E43-1CC98187CE59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73" creationId="{1310F59A-4B02-4D62-8824-71F9E3976D56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74" creationId="{8F803647-9A5B-4878-9B9B-50DDB453EF09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75" creationId="{76022D4C-C6C1-47B0-A4A5-C7FC8D40C92C}"/>
          </ac:spMkLst>
        </pc:spChg>
        <pc:grpChg chg="add del mod">
          <ac:chgData name="Lucas Gomez Tobon" userId="b8a6d8fe-e4ad-4825-8cc6-ab3fedc37e7a" providerId="ADAL" clId="{1CFA6563-8FB3-4952-97E3-F36AE521168D}" dt="2021-06-17T19:35:07.972" v="1225"/>
          <ac:grpSpMkLst>
            <pc:docMk/>
            <pc:sldMk cId="3906802913" sldId="730"/>
            <ac:grpSpMk id="74" creationId="{69A6D482-1FF5-4CDB-BD91-9FB88F00079E}"/>
          </ac:grpSpMkLst>
        </pc:grpChg>
        <pc:grpChg chg="del">
          <ac:chgData name="Lucas Gomez Tobon" userId="b8a6d8fe-e4ad-4825-8cc6-ab3fedc37e7a" providerId="ADAL" clId="{1CFA6563-8FB3-4952-97E3-F36AE521168D}" dt="2021-06-17T19:32:38.080" v="1189" actId="478"/>
          <ac:grpSpMkLst>
            <pc:docMk/>
            <pc:sldMk cId="3906802913" sldId="730"/>
            <ac:grpSpMk id="77" creationId="{A18A3CBE-5795-46FF-B9BA-51AB1FE85E2B}"/>
          </ac:grpSpMkLst>
        </pc:grpChg>
        <pc:grpChg chg="add del mod">
          <ac:chgData name="Lucas Gomez Tobon" userId="b8a6d8fe-e4ad-4825-8cc6-ab3fedc37e7a" providerId="ADAL" clId="{1CFA6563-8FB3-4952-97E3-F36AE521168D}" dt="2021-06-17T19:37:31.606" v="1232"/>
          <ac:grpSpMkLst>
            <pc:docMk/>
            <pc:sldMk cId="3906802913" sldId="730"/>
            <ac:grpSpMk id="143" creationId="{A3359346-6D28-4068-91E7-314C2A3CC959}"/>
          </ac:grpSpMkLst>
        </pc:grpChg>
        <pc:picChg chg="add mod">
          <ac:chgData name="Lucas Gomez Tobon" userId="b8a6d8fe-e4ad-4825-8cc6-ab3fedc37e7a" providerId="ADAL" clId="{1CFA6563-8FB3-4952-97E3-F36AE521168D}" dt="2021-06-17T19:35:21.005" v="1229" actId="1076"/>
          <ac:picMkLst>
            <pc:docMk/>
            <pc:sldMk cId="3906802913" sldId="730"/>
            <ac:picMk id="4" creationId="{B8E31B93-2A8C-422C-83D3-DAFFF1C55489}"/>
          </ac:picMkLst>
        </pc:picChg>
        <pc:cxnChg chg="mod">
          <ac:chgData name="Lucas Gomez Tobon" userId="b8a6d8fe-e4ad-4825-8cc6-ab3fedc37e7a" providerId="ADAL" clId="{1CFA6563-8FB3-4952-97E3-F36AE521168D}" dt="2021-06-17T19:35:06.371" v="1224"/>
          <ac:cxnSpMkLst>
            <pc:docMk/>
            <pc:sldMk cId="3906802913" sldId="730"/>
            <ac:cxnSpMk id="139" creationId="{98D0C5AB-1B12-4D8B-8FC9-96695FDAAFEF}"/>
          </ac:cxnSpMkLst>
        </pc:cxnChg>
        <pc:cxnChg chg="mod">
          <ac:chgData name="Lucas Gomez Tobon" userId="b8a6d8fe-e4ad-4825-8cc6-ab3fedc37e7a" providerId="ADAL" clId="{1CFA6563-8FB3-4952-97E3-F36AE521168D}" dt="2021-06-17T19:37:30.878" v="1231"/>
          <ac:cxnSpMkLst>
            <pc:docMk/>
            <pc:sldMk cId="3906802913" sldId="730"/>
            <ac:cxnSpMk id="272" creationId="{2D956B7C-D73F-47FA-AE48-61B7684DAB0F}"/>
          </ac:cxnSpMkLst>
        </pc:cxnChg>
      </pc:sldChg>
      <pc:sldChg chg="add del">
        <pc:chgData name="Lucas Gomez Tobon" userId="b8a6d8fe-e4ad-4825-8cc6-ab3fedc37e7a" providerId="ADAL" clId="{1CFA6563-8FB3-4952-97E3-F36AE521168D}" dt="2021-06-17T19:29:37.804" v="1152" actId="47"/>
        <pc:sldMkLst>
          <pc:docMk/>
          <pc:sldMk cId="2818901444" sldId="731"/>
        </pc:sldMkLst>
      </pc:sldChg>
      <pc:sldChg chg="add del">
        <pc:chgData name="Lucas Gomez Tobon" userId="b8a6d8fe-e4ad-4825-8cc6-ab3fedc37e7a" providerId="ADAL" clId="{1CFA6563-8FB3-4952-97E3-F36AE521168D}" dt="2021-06-17T19:29:38.197" v="1153" actId="47"/>
        <pc:sldMkLst>
          <pc:docMk/>
          <pc:sldMk cId="3373926286" sldId="732"/>
        </pc:sldMkLst>
      </pc:sldChg>
      <pc:sldChg chg="add del">
        <pc:chgData name="Lucas Gomez Tobon" userId="b8a6d8fe-e4ad-4825-8cc6-ab3fedc37e7a" providerId="ADAL" clId="{1CFA6563-8FB3-4952-97E3-F36AE521168D}" dt="2021-06-17T19:29:38.364" v="1154" actId="47"/>
        <pc:sldMkLst>
          <pc:docMk/>
          <pc:sldMk cId="1372368579" sldId="734"/>
        </pc:sldMkLst>
      </pc:sldChg>
      <pc:sldChg chg="addSp delSp modSp add mod">
        <pc:chgData name="Lucas Gomez Tobon" userId="b8a6d8fe-e4ad-4825-8cc6-ab3fedc37e7a" providerId="ADAL" clId="{1CFA6563-8FB3-4952-97E3-F36AE521168D}" dt="2021-06-17T19:30:47.435" v="1176" actId="20577"/>
        <pc:sldMkLst>
          <pc:docMk/>
          <pc:sldMk cId="381820362" sldId="735"/>
        </pc:sldMkLst>
        <pc:spChg chg="add mod">
          <ac:chgData name="Lucas Gomez Tobon" userId="b8a6d8fe-e4ad-4825-8cc6-ab3fedc37e7a" providerId="ADAL" clId="{1CFA6563-8FB3-4952-97E3-F36AE521168D}" dt="2021-06-17T19:30:47.435" v="1176" actId="20577"/>
          <ac:spMkLst>
            <pc:docMk/>
            <pc:sldMk cId="381820362" sldId="735"/>
            <ac:spMk id="4" creationId="{1097A668-7773-4CAB-8EF1-354FA4AFE00C}"/>
          </ac:spMkLst>
        </pc:spChg>
        <pc:spChg chg="add del">
          <ac:chgData name="Lucas Gomez Tobon" userId="b8a6d8fe-e4ad-4825-8cc6-ab3fedc37e7a" providerId="ADAL" clId="{1CFA6563-8FB3-4952-97E3-F36AE521168D}" dt="2021-06-17T19:24:31.311" v="941" actId="11529"/>
          <ac:spMkLst>
            <pc:docMk/>
            <pc:sldMk cId="381820362" sldId="735"/>
            <ac:spMk id="8" creationId="{48B0DF8C-6741-412A-8604-44FB2B9A0E31}"/>
          </ac:spMkLst>
        </pc:spChg>
        <pc:spChg chg="add mod">
          <ac:chgData name="Lucas Gomez Tobon" userId="b8a6d8fe-e4ad-4825-8cc6-ab3fedc37e7a" providerId="ADAL" clId="{1CFA6563-8FB3-4952-97E3-F36AE521168D}" dt="2021-06-17T19:25:06.867" v="955" actId="1035"/>
          <ac:spMkLst>
            <pc:docMk/>
            <pc:sldMk cId="381820362" sldId="735"/>
            <ac:spMk id="9" creationId="{D8FD59F6-9BD3-47E7-BF3F-CDEA358C1772}"/>
          </ac:spMkLst>
        </pc:spChg>
        <pc:spChg chg="add mod">
          <ac:chgData name="Lucas Gomez Tobon" userId="b8a6d8fe-e4ad-4825-8cc6-ab3fedc37e7a" providerId="ADAL" clId="{1CFA6563-8FB3-4952-97E3-F36AE521168D}" dt="2021-06-17T19:27:45.160" v="1110" actId="1076"/>
          <ac:spMkLst>
            <pc:docMk/>
            <pc:sldMk cId="381820362" sldId="735"/>
            <ac:spMk id="11" creationId="{358E2F33-F93E-488D-9E95-08E5E7C1FB6B}"/>
          </ac:spMkLst>
        </pc:spChg>
        <pc:spChg chg="add mod">
          <ac:chgData name="Lucas Gomez Tobon" userId="b8a6d8fe-e4ad-4825-8cc6-ab3fedc37e7a" providerId="ADAL" clId="{1CFA6563-8FB3-4952-97E3-F36AE521168D}" dt="2021-06-17T19:27:37.701" v="1106" actId="1076"/>
          <ac:spMkLst>
            <pc:docMk/>
            <pc:sldMk cId="381820362" sldId="735"/>
            <ac:spMk id="14" creationId="{4381AB87-CF31-4A4C-BCD3-49934804DD67}"/>
          </ac:spMkLst>
        </pc:spChg>
        <pc:picChg chg="mod">
          <ac:chgData name="Lucas Gomez Tobon" userId="b8a6d8fe-e4ad-4825-8cc6-ab3fedc37e7a" providerId="ADAL" clId="{1CFA6563-8FB3-4952-97E3-F36AE521168D}" dt="2021-06-17T19:27:49.366" v="1115" actId="1076"/>
          <ac:picMkLst>
            <pc:docMk/>
            <pc:sldMk cId="381820362" sldId="735"/>
            <ac:picMk id="7" creationId="{9988AE54-09F5-4C91-B0BC-B378102CDDB4}"/>
          </ac:picMkLst>
        </pc:picChg>
        <pc:picChg chg="add mod">
          <ac:chgData name="Lucas Gomez Tobon" userId="b8a6d8fe-e4ad-4825-8cc6-ab3fedc37e7a" providerId="ADAL" clId="{1CFA6563-8FB3-4952-97E3-F36AE521168D}" dt="2021-06-17T19:28:45.009" v="1123" actId="1076"/>
          <ac:picMkLst>
            <pc:docMk/>
            <pc:sldMk cId="381820362" sldId="735"/>
            <ac:picMk id="10242" creationId="{206E54DB-5C1B-4A37-8BB5-6B4A5370F1DF}"/>
          </ac:picMkLst>
        </pc:picChg>
        <pc:picChg chg="add mod">
          <ac:chgData name="Lucas Gomez Tobon" userId="b8a6d8fe-e4ad-4825-8cc6-ab3fedc37e7a" providerId="ADAL" clId="{1CFA6563-8FB3-4952-97E3-F36AE521168D}" dt="2021-06-17T19:28:50.500" v="1127" actId="1076"/>
          <ac:picMkLst>
            <pc:docMk/>
            <pc:sldMk cId="381820362" sldId="735"/>
            <ac:picMk id="10244" creationId="{F23C6849-7848-4CF0-8D29-2E25792303CC}"/>
          </ac:picMkLst>
        </pc:picChg>
        <pc:cxnChg chg="add mod">
          <ac:chgData name="Lucas Gomez Tobon" userId="b8a6d8fe-e4ad-4825-8cc6-ab3fedc37e7a" providerId="ADAL" clId="{1CFA6563-8FB3-4952-97E3-F36AE521168D}" dt="2021-06-17T19:25:13.774" v="956" actId="1076"/>
          <ac:cxnSpMkLst>
            <pc:docMk/>
            <pc:sldMk cId="381820362" sldId="735"/>
            <ac:cxnSpMk id="5" creationId="{E94056AC-76DF-4F65-B3CF-8C551642514C}"/>
          </ac:cxnSpMkLst>
        </pc:cxnChg>
        <pc:cxnChg chg="add mod">
          <ac:chgData name="Lucas Gomez Tobon" userId="b8a6d8fe-e4ad-4825-8cc6-ab3fedc37e7a" providerId="ADAL" clId="{1CFA6563-8FB3-4952-97E3-F36AE521168D}" dt="2021-06-17T19:27:51.917" v="1116" actId="14100"/>
          <ac:cxnSpMkLst>
            <pc:docMk/>
            <pc:sldMk cId="381820362" sldId="735"/>
            <ac:cxnSpMk id="10" creationId="{73AA89AB-1096-4872-AD80-67688E181C8B}"/>
          </ac:cxnSpMkLst>
        </pc:cxnChg>
      </pc:sldChg>
      <pc:sldChg chg="addSp delSp modSp add mod">
        <pc:chgData name="Lucas Gomez Tobon" userId="b8a6d8fe-e4ad-4825-8cc6-ab3fedc37e7a" providerId="ADAL" clId="{1CFA6563-8FB3-4952-97E3-F36AE521168D}" dt="2021-06-17T19:30:05.725" v="1163" actId="1076"/>
        <pc:sldMkLst>
          <pc:docMk/>
          <pc:sldMk cId="3445428546" sldId="736"/>
        </pc:sldMkLst>
        <pc:spChg chg="del mod">
          <ac:chgData name="Lucas Gomez Tobon" userId="b8a6d8fe-e4ad-4825-8cc6-ab3fedc37e7a" providerId="ADAL" clId="{1CFA6563-8FB3-4952-97E3-F36AE521168D}" dt="2021-06-17T19:29:02.459" v="1137" actId="478"/>
          <ac:spMkLst>
            <pc:docMk/>
            <pc:sldMk cId="3445428546" sldId="736"/>
            <ac:spMk id="4" creationId="{1097A668-7773-4CAB-8EF1-354FA4AFE00C}"/>
          </ac:spMkLst>
        </pc:spChg>
        <pc:spChg chg="del">
          <ac:chgData name="Lucas Gomez Tobon" userId="b8a6d8fe-e4ad-4825-8cc6-ab3fedc37e7a" providerId="ADAL" clId="{1CFA6563-8FB3-4952-97E3-F36AE521168D}" dt="2021-06-17T19:29:17.558" v="1139" actId="478"/>
          <ac:spMkLst>
            <pc:docMk/>
            <pc:sldMk cId="3445428546" sldId="736"/>
            <ac:spMk id="9" creationId="{D8FD59F6-9BD3-47E7-BF3F-CDEA358C1772}"/>
          </ac:spMkLst>
        </pc:spChg>
        <pc:spChg chg="del">
          <ac:chgData name="Lucas Gomez Tobon" userId="b8a6d8fe-e4ad-4825-8cc6-ab3fedc37e7a" providerId="ADAL" clId="{1CFA6563-8FB3-4952-97E3-F36AE521168D}" dt="2021-06-17T19:28:59.704" v="1131" actId="478"/>
          <ac:spMkLst>
            <pc:docMk/>
            <pc:sldMk cId="3445428546" sldId="736"/>
            <ac:spMk id="11" creationId="{358E2F33-F93E-488D-9E95-08E5E7C1FB6B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2" creationId="{F7C1E33B-A055-4B3D-9F80-1A63EE85C06B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3" creationId="{04B074CE-8BAE-407C-8E2B-87618A70C55D}"/>
          </ac:spMkLst>
        </pc:spChg>
        <pc:spChg chg="del">
          <ac:chgData name="Lucas Gomez Tobon" userId="b8a6d8fe-e4ad-4825-8cc6-ab3fedc37e7a" providerId="ADAL" clId="{1CFA6563-8FB3-4952-97E3-F36AE521168D}" dt="2021-06-17T19:28:58.917" v="1130" actId="478"/>
          <ac:spMkLst>
            <pc:docMk/>
            <pc:sldMk cId="3445428546" sldId="736"/>
            <ac:spMk id="14" creationId="{4381AB87-CF31-4A4C-BCD3-49934804DD6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5" creationId="{6C6CBC57-201E-43F3-ACD8-51DA82645C10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6" creationId="{ABF970F7-D793-40B2-8F43-11496AA061DC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7" creationId="{DFDCEE40-846F-49F5-9A19-88625AB4EF8F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8" creationId="{DC520BA4-27AF-4E83-8DD0-79BA20165D2D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9" creationId="{555F85DC-62A1-4274-8F35-333D8ECB39A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0" creationId="{1BC174DE-4063-4F03-90C9-F25DFDB27B3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1" creationId="{43E69A9D-F736-485B-8BF5-957A2F2EDE78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2" creationId="{AE6CFBBF-C819-4124-97C9-C53A54F5EB35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3" creationId="{CC16D86F-F7D3-484F-A74F-E9A9C8151B2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4" creationId="{46F1A72F-5F2A-4935-A1E6-B6C596AA5C9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5" creationId="{E887FE46-962F-496E-B88F-2469BA15E24D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6" creationId="{7B586440-CFEC-4F0A-A9B9-A338A16562D6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7" creationId="{B4ACFA21-93B9-4752-9C81-0E18F855533C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8" creationId="{EFBC7A29-3562-48C5-87BD-C0F225B30329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9" creationId="{761252F2-E32E-4E2C-91AC-096D2AD603E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0" creationId="{B534FDB2-13E8-4595-858F-82F7392C6C4F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1" creationId="{7F8409CC-60CD-465A-8B44-196E890C8E9A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2" creationId="{E1B5B02A-FF19-41BC-844A-D221404B5B1F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3" creationId="{00887751-42DB-447E-AD0A-CCE79B1131E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4" creationId="{FE3EA32D-424F-4A73-8A61-1CB580C2C729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5" creationId="{70FEF764-1AA3-4741-A871-BAE17919C9E5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6" creationId="{564D1A29-C984-4632-B0BD-6DD211FA556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7" creationId="{8A821C39-81B4-4984-9B7E-30F4F7B03A36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8" creationId="{74AD8C58-6D38-4D58-B812-4DA108701B1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9" creationId="{41E1F0F2-2941-4664-848E-A460959AFD62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0" creationId="{EFFD27AF-C0AF-4102-B9C2-537E7BB8214D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1" creationId="{449544E8-3E09-46AA-BE75-B5FB19F976E2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2" creationId="{3A5F2863-636A-40AF-8A59-A0EA1369F9D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3" creationId="{F4DB1109-365B-4C63-B9BB-DC9766EA74B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4" creationId="{52CDEA0A-5241-46D2-A257-15B646654C96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5" creationId="{076F98A8-C1D0-4327-A339-8527C2DDBE79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6" creationId="{15083D64-7E52-4F40-8490-E138C8BFDC7D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7" creationId="{DE1091D6-E546-4138-85E8-02BEC5ED3FC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8" creationId="{2A1F039E-570F-41D3-9D64-488343EE50BC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9" creationId="{550AA22A-F394-4B0C-A480-50D44F9126C4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0" creationId="{45321CBF-9DF3-4FED-B18A-C365A89452D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1" creationId="{A1FB4402-32C9-490C-BC3F-C199EBA2CD3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2" creationId="{3D572C2C-BCF9-4319-9922-D7F5CF4BD340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3" creationId="{292CF152-1A57-4E9D-8004-34D1BF54780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4" creationId="{71510145-9A0B-44B2-8151-2111D09E0AB0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5" creationId="{10F567E0-5D6C-4B13-A20B-7C7621088900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6" creationId="{EB83DA54-0ACA-4A99-A98A-72677C373A05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7" creationId="{01992A95-F012-4742-A3C4-67822C51B5F8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8" creationId="{B49B9E88-FD8E-449F-92D1-48351D82A80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9" creationId="{E16AD858-7AC9-42F0-819C-E4C94EED8391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0" creationId="{4C83D31B-FD54-41EE-B5A8-C7907EFF0B3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1" creationId="{AA68906E-1293-4BED-8FD0-09E338F25EA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2" creationId="{227390C0-6773-47B4-8E74-1D514865E206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3" creationId="{039A01C5-5F79-47C4-9A0E-209EEAF1499C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4" creationId="{AA97E72D-3486-421A-9A50-EE5391B99E0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5" creationId="{EE7E16D9-8202-48CE-A020-3E011F3D30E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6" creationId="{428B4925-BAC4-4894-8AB6-A37A5C22AAC2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7" creationId="{972FF778-2C19-41FD-B963-399C570C8DC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8" creationId="{C5D088A5-CB58-4A1A-8A53-08B89519C91A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9" creationId="{03BEDCDA-418A-4D74-9F5A-CD5AF2531D05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0" creationId="{434C9C93-5BE4-458C-AA75-DAF6A945E5D5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1" creationId="{4AB4C479-528E-442D-A660-F25DE60F33E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2" creationId="{80203D63-F982-4620-ACCB-79FC08118EEA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3" creationId="{9ED4D4BB-2491-4D4E-B881-F16171C48C6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4" creationId="{7D5B52D0-EA59-4013-B112-383100C7089F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6" creationId="{772D641F-AD77-4563-BC62-D7792FA6F1FD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7" creationId="{36575C61-0C83-48D5-AFC7-C92203E08818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8" creationId="{2C54C6BC-4F80-42A8-907F-C445CA416CCD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79" creationId="{04888799-375C-4A82-A527-4DBA2A57E2E9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0" creationId="{79B0258F-5D1A-4236-9CD2-456FED0B9DD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1" creationId="{B3B3284A-C06E-47CF-A979-0FAFE0201CD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2" creationId="{9DE016E7-CD19-475B-9212-E31C8627FFB3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3" creationId="{B582C22E-FD29-4AC2-8BF4-5DBE621E048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4" creationId="{68C4F247-6E36-4921-9E56-632F4CAA66E4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5" creationId="{5078B5E0-0B71-4E83-AAE8-CB2365F65103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6" creationId="{5D2D1CD4-E97C-48AA-A91F-E736C99BD17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7" creationId="{69EECBD2-0912-4C51-A5D9-F8ABA8C075A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8" creationId="{5944EAFD-3063-4661-A262-609C2555CF9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9" creationId="{FAB834A5-7EB1-4EF6-8ECC-4584D80A9886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0" creationId="{2A335B5A-127F-4732-9722-63CFC81BC71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1" creationId="{81200BC9-7D52-4C31-9DB0-7F633CEC9C5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2" creationId="{9941F409-936A-48F5-957D-50F2D3DC1B99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3" creationId="{21D2D0AB-6286-45DF-94BC-BB61D6917315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4" creationId="{0E5C1BC7-8BDB-4781-A259-2372F59DD63E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5" creationId="{D0DBED1E-0AD1-4C43-A908-A7A98B0326DF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6" creationId="{6C13871A-AA10-4704-94B3-E20E01254D2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7" creationId="{0760DC43-7412-4025-9F98-5EA010B52CD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8" creationId="{0331F5D6-A6A2-49D1-8A14-0C0746760DFF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9" creationId="{5F2F3584-105F-4780-863C-0AF18A900EC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0" creationId="{BC924BF7-075F-4518-933A-FF364AED11A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1" creationId="{29F9D098-AAB6-48BD-85D2-5B8F0F21C66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2" creationId="{723F1172-ED14-40AE-9524-58BB765D903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3" creationId="{D070D574-890A-4011-BE39-4BA9622BFA3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4" creationId="{B25C6C47-9073-4B60-AA24-64238D27B17D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5" creationId="{3568564C-A27C-4293-9E04-E9E4FDB6883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6" creationId="{D319FFEE-8B30-4AE5-AC3A-22E55D65F127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7" creationId="{371D9F7A-B279-497A-922B-EB89287B57E6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8" creationId="{4D395C47-BC9C-4EA7-BED0-863CE79BE677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9" creationId="{C5E2BEE1-7F57-480D-9CEE-B4FF4F7D0A46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0" creationId="{24707FF0-2022-4412-88A9-3545B3287D73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1" creationId="{D4C11F48-F4CF-4A3B-8F00-78FE022E8578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2" creationId="{D4D84DB2-7AC2-4B57-9858-8035BA4E3A2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3" creationId="{2172785C-6649-425D-A6CD-821D50CBEC6E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4" creationId="{BDCF9577-07B3-480F-A192-21530B3E0EE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5" creationId="{24088A2B-D921-4DBB-97D1-81503EE5AE25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6" creationId="{F165A9ED-59C3-4B11-9731-C57407253EB9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7" creationId="{D9ACC603-A021-4EBA-94B0-9387E02C20A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8" creationId="{301DE744-58C9-4738-9D41-8838A422D745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9" creationId="{11F8F672-2747-4C3C-860C-4F8BB660E54D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0" creationId="{10E6452F-E307-46E4-9B56-DA8290886B1C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1" creationId="{EA1B37B7-A4B9-4467-84B1-1AC30F4F2442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2" creationId="{74CAA5F0-3ED3-4006-8145-2DF9DA02618E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3" creationId="{A50A32BC-36D6-4CC2-AB4F-B2126BF721F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4" creationId="{5F4711D7-6DBB-48BC-98B3-AEA3D787585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5" creationId="{011C8375-7EA0-4C6B-9574-22BDCF3FED0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6" creationId="{6532B53E-5846-4736-9800-E4B634FBBCF5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7" creationId="{837D8D8E-4A64-4FE8-B0F5-FDAD9C7916D9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8" creationId="{1088405B-35CE-47E3-964D-23306808FCA2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9" creationId="{5AC52241-7D50-48A4-A1F2-4E3EB4EEFE8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0" creationId="{160288C8-6728-4AE9-BB39-E8F205A6749F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1" creationId="{3103000F-ABE3-45E8-BA58-868C275AFEFC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2" creationId="{E0A6AB30-26E5-4CB7-A14E-1DAF405AEFD4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3" creationId="{5840A5DA-959B-4208-9DEB-014A73796B7F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4" creationId="{78299B1D-8008-4BE2-9F41-940A2D387E53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5" creationId="{CE602A94-80EF-4212-81B5-13DB97ED6E0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6" creationId="{8B512BEC-5A5B-41DE-9150-D17B328D222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7" creationId="{49450C3D-2282-4D8C-B779-F8085080AFA6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8" creationId="{CCCB8BED-3372-4883-8BB7-2E35961E1BB4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9" creationId="{7F642BCE-44C1-4ECF-87CF-CDC3F1EE489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40" creationId="{09E9D0F6-22E1-48F2-BD9F-56E629C015D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42" creationId="{CACC92C5-DD42-4E33-9D39-FB80B458EAB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43" creationId="{56DA3C73-7F8C-40EF-B6EE-EA47872944DF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44" creationId="{30912962-5DFE-477D-A1B3-A4BF8F0E12C0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45" creationId="{7777CF8B-E488-411E-A40C-8F5A3D0E7AB4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46" creationId="{E498F97B-61BC-41D5-ABB0-0458DCE1CBCF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47" creationId="{A173B267-2BEC-4FE8-A2C7-A1F66D2D3B08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48" creationId="{1127E3B3-74F5-4E82-9238-36301B221847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49" creationId="{6BEC444E-0114-4DEC-8A89-98957DB6E180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0" creationId="{3F7A565D-FF44-4DBE-88C2-1AF460ABB757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1" creationId="{91EB1F67-BEC1-42AD-8A41-C25855E17D8F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2" creationId="{43118338-6A14-4E94-9CCB-6D5F77CAFA28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3" creationId="{A872255B-57FF-47D5-85B8-23267FDCEF55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4" creationId="{183E1B21-FCB7-4A03-9E6A-93ABC3BFBF9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5" creationId="{90680EA3-A74A-4BE5-9FD7-5720685EFA0A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6" creationId="{BDEFD341-8150-4EFB-B389-DA8189122649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7" creationId="{990500AA-129E-4687-AABE-A98D2362953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8" creationId="{BC36BDEE-7AAD-4ECD-AB59-01AB7302B9C9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9" creationId="{E5384F7D-D8C2-42B7-B66F-2840A16B0A9E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0" creationId="{E466A54E-9034-420D-8042-DAEF7E8B293D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1" creationId="{44CE0777-0734-4591-929A-ABAD0E37C8E6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2" creationId="{70FB0D77-35C9-47A8-8DD6-A9905F6F04EC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3" creationId="{EC16CD22-9762-4F9D-820B-B3350E13CC73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4" creationId="{C5B3381B-A4FD-4643-85F2-1443AFC4817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5" creationId="{3DCE576B-2956-41B6-8420-23CBB4DAFF93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6" creationId="{EEA69EBD-67F6-414F-803E-9727327E39D6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7" creationId="{76BA1C7E-F341-46DA-A244-11593271EB7C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8" creationId="{88767D68-2FF2-464D-A6D6-FF60B76A28D1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9" creationId="{22CACC8A-F501-48AD-AD99-090D2467883E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0" creationId="{57D317FE-B2D2-4E60-B0AE-C0B5445B6B7D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1" creationId="{259104E6-D6AB-4C9F-A834-F1F5E0B0A780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2" creationId="{887C24CF-14BE-42D6-9D2A-0E5ED25BF1FD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3" creationId="{27445AC6-9FC9-4B99-ADDB-248BEFBDFE58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4" creationId="{865C8ACE-5398-44B8-B5EB-E9415CC621ED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5" creationId="{897D8666-F566-4C77-AC7B-76D49337D6AC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6" creationId="{7E2DBB7A-4C58-4B00-8CAA-CC4CC0FA6D58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7" creationId="{E3F1E3CC-F6FF-43D0-A1C7-7A06DBC1B81E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8" creationId="{4EB035E1-1CA4-4EB2-BA8B-6EEDFDFC89AB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9" creationId="{9AA594BE-710D-41E0-AE64-82728E2D09D4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0" creationId="{6F7317A9-CD70-455F-A5E1-FC1DB1DE2DF3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1" creationId="{25DF5828-851B-46FD-8BCB-86D424F33D4D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2" creationId="{78181468-3FC3-4E9C-9126-B09273B69BFB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3" creationId="{9CEDF924-7ACA-4952-8C32-DF13E9BEEC8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4" creationId="{588313FA-C8A7-4C54-AC17-11ED506F4331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5" creationId="{05373574-5A10-4A14-AE89-5E334FBBC6C3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6" creationId="{767B107E-C81F-4CA9-A12C-CA1CB423A9D3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7" creationId="{320F77E7-5B8D-4618-81F5-07257D6621BC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8" creationId="{89A6967C-0B7F-472F-B714-B0E5DFF1E39B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9" creationId="{AFCAE35D-9FB9-4A80-BA88-E31A1120A6B0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0" creationId="{B89320D2-1287-4A8B-9390-9DA5B8FAED57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1" creationId="{79DB341D-393D-4E4A-A73E-B3D2835F440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2" creationId="{4F38EAA8-EF36-4C18-B940-1674B2F1561C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3" creationId="{99E7D45A-D1A8-41A0-9C58-365919B5801E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4" creationId="{79E1961B-DFAB-47E3-9D0D-7BC3021EF31A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5" creationId="{F605C2EA-58AB-442E-A7C6-59D1B2D3442F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6" creationId="{D9ED658A-CC80-419F-9AC5-1CE32A3DF18B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7" creationId="{728BC8F9-3828-4A6E-9FB0-41DEA932AC4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8" creationId="{C468FD66-06BF-4773-8E32-DB226425702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9" creationId="{AA908FDB-A7D6-4BC8-8C55-C3D8BFCBE556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0" creationId="{455F1AB8-22C2-44E3-9461-AFE595B84C1A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1" creationId="{F04F62A1-DD23-4828-9F9D-E69A6B6147AB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2" creationId="{12735752-7A11-4811-9523-9961DE42BD80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3" creationId="{5BAA367E-7D2B-447C-864D-4076B54A7118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4" creationId="{C024365E-4D1C-4189-A5CE-DEFC96FBFA59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5" creationId="{1FA66E0D-71A2-4A1F-B69B-180DFD7F9616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6" creationId="{2FEBB7BF-16AD-4F15-807D-05FA5F597049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8" creationId="{A0E8211F-E48B-49E5-86F0-942BFBFB2A9A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9" creationId="{CCA33E9C-89D8-4503-A6E1-B4300AB62C24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10" creationId="{0B0C6286-AA23-4A35-B27A-F70A162965B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12" creationId="{A3573A5B-879D-4887-BA7F-BBFF9A20CD76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13" creationId="{38B8C6B4-B1D3-46FB-9EB9-9C48CC4A9AD5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4" creationId="{FF72AB5D-D770-4DA0-B325-834C307AF2AA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5" creationId="{224911D7-E0DE-4C70-908C-F9EFC5B1E2C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6" creationId="{927AEDEF-3F07-4DD4-97BE-1FF6B387ADD0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7" creationId="{597655B1-8685-4403-9A68-0B83862F1D12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8" creationId="{300FBD02-E14F-4AF0-AF57-8729944F9D51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9" creationId="{36C3E99A-1345-4692-B5A3-99ED1E015D6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0" creationId="{98D5AD1F-5134-480F-B20C-2C4D0548827D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1" creationId="{F8B6943E-69A9-4E12-8304-A98254B8238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2" creationId="{FFB99E5E-22B9-4C20-9177-CB48B9057C6C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3" creationId="{03E66D93-35E6-4E45-B165-69B118BF438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4" creationId="{A76B0A22-A141-4989-8C33-798D58F74314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5" creationId="{F5AAD266-E57F-471A-93E3-4579A72E1960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6" creationId="{C066E9E5-AE23-49CD-A1B4-55C3116E63DD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7" creationId="{039EDAE4-75E2-4C9E-A83E-FBFCEE5A93D5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8" creationId="{5E65855B-A5F9-4AF0-8F9C-B97BB8A3119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9" creationId="{BF10825A-C56E-4C2B-A8D0-410AEFB120CA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0" creationId="{B3E12278-256C-4218-BEAA-036F98C0AB9F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1" creationId="{E8EB2A8C-A11D-47CA-A32D-7D7E230C1F19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2" creationId="{CE09B3DF-70CC-49EC-B345-6BEA238ACF61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3" creationId="{F24B8B26-1A65-431F-AF5B-DE008103AC27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4" creationId="{6A8548D3-65EC-4F04-BA9F-5027C243DC9D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5" creationId="{AA4CF9C6-149E-48DA-A663-0F39D0A15745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6" creationId="{75D9F0A1-1371-4A21-A6C4-76B37D083439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7" creationId="{474BF4B7-859D-41FA-9602-6A925EF7B5EF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8" creationId="{8C20E88C-A8FE-4A56-BAAB-343599C9188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9" creationId="{A506CECC-2235-48C6-BDB5-CCA7C462055D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0" creationId="{FD55F78F-FA0F-4EE9-A4B5-ED73B0E85C22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1" creationId="{F8AD7B05-5E41-45C8-8BC4-CA404B06EDF5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2" creationId="{C1F6607D-28B8-4183-AEEF-3F3C368FA16C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3" creationId="{6D8B19BC-A25C-4D2A-8A92-AC86DB3F40BF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4" creationId="{A65384E8-1451-4C75-B9AF-44F5B21AA299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5" creationId="{EA352BAF-08E7-4FB5-934E-1B235B034454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6" creationId="{B35CB833-29C6-4BC2-93AF-E5BD150FFAC3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7" creationId="{54D1BCB5-A1B3-48C2-A86B-B71727F940E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8" creationId="{3496290C-2D95-4264-9020-11AE49E00A2C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9" creationId="{6BF6F4DD-D201-457F-8D59-9F2071AC0373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0" creationId="{034AAB94-1CA8-4505-B231-BF14C35AEA2D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1" creationId="{8813CE92-BBD4-465E-B9E6-AE52BB9CC9B0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2" creationId="{070453D1-B537-4B68-8C75-8A466CDC852C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3" creationId="{7F77748E-1BA5-426C-A871-76A68E9F05F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4" creationId="{CF9ECF14-A451-4CBE-9135-7D95AA2CB644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5" creationId="{5A3A4090-1CB6-4A57-89CF-BD451A1236C1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6" creationId="{6E3A3734-E327-4E38-B586-53596A17E18B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7" creationId="{34980B05-B1E3-46CA-A019-FC57E164B580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8" creationId="{5B10DC6A-6426-4DDD-8898-93B2A1CD71EA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9" creationId="{B2F85BBA-C7C6-40A4-BC5A-A9860C4AB7CF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0" creationId="{5867F478-3BF3-4B25-81D8-DA4CF7E476D3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1" creationId="{6B74D02F-E74A-4406-9D10-C06EC5ED2E7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2" creationId="{CEA0FDAA-1200-4324-A6C7-C68A84ED5A94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3" creationId="{874DD6A3-A1CC-4437-B902-0A58CA1A092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4" creationId="{1B72CB15-924E-4F94-AC44-C4B639BD47B0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5" creationId="{94D9DCCD-E152-44B5-945C-6F6AA81699C8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6" creationId="{D3AB0DD9-9768-410E-9B1F-B0CA57E6C7A7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7" creationId="{7A5E5CF2-FA23-4AFD-8BBC-79EFE1973653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8" creationId="{544A3FFE-7CC1-4960-A17E-35B84733DF62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9" creationId="{F7A8C474-C2C6-472A-A223-807D8B00BCA4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0" creationId="{D6F2658E-94F4-4E22-A6C7-03C8BA742D4A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1" creationId="{CBF80BAE-4422-4D11-A42A-C8D786584CD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2" creationId="{E8D948A0-A190-461E-8B3A-9511AC928F82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3" creationId="{0B634156-25DF-4985-9E88-CA9B048F8F3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4" creationId="{74DEC678-1D2A-4656-95B9-A770C5D7A967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5" creationId="{CD0D857E-4E00-4257-B3CD-7BD0003B37EA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7" creationId="{CD41CD0C-9737-4304-84DF-C1B5FBD5406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8" creationId="{4B07AD76-4EFE-4E74-AB8A-2ACEE9C7A7A2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9" creationId="{21D4BB38-3BCD-4364-8DF0-C109610C09D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81" creationId="{9FB2F442-F5B3-40F6-AC8C-1D1DDBA80F83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82" creationId="{B3A8C419-FFEF-41B1-8E9C-008492DD4CB4}"/>
          </ac:spMkLst>
        </pc:spChg>
        <pc:picChg chg="add del mod">
          <ac:chgData name="Lucas Gomez Tobon" userId="b8a6d8fe-e4ad-4825-8cc6-ab3fedc37e7a" providerId="ADAL" clId="{1CFA6563-8FB3-4952-97E3-F36AE521168D}" dt="2021-06-17T19:29:40.185" v="1156" actId="478"/>
          <ac:picMkLst>
            <pc:docMk/>
            <pc:sldMk cId="3445428546" sldId="736"/>
            <ac:picMk id="2" creationId="{26B3C6B0-7A21-4D81-8C56-911EDE587EE1}"/>
          </ac:picMkLst>
        </pc:picChg>
        <pc:picChg chg="add mod">
          <ac:chgData name="Lucas Gomez Tobon" userId="b8a6d8fe-e4ad-4825-8cc6-ab3fedc37e7a" providerId="ADAL" clId="{1CFA6563-8FB3-4952-97E3-F36AE521168D}" dt="2021-06-17T19:30:05.725" v="1163" actId="1076"/>
          <ac:picMkLst>
            <pc:docMk/>
            <pc:sldMk cId="3445428546" sldId="736"/>
            <ac:picMk id="6" creationId="{05505047-B19B-4A3A-A8D5-92A23E3DA4C7}"/>
          </ac:picMkLst>
        </pc:picChg>
        <pc:picChg chg="del">
          <ac:chgData name="Lucas Gomez Tobon" userId="b8a6d8fe-e4ad-4825-8cc6-ab3fedc37e7a" providerId="ADAL" clId="{1CFA6563-8FB3-4952-97E3-F36AE521168D}" dt="2021-06-17T19:29:15.927" v="1138" actId="478"/>
          <ac:picMkLst>
            <pc:docMk/>
            <pc:sldMk cId="3445428546" sldId="736"/>
            <ac:picMk id="7" creationId="{9988AE54-09F5-4C91-B0BC-B378102CDDB4}"/>
          </ac:picMkLst>
        </pc:picChg>
        <pc:picChg chg="del">
          <ac:chgData name="Lucas Gomez Tobon" userId="b8a6d8fe-e4ad-4825-8cc6-ab3fedc37e7a" providerId="ADAL" clId="{1CFA6563-8FB3-4952-97E3-F36AE521168D}" dt="2021-06-17T19:28:58.193" v="1129" actId="478"/>
          <ac:picMkLst>
            <pc:docMk/>
            <pc:sldMk cId="3445428546" sldId="736"/>
            <ac:picMk id="10242" creationId="{206E54DB-5C1B-4A37-8BB5-6B4A5370F1DF}"/>
          </ac:picMkLst>
        </pc:picChg>
        <pc:picChg chg="del">
          <ac:chgData name="Lucas Gomez Tobon" userId="b8a6d8fe-e4ad-4825-8cc6-ab3fedc37e7a" providerId="ADAL" clId="{1CFA6563-8FB3-4952-97E3-F36AE521168D}" dt="2021-06-17T19:29:00.566" v="1133" actId="478"/>
          <ac:picMkLst>
            <pc:docMk/>
            <pc:sldMk cId="3445428546" sldId="736"/>
            <ac:picMk id="10244" creationId="{F23C6849-7848-4CF0-8D29-2E25792303CC}"/>
          </ac:picMkLst>
        </pc:picChg>
        <pc:cxnChg chg="del">
          <ac:chgData name="Lucas Gomez Tobon" userId="b8a6d8fe-e4ad-4825-8cc6-ab3fedc37e7a" providerId="ADAL" clId="{1CFA6563-8FB3-4952-97E3-F36AE521168D}" dt="2021-06-17T19:29:01.587" v="1135" actId="478"/>
          <ac:cxnSpMkLst>
            <pc:docMk/>
            <pc:sldMk cId="3445428546" sldId="736"/>
            <ac:cxnSpMk id="5" creationId="{E94056AC-76DF-4F65-B3CF-8C551642514C}"/>
          </ac:cxnSpMkLst>
        </pc:cxnChg>
        <pc:cxnChg chg="del">
          <ac:chgData name="Lucas Gomez Tobon" userId="b8a6d8fe-e4ad-4825-8cc6-ab3fedc37e7a" providerId="ADAL" clId="{1CFA6563-8FB3-4952-97E3-F36AE521168D}" dt="2021-06-17T19:29:00.085" v="1132" actId="478"/>
          <ac:cxnSpMkLst>
            <pc:docMk/>
            <pc:sldMk cId="3445428546" sldId="736"/>
            <ac:cxnSpMk id="10" creationId="{73AA89AB-1096-4872-AD80-67688E181C8B}"/>
          </ac:cxnSpMkLst>
        </pc:cxnChg>
        <pc:cxnChg chg="add del mod">
          <ac:chgData name="Lucas Gomez Tobon" userId="b8a6d8fe-e4ad-4825-8cc6-ab3fedc37e7a" providerId="ADAL" clId="{1CFA6563-8FB3-4952-97E3-F36AE521168D}" dt="2021-06-17T19:29:20.300" v="1141"/>
          <ac:cxnSpMkLst>
            <pc:docMk/>
            <pc:sldMk cId="3445428546" sldId="736"/>
            <ac:cxnSpMk id="75" creationId="{F31D50CE-8719-4255-A9D8-0491D4F5EE83}"/>
          </ac:cxnSpMkLst>
        </pc:cxnChg>
        <pc:cxnChg chg="add del mod">
          <ac:chgData name="Lucas Gomez Tobon" userId="b8a6d8fe-e4ad-4825-8cc6-ab3fedc37e7a" providerId="ADAL" clId="{1CFA6563-8FB3-4952-97E3-F36AE521168D}" dt="2021-06-17T19:29:32.966" v="1146"/>
          <ac:cxnSpMkLst>
            <pc:docMk/>
            <pc:sldMk cId="3445428546" sldId="736"/>
            <ac:cxnSpMk id="141" creationId="{1E22D65D-4FC6-470D-AB41-CFFE2BAD527F}"/>
          </ac:cxnSpMkLst>
        </pc:cxnChg>
        <pc:cxnChg chg="add del mod">
          <ac:chgData name="Lucas Gomez Tobon" userId="b8a6d8fe-e4ad-4825-8cc6-ab3fedc37e7a" providerId="ADAL" clId="{1CFA6563-8FB3-4952-97E3-F36AE521168D}" dt="2021-06-17T19:29:48.245" v="1158"/>
          <ac:cxnSpMkLst>
            <pc:docMk/>
            <pc:sldMk cId="3445428546" sldId="736"/>
            <ac:cxnSpMk id="207" creationId="{4CDD8945-6D6D-457B-96ED-A98D8F8F34D5}"/>
          </ac:cxnSpMkLst>
        </pc:cxnChg>
        <pc:cxnChg chg="add del mod">
          <ac:chgData name="Lucas Gomez Tobon" userId="b8a6d8fe-e4ad-4825-8cc6-ab3fedc37e7a" providerId="ADAL" clId="{1CFA6563-8FB3-4952-97E3-F36AE521168D}" dt="2021-06-17T19:29:48.245" v="1158"/>
          <ac:cxnSpMkLst>
            <pc:docMk/>
            <pc:sldMk cId="3445428546" sldId="736"/>
            <ac:cxnSpMk id="211" creationId="{CF2D1AA6-CE45-492F-8266-1F90E014A889}"/>
          </ac:cxnSpMkLst>
        </pc:cxnChg>
        <pc:cxnChg chg="add del mod">
          <ac:chgData name="Lucas Gomez Tobon" userId="b8a6d8fe-e4ad-4825-8cc6-ab3fedc37e7a" providerId="ADAL" clId="{1CFA6563-8FB3-4952-97E3-F36AE521168D}" dt="2021-06-17T19:29:51.933" v="1160"/>
          <ac:cxnSpMkLst>
            <pc:docMk/>
            <pc:sldMk cId="3445428546" sldId="736"/>
            <ac:cxnSpMk id="276" creationId="{6AAC54DA-96D0-4B46-A895-292BB10C5D3A}"/>
          </ac:cxnSpMkLst>
        </pc:cxnChg>
        <pc:cxnChg chg="add del mod">
          <ac:chgData name="Lucas Gomez Tobon" userId="b8a6d8fe-e4ad-4825-8cc6-ab3fedc37e7a" providerId="ADAL" clId="{1CFA6563-8FB3-4952-97E3-F36AE521168D}" dt="2021-06-17T19:29:51.933" v="1160"/>
          <ac:cxnSpMkLst>
            <pc:docMk/>
            <pc:sldMk cId="3445428546" sldId="736"/>
            <ac:cxnSpMk id="280" creationId="{094AC095-4E47-4432-B98C-F4F418869368}"/>
          </ac:cxnSpMkLst>
        </pc:cxnChg>
      </pc:sldChg>
      <pc:sldChg chg="addSp delSp modSp add mod">
        <pc:chgData name="Lucas Gomez Tobon" userId="b8a6d8fe-e4ad-4825-8cc6-ab3fedc37e7a" providerId="ADAL" clId="{1CFA6563-8FB3-4952-97E3-F36AE521168D}" dt="2021-06-17T19:46:11.169" v="1499" actId="1076"/>
        <pc:sldMkLst>
          <pc:docMk/>
          <pc:sldMk cId="1610476576" sldId="737"/>
        </pc:sldMkLst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" creationId="{DBAE79FA-E60C-4A67-8C73-A40C664E1FCA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" creationId="{1EB809E4-D17C-4C50-AF01-F5F96B69FF06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7" creationId="{65255651-29E5-4FB6-AAC3-2DC5BDCD3B73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8" creationId="{D25789E8-CAF7-4357-AC82-B6811ED0436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9" creationId="{D7595E5C-A733-4F15-AAA7-8793D65DA65C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0" creationId="{42D4B628-1596-4AB2-B101-47D4BF68E8CC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1" creationId="{E8BA75E3-97F4-4B2D-843F-CC9CD38CC19A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2" creationId="{E1876902-E046-4909-BD98-C302046B9D12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3" creationId="{4A19AE9B-7ADD-4D22-9B4E-45FB0A66E4E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4" creationId="{2F2025D4-28F6-4BD1-8AA0-8EABFF525C8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5" creationId="{6D6B1A27-ED31-4F81-A07B-E009D13A6BD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6" creationId="{43ACE807-8AED-43F9-AC5D-B374A2C19BA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7" creationId="{8E668DCE-B363-49AB-897F-6220A6B5B9F3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8" creationId="{009AA2D7-5F0C-41DC-B7CD-AAED0B29330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9" creationId="{8C736712-4D55-4108-B230-82EEE6F2B108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0" creationId="{6A3151AB-D3DE-4582-A40E-F3DBB37BFF1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1" creationId="{3AE93CE7-C603-4E27-B0ED-C401FCCA9695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2" creationId="{A1711218-369F-4822-8DD2-72643A4EC169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3" creationId="{0FF0DBC7-0522-4418-ADDA-91F4FFA6A40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4" creationId="{DE8A5442-48B8-43F6-AB2E-AC334CFC0AE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5" creationId="{293B2CAA-C4CA-4EF4-B58A-7B8BA1452A8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6" creationId="{12F874B7-B449-4D69-B294-26CF6F67C31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7" creationId="{C6EEB330-A8F4-407F-B2FC-C8451F723830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8" creationId="{B0CF31FB-AFF2-4C0D-96FB-874B9F5A7B2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9" creationId="{D1BBB968-DB56-4878-A01C-A3B6658BA12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0" creationId="{7957DBD5-48C0-4D0A-8F1C-18731254312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1" creationId="{8526809C-4947-4F00-A506-33FE7E7AC60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2" creationId="{C57684E0-D2CC-4A78-86D5-01886288A09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3" creationId="{110AA307-A8EC-46A7-B588-3E01D9C0D8A5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4" creationId="{24BA01EA-2D30-4846-846D-C80AB8F7945B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5" creationId="{C43A8B9A-1B6D-4884-8F8E-EC6EED605BF9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6" creationId="{68D5673B-8529-481F-B475-EA0131F9B43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7" creationId="{D9CC3A42-964E-45AF-8E69-891B562D054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8" creationId="{0524209E-2659-4F59-AA61-D9B138AE319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9" creationId="{74528F8B-879A-47B3-8284-C64B55241E1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0" creationId="{12A17917-0155-41AB-B50A-7C78479934D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1" creationId="{FEA2DBBF-4192-4A44-AF8D-DE735E2F6C9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2" creationId="{23520FD6-0EC5-4DD8-BA0A-77BBAB39402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3" creationId="{A9C56BBC-F203-4BB1-982D-85EE53EFCEA2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4" creationId="{ED641FA1-8F42-4B57-ABEB-E31351532B2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5" creationId="{8A726512-8390-47E9-9B07-FA781A2598C4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6" creationId="{640860A8-FD84-46D5-B619-502FC052F819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7" creationId="{335DD20E-CA60-4858-B988-8902C0E1BD70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8" creationId="{19FAF945-B250-46D6-88FA-385BE7D7EEEA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9" creationId="{2EF8E519-962B-41A6-8B72-1CA5E2A1919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0" creationId="{6E453718-4FA1-495F-9291-BC53C135B04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1" creationId="{0BDC4B5E-D40C-4DE4-B16C-B01D07E91B9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2" creationId="{3ED8C55B-F654-48C9-86E8-0DFFF4789676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3" creationId="{81FEFA78-B43A-445A-984F-6030D37609D5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4" creationId="{C82C73CA-AB6B-4F47-BF03-9BF6A335032A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5" creationId="{AB3F7C22-ACCB-4CAA-9325-0D747BFBED32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6" creationId="{0430D153-76F9-481A-B129-60B582A15B29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7" creationId="{900C47A3-3EE1-4A66-A758-80777876962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8" creationId="{C4BA6954-6AB2-4740-9088-F2C9B435D67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9" creationId="{F71B6892-D390-41A5-ACD1-7E95CA75E0D3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0" creationId="{EB445A6D-B213-4A0C-ABBC-C155F227CCF8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1" creationId="{0E951EAF-50DA-49E3-B614-FB4949FFD85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2" creationId="{5C056AB0-DBD5-481C-9EC7-F4742EC2E51A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3" creationId="{BDDEC279-D641-4CFB-8F65-8A9901AFE40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4" creationId="{4FD49F2C-AEFD-4F3B-9CB0-8C2CCAFD95CC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5" creationId="{36B61BD2-36E9-4EEB-A412-627F1E4A6D8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6" creationId="{73F48D92-939C-4BDA-A55F-924F3D8A0582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8" creationId="{65E52E14-5024-4B81-9BFA-84345937A0EB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9" creationId="{B2C45677-20A7-4D46-AC99-8F99A8661425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70" creationId="{CA60B877-50E2-41D9-969A-931B3E1DA955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72" creationId="{9019F0EB-7B48-4B76-BE95-051B5C835D6B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73" creationId="{79EFEE9B-133C-4D7B-838F-A0059E936B0C}"/>
          </ac:spMkLst>
        </pc:spChg>
        <pc:spChg chg="mod">
          <ac:chgData name="Lucas Gomez Tobon" userId="b8a6d8fe-e4ad-4825-8cc6-ab3fedc37e7a" providerId="ADAL" clId="{1CFA6563-8FB3-4952-97E3-F36AE521168D}" dt="2021-06-17T19:30:25.093" v="1166"/>
          <ac:spMkLst>
            <pc:docMk/>
            <pc:sldMk cId="1610476576" sldId="737"/>
            <ac:spMk id="75" creationId="{4D7DFDE4-1423-4CA2-9697-E40171CCBED4}"/>
          </ac:spMkLst>
        </pc:spChg>
        <pc:spChg chg="mod">
          <ac:chgData name="Lucas Gomez Tobon" userId="b8a6d8fe-e4ad-4825-8cc6-ab3fedc37e7a" providerId="ADAL" clId="{1CFA6563-8FB3-4952-97E3-F36AE521168D}" dt="2021-06-17T19:30:25.093" v="1166"/>
          <ac:spMkLst>
            <pc:docMk/>
            <pc:sldMk cId="1610476576" sldId="737"/>
            <ac:spMk id="78" creationId="{7C5F1345-C340-474F-A14B-0495E83743C8}"/>
          </ac:spMkLst>
        </pc:spChg>
        <pc:spChg chg="mod">
          <ac:chgData name="Lucas Gomez Tobon" userId="b8a6d8fe-e4ad-4825-8cc6-ab3fedc37e7a" providerId="ADAL" clId="{1CFA6563-8FB3-4952-97E3-F36AE521168D}" dt="2021-06-17T19:30:25.093" v="1166"/>
          <ac:spMkLst>
            <pc:docMk/>
            <pc:sldMk cId="1610476576" sldId="737"/>
            <ac:spMk id="79" creationId="{94565588-9FE8-4841-9951-C33D6D2545C0}"/>
          </ac:spMkLst>
        </pc:spChg>
        <pc:spChg chg="mod">
          <ac:chgData name="Lucas Gomez Tobon" userId="b8a6d8fe-e4ad-4825-8cc6-ab3fedc37e7a" providerId="ADAL" clId="{1CFA6563-8FB3-4952-97E3-F36AE521168D}" dt="2021-06-17T19:30:25.093" v="1166"/>
          <ac:spMkLst>
            <pc:docMk/>
            <pc:sldMk cId="1610476576" sldId="737"/>
            <ac:spMk id="80" creationId="{24B0B877-886C-4153-8B87-4C3AF4A90100}"/>
          </ac:spMkLst>
        </pc:spChg>
        <pc:spChg chg="mod">
          <ac:chgData name="Lucas Gomez Tobon" userId="b8a6d8fe-e4ad-4825-8cc6-ab3fedc37e7a" providerId="ADAL" clId="{1CFA6563-8FB3-4952-97E3-F36AE521168D}" dt="2021-06-17T19:30:25.093" v="1166"/>
          <ac:spMkLst>
            <pc:docMk/>
            <pc:sldMk cId="1610476576" sldId="737"/>
            <ac:spMk id="81" creationId="{1C72FC4D-3718-49B5-9638-3FD02908D9D9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87" creationId="{14E74F23-B0D6-4721-AA86-2814A661B9A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88" creationId="{5C2355E9-71C8-42A1-B530-751B7755653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89" creationId="{AFC47EF2-32DD-4F73-B3E4-38795D83D41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90" creationId="{42195124-3CC6-4091-A0BB-83B4799FCF2F}"/>
          </ac:spMkLst>
        </pc:spChg>
        <pc:grpChg chg="add del mod">
          <ac:chgData name="Lucas Gomez Tobon" userId="b8a6d8fe-e4ad-4825-8cc6-ab3fedc37e7a" providerId="ADAL" clId="{1CFA6563-8FB3-4952-97E3-F36AE521168D}" dt="2021-06-17T19:30:27.669" v="1167"/>
          <ac:grpSpMkLst>
            <pc:docMk/>
            <pc:sldMk cId="1610476576" sldId="737"/>
            <ac:grpSpMk id="74" creationId="{B0C55FF7-12D9-4C8C-A548-E71E37C7B90F}"/>
          </ac:grpSpMkLst>
        </pc:grpChg>
        <pc:picChg chg="add mod">
          <ac:chgData name="Lucas Gomez Tobon" userId="b8a6d8fe-e4ad-4825-8cc6-ab3fedc37e7a" providerId="ADAL" clId="{1CFA6563-8FB3-4952-97E3-F36AE521168D}" dt="2021-06-17T19:46:11.169" v="1499" actId="1076"/>
          <ac:picMkLst>
            <pc:docMk/>
            <pc:sldMk cId="1610476576" sldId="737"/>
            <ac:picMk id="2" creationId="{3FF5AF82-4024-4236-B881-DACC501C9FFE}"/>
          </ac:picMkLst>
        </pc:picChg>
        <pc:picChg chg="del">
          <ac:chgData name="Lucas Gomez Tobon" userId="b8a6d8fe-e4ad-4825-8cc6-ab3fedc37e7a" providerId="ADAL" clId="{1CFA6563-8FB3-4952-97E3-F36AE521168D}" dt="2021-06-17T19:30:24.332" v="1165" actId="478"/>
          <ac:picMkLst>
            <pc:docMk/>
            <pc:sldMk cId="1610476576" sldId="737"/>
            <ac:picMk id="6" creationId="{05505047-B19B-4A3A-A8D5-92A23E3DA4C7}"/>
          </ac:picMkLst>
        </pc:picChg>
        <pc:picChg chg="add del">
          <ac:chgData name="Lucas Gomez Tobon" userId="b8a6d8fe-e4ad-4825-8cc6-ab3fedc37e7a" providerId="ADAL" clId="{1CFA6563-8FB3-4952-97E3-F36AE521168D}" dt="2021-06-17T19:32:17.049" v="1180"/>
          <ac:picMkLst>
            <pc:docMk/>
            <pc:sldMk cId="1610476576" sldId="737"/>
            <ac:picMk id="91" creationId="{8AB9F6CD-CD8B-45D2-8F9D-25EC4332E627}"/>
          </ac:picMkLst>
        </pc:picChg>
        <pc:cxnChg chg="add del mod">
          <ac:chgData name="Lucas Gomez Tobon" userId="b8a6d8fe-e4ad-4825-8cc6-ab3fedc37e7a" providerId="ADAL" clId="{1CFA6563-8FB3-4952-97E3-F36AE521168D}" dt="2021-06-17T19:30:27.669" v="1167"/>
          <ac:cxnSpMkLst>
            <pc:docMk/>
            <pc:sldMk cId="1610476576" sldId="737"/>
            <ac:cxnSpMk id="67" creationId="{0E328FD8-F162-4F6B-91A6-C0C0BEFAA50B}"/>
          </ac:cxnSpMkLst>
        </pc:cxnChg>
        <pc:cxnChg chg="add del mod">
          <ac:chgData name="Lucas Gomez Tobon" userId="b8a6d8fe-e4ad-4825-8cc6-ab3fedc37e7a" providerId="ADAL" clId="{1CFA6563-8FB3-4952-97E3-F36AE521168D}" dt="2021-06-17T19:30:27.669" v="1167"/>
          <ac:cxnSpMkLst>
            <pc:docMk/>
            <pc:sldMk cId="1610476576" sldId="737"/>
            <ac:cxnSpMk id="71" creationId="{DE720AD2-F93D-43BD-9668-96D6723C4FE7}"/>
          </ac:cxnSpMkLst>
        </pc:cxnChg>
        <pc:cxnChg chg="mod">
          <ac:chgData name="Lucas Gomez Tobon" userId="b8a6d8fe-e4ad-4825-8cc6-ab3fedc37e7a" providerId="ADAL" clId="{1CFA6563-8FB3-4952-97E3-F36AE521168D}" dt="2021-06-17T19:30:25.093" v="1166"/>
          <ac:cxnSpMkLst>
            <pc:docMk/>
            <pc:sldMk cId="1610476576" sldId="737"/>
            <ac:cxnSpMk id="76" creationId="{3C0C8D4B-BAFF-46B7-9F53-CAC7C25D35A7}"/>
          </ac:cxnSpMkLst>
        </pc:cxnChg>
        <pc:cxnChg chg="mod">
          <ac:chgData name="Lucas Gomez Tobon" userId="b8a6d8fe-e4ad-4825-8cc6-ab3fedc37e7a" providerId="ADAL" clId="{1CFA6563-8FB3-4952-97E3-F36AE521168D}" dt="2021-06-17T19:30:25.093" v="1166"/>
          <ac:cxnSpMkLst>
            <pc:docMk/>
            <pc:sldMk cId="1610476576" sldId="737"/>
            <ac:cxnSpMk id="77" creationId="{B10AAEB4-4D49-46EF-B6DE-4CDF36342473}"/>
          </ac:cxnSpMkLst>
        </pc:cxnChg>
        <pc:cxnChg chg="mod">
          <ac:chgData name="Lucas Gomez Tobon" userId="b8a6d8fe-e4ad-4825-8cc6-ab3fedc37e7a" providerId="ADAL" clId="{1CFA6563-8FB3-4952-97E3-F36AE521168D}" dt="2021-06-17T19:30:25.093" v="1166"/>
          <ac:cxnSpMkLst>
            <pc:docMk/>
            <pc:sldMk cId="1610476576" sldId="737"/>
            <ac:cxnSpMk id="82" creationId="{99ADE402-C9A0-4E29-B9FC-0DF6EEF19AAD}"/>
          </ac:cxnSpMkLst>
        </pc:cxnChg>
        <pc:cxnChg chg="mod">
          <ac:chgData name="Lucas Gomez Tobon" userId="b8a6d8fe-e4ad-4825-8cc6-ab3fedc37e7a" providerId="ADAL" clId="{1CFA6563-8FB3-4952-97E3-F36AE521168D}" dt="2021-06-17T19:30:25.093" v="1166"/>
          <ac:cxnSpMkLst>
            <pc:docMk/>
            <pc:sldMk cId="1610476576" sldId="737"/>
            <ac:cxnSpMk id="83" creationId="{47078C0B-4B26-49F4-B2E6-73A672A54305}"/>
          </ac:cxnSpMkLst>
        </pc:cxnChg>
        <pc:cxnChg chg="add del mod">
          <ac:chgData name="Lucas Gomez Tobon" userId="b8a6d8fe-e4ad-4825-8cc6-ab3fedc37e7a" providerId="ADAL" clId="{1CFA6563-8FB3-4952-97E3-F36AE521168D}" dt="2021-06-17T19:30:27.669" v="1167"/>
          <ac:cxnSpMkLst>
            <pc:docMk/>
            <pc:sldMk cId="1610476576" sldId="737"/>
            <ac:cxnSpMk id="84" creationId="{EF959B79-3AF6-485B-8A90-97A1D9FC7264}"/>
          </ac:cxnSpMkLst>
        </pc:cxnChg>
        <pc:cxnChg chg="add del mod">
          <ac:chgData name="Lucas Gomez Tobon" userId="b8a6d8fe-e4ad-4825-8cc6-ab3fedc37e7a" providerId="ADAL" clId="{1CFA6563-8FB3-4952-97E3-F36AE521168D}" dt="2021-06-17T19:30:27.669" v="1167"/>
          <ac:cxnSpMkLst>
            <pc:docMk/>
            <pc:sldMk cId="1610476576" sldId="737"/>
            <ac:cxnSpMk id="85" creationId="{6164014F-786B-4ADD-9EE7-7C4CF7570D3F}"/>
          </ac:cxnSpMkLst>
        </pc:cxnChg>
        <pc:cxnChg chg="add del mod">
          <ac:chgData name="Lucas Gomez Tobon" userId="b8a6d8fe-e4ad-4825-8cc6-ab3fedc37e7a" providerId="ADAL" clId="{1CFA6563-8FB3-4952-97E3-F36AE521168D}" dt="2021-06-17T19:30:27.669" v="1167"/>
          <ac:cxnSpMkLst>
            <pc:docMk/>
            <pc:sldMk cId="1610476576" sldId="737"/>
            <ac:cxnSpMk id="86" creationId="{4B643AD3-BBDA-4D83-879F-993BACDEECCA}"/>
          </ac:cxnSpMkLst>
        </pc:cxnChg>
      </pc:sldChg>
      <pc:sldChg chg="add del">
        <pc:chgData name="Lucas Gomez Tobon" userId="b8a6d8fe-e4ad-4825-8cc6-ab3fedc37e7a" providerId="ADAL" clId="{1CFA6563-8FB3-4952-97E3-F36AE521168D}" dt="2021-06-17T19:29:38.414" v="1155" actId="47"/>
        <pc:sldMkLst>
          <pc:docMk/>
          <pc:sldMk cId="2172564149" sldId="737"/>
        </pc:sldMkLst>
      </pc:sldChg>
      <pc:sldChg chg="addSp delSp modSp add mod">
        <pc:chgData name="Lucas Gomez Tobon" userId="b8a6d8fe-e4ad-4825-8cc6-ab3fedc37e7a" providerId="ADAL" clId="{1CFA6563-8FB3-4952-97E3-F36AE521168D}" dt="2021-06-17T19:42:03.655" v="1278" actId="404"/>
        <pc:sldMkLst>
          <pc:docMk/>
          <pc:sldMk cId="1853717947" sldId="738"/>
        </pc:sldMkLst>
        <pc:spChg chg="mod">
          <ac:chgData name="Lucas Gomez Tobon" userId="b8a6d8fe-e4ad-4825-8cc6-ab3fedc37e7a" providerId="ADAL" clId="{1CFA6563-8FB3-4952-97E3-F36AE521168D}" dt="2021-06-17T19:38:42.196" v="1240" actId="14100"/>
          <ac:spMkLst>
            <pc:docMk/>
            <pc:sldMk cId="1853717947" sldId="738"/>
            <ac:spMk id="3" creationId="{0365C188-93C5-4700-ABEB-994FACDB26AF}"/>
          </ac:spMkLst>
        </pc:spChg>
        <pc:spChg chg="add del">
          <ac:chgData name="Lucas Gomez Tobon" userId="b8a6d8fe-e4ad-4825-8cc6-ab3fedc37e7a" providerId="ADAL" clId="{1CFA6563-8FB3-4952-97E3-F36AE521168D}" dt="2021-06-17T19:39:07.384" v="1242" actId="22"/>
          <ac:spMkLst>
            <pc:docMk/>
            <pc:sldMk cId="1853717947" sldId="738"/>
            <ac:spMk id="6" creationId="{D8D79041-00A3-4414-9411-F291F7534C3F}"/>
          </ac:spMkLst>
        </pc:spChg>
        <pc:spChg chg="mod">
          <ac:chgData name="Lucas Gomez Tobon" userId="b8a6d8fe-e4ad-4825-8cc6-ab3fedc37e7a" providerId="ADAL" clId="{1CFA6563-8FB3-4952-97E3-F36AE521168D}" dt="2021-06-17T19:42:03.655" v="1278" actId="404"/>
          <ac:spMkLst>
            <pc:docMk/>
            <pc:sldMk cId="1853717947" sldId="738"/>
            <ac:spMk id="73" creationId="{ABDD497A-F6D4-40B4-842B-E96444CDE6DE}"/>
          </ac:spMkLst>
        </pc:spChg>
        <pc:picChg chg="del">
          <ac:chgData name="Lucas Gomez Tobon" userId="b8a6d8fe-e4ad-4825-8cc6-ab3fedc37e7a" providerId="ADAL" clId="{1CFA6563-8FB3-4952-97E3-F36AE521168D}" dt="2021-06-17T19:38:37.735" v="1239" actId="478"/>
          <ac:picMkLst>
            <pc:docMk/>
            <pc:sldMk cId="1853717947" sldId="738"/>
            <ac:picMk id="4" creationId="{B8E31B93-2A8C-422C-83D3-DAFFF1C55489}"/>
          </ac:picMkLst>
        </pc:picChg>
      </pc:sldChg>
      <pc:sldChg chg="addSp delSp modSp add mod">
        <pc:chgData name="Lucas Gomez Tobon" userId="b8a6d8fe-e4ad-4825-8cc6-ab3fedc37e7a" providerId="ADAL" clId="{1CFA6563-8FB3-4952-97E3-F36AE521168D}" dt="2021-06-17T19:41:56.630" v="1271" actId="404"/>
        <pc:sldMkLst>
          <pc:docMk/>
          <pc:sldMk cId="1218811915" sldId="739"/>
        </pc:sldMkLst>
        <pc:spChg chg="add mod">
          <ac:chgData name="Lucas Gomez Tobon" userId="b8a6d8fe-e4ad-4825-8cc6-ab3fedc37e7a" providerId="ADAL" clId="{1CFA6563-8FB3-4952-97E3-F36AE521168D}" dt="2021-06-17T19:40:08.924" v="1256" actId="14100"/>
          <ac:spMkLst>
            <pc:docMk/>
            <pc:sldMk cId="1218811915" sldId="739"/>
            <ac:spMk id="2" creationId="{8C67EEE6-A02D-4CFB-BC4C-F9A282D7F258}"/>
          </ac:spMkLst>
        </pc:spChg>
        <pc:spChg chg="add del mod">
          <ac:chgData name="Lucas Gomez Tobon" userId="b8a6d8fe-e4ad-4825-8cc6-ab3fedc37e7a" providerId="ADAL" clId="{1CFA6563-8FB3-4952-97E3-F36AE521168D}" dt="2021-06-17T19:39:21.290" v="1245"/>
          <ac:spMkLst>
            <pc:docMk/>
            <pc:sldMk cId="1218811915" sldId="739"/>
            <ac:spMk id="4" creationId="{BA11DC9C-E1F4-4EAE-A057-E3586D5CB96E}"/>
          </ac:spMkLst>
        </pc:spChg>
        <pc:spChg chg="add del mod">
          <ac:chgData name="Lucas Gomez Tobon" userId="b8a6d8fe-e4ad-4825-8cc6-ab3fedc37e7a" providerId="ADAL" clId="{1CFA6563-8FB3-4952-97E3-F36AE521168D}" dt="2021-06-17T19:39:21.290" v="1245"/>
          <ac:spMkLst>
            <pc:docMk/>
            <pc:sldMk cId="1218811915" sldId="739"/>
            <ac:spMk id="5" creationId="{5E52AD2B-E4A6-468D-8B1E-CDD8A34FE0D0}"/>
          </ac:spMkLst>
        </pc:spChg>
        <pc:spChg chg="add mod">
          <ac:chgData name="Lucas Gomez Tobon" userId="b8a6d8fe-e4ad-4825-8cc6-ab3fedc37e7a" providerId="ADAL" clId="{1CFA6563-8FB3-4952-97E3-F36AE521168D}" dt="2021-06-17T19:40:11.309" v="1257" actId="14100"/>
          <ac:spMkLst>
            <pc:docMk/>
            <pc:sldMk cId="1218811915" sldId="739"/>
            <ac:spMk id="7" creationId="{6F3E0368-96D1-43C4-B3AE-0FB6BE4C55E0}"/>
          </ac:spMkLst>
        </pc:spChg>
        <pc:spChg chg="mod">
          <ac:chgData name="Lucas Gomez Tobon" userId="b8a6d8fe-e4ad-4825-8cc6-ab3fedc37e7a" providerId="ADAL" clId="{1CFA6563-8FB3-4952-97E3-F36AE521168D}" dt="2021-06-17T19:41:56.630" v="1271" actId="404"/>
          <ac:spMkLst>
            <pc:docMk/>
            <pc:sldMk cId="1218811915" sldId="739"/>
            <ac:spMk id="73" creationId="{ABDD497A-F6D4-40B4-842B-E96444CDE6DE}"/>
          </ac:spMkLst>
        </pc:spChg>
      </pc:sldChg>
      <pc:sldChg chg="addSp modSp add mod">
        <pc:chgData name="Lucas Gomez Tobon" userId="b8a6d8fe-e4ad-4825-8cc6-ab3fedc37e7a" providerId="ADAL" clId="{1CFA6563-8FB3-4952-97E3-F36AE521168D}" dt="2021-06-17T19:42:00.094" v="1274" actId="404"/>
        <pc:sldMkLst>
          <pc:docMk/>
          <pc:sldMk cId="3678551579" sldId="740"/>
        </pc:sldMkLst>
        <pc:spChg chg="add mod">
          <ac:chgData name="Lucas Gomez Tobon" userId="b8a6d8fe-e4ad-4825-8cc6-ab3fedc37e7a" providerId="ADAL" clId="{1CFA6563-8FB3-4952-97E3-F36AE521168D}" dt="2021-06-17T19:41:21.773" v="1263" actId="1076"/>
          <ac:spMkLst>
            <pc:docMk/>
            <pc:sldMk cId="3678551579" sldId="740"/>
            <ac:spMk id="6" creationId="{B14F44DE-051E-4C65-AFC9-75B150835792}"/>
          </ac:spMkLst>
        </pc:spChg>
        <pc:spChg chg="mod">
          <ac:chgData name="Lucas Gomez Tobon" userId="b8a6d8fe-e4ad-4825-8cc6-ab3fedc37e7a" providerId="ADAL" clId="{1CFA6563-8FB3-4952-97E3-F36AE521168D}" dt="2021-06-17T19:42:00.094" v="1274" actId="404"/>
          <ac:spMkLst>
            <pc:docMk/>
            <pc:sldMk cId="3678551579" sldId="740"/>
            <ac:spMk id="73" creationId="{ABDD497A-F6D4-40B4-842B-E96444CDE6DE}"/>
          </ac:spMkLst>
        </pc:spChg>
        <pc:cxnChg chg="add mod">
          <ac:chgData name="Lucas Gomez Tobon" userId="b8a6d8fe-e4ad-4825-8cc6-ab3fedc37e7a" providerId="ADAL" clId="{1CFA6563-8FB3-4952-97E3-F36AE521168D}" dt="2021-06-17T19:41:17.347" v="1262" actId="208"/>
          <ac:cxnSpMkLst>
            <pc:docMk/>
            <pc:sldMk cId="3678551579" sldId="740"/>
            <ac:cxnSpMk id="8" creationId="{E3C7896D-540F-4275-A522-D8D776F5FA72}"/>
          </ac:cxnSpMkLst>
        </pc:cxnChg>
        <pc:cxnChg chg="add mod">
          <ac:chgData name="Lucas Gomez Tobon" userId="b8a6d8fe-e4ad-4825-8cc6-ab3fedc37e7a" providerId="ADAL" clId="{1CFA6563-8FB3-4952-97E3-F36AE521168D}" dt="2021-06-17T19:41:17.347" v="1262" actId="208"/>
          <ac:cxnSpMkLst>
            <pc:docMk/>
            <pc:sldMk cId="3678551579" sldId="740"/>
            <ac:cxnSpMk id="9" creationId="{1384CFBF-B943-4C4C-BB1D-B86A741E1C79}"/>
          </ac:cxnSpMkLst>
        </pc:cxnChg>
      </pc:sldChg>
      <pc:sldChg chg="addSp delSp modSp new mod">
        <pc:chgData name="Lucas Gomez Tobon" userId="b8a6d8fe-e4ad-4825-8cc6-ab3fedc37e7a" providerId="ADAL" clId="{1CFA6563-8FB3-4952-97E3-F36AE521168D}" dt="2021-06-17T19:43:15.741" v="1300" actId="1076"/>
        <pc:sldMkLst>
          <pc:docMk/>
          <pc:sldMk cId="26959725" sldId="741"/>
        </pc:sldMkLst>
        <pc:spChg chg="mod">
          <ac:chgData name="Lucas Gomez Tobon" userId="b8a6d8fe-e4ad-4825-8cc6-ab3fedc37e7a" providerId="ADAL" clId="{1CFA6563-8FB3-4952-97E3-F36AE521168D}" dt="2021-06-17T19:42:26.182" v="1281" actId="404"/>
          <ac:spMkLst>
            <pc:docMk/>
            <pc:sldMk cId="26959725" sldId="741"/>
            <ac:spMk id="2" creationId="{67D789D7-1C7A-4F09-978C-F86BCCCEDADF}"/>
          </ac:spMkLst>
        </pc:spChg>
        <pc:spChg chg="mod">
          <ac:chgData name="Lucas Gomez Tobon" userId="b8a6d8fe-e4ad-4825-8cc6-ab3fedc37e7a" providerId="ADAL" clId="{1CFA6563-8FB3-4952-97E3-F36AE521168D}" dt="2021-06-17T19:42:49.497" v="1289" actId="242"/>
          <ac:spMkLst>
            <pc:docMk/>
            <pc:sldMk cId="26959725" sldId="741"/>
            <ac:spMk id="3" creationId="{54DA7C5B-05AD-4FC8-B6E7-8FDAFB94ABAC}"/>
          </ac:spMkLst>
        </pc:spChg>
        <pc:spChg chg="mod">
          <ac:chgData name="Lucas Gomez Tobon" userId="b8a6d8fe-e4ad-4825-8cc6-ab3fedc37e7a" providerId="ADAL" clId="{1CFA6563-8FB3-4952-97E3-F36AE521168D}" dt="2021-06-17T19:42:54.738" v="1290"/>
          <ac:spMkLst>
            <pc:docMk/>
            <pc:sldMk cId="26959725" sldId="741"/>
            <ac:spMk id="5" creationId="{99259FA0-DE49-4F17-B64B-21BBF72FCD44}"/>
          </ac:spMkLst>
        </pc:spChg>
        <pc:spChg chg="mod">
          <ac:chgData name="Lucas Gomez Tobon" userId="b8a6d8fe-e4ad-4825-8cc6-ab3fedc37e7a" providerId="ADAL" clId="{1CFA6563-8FB3-4952-97E3-F36AE521168D}" dt="2021-06-17T19:42:59.380" v="1294"/>
          <ac:spMkLst>
            <pc:docMk/>
            <pc:sldMk cId="26959725" sldId="741"/>
            <ac:spMk id="21" creationId="{8BF58C9F-D6FF-433A-88E0-4C76812B7367}"/>
          </ac:spMkLst>
        </pc:spChg>
        <pc:grpChg chg="add del mod">
          <ac:chgData name="Lucas Gomez Tobon" userId="b8a6d8fe-e4ad-4825-8cc6-ab3fedc37e7a" providerId="ADAL" clId="{1CFA6563-8FB3-4952-97E3-F36AE521168D}" dt="2021-06-17T19:42:58.912" v="1293"/>
          <ac:grpSpMkLst>
            <pc:docMk/>
            <pc:sldMk cId="26959725" sldId="741"/>
            <ac:grpSpMk id="4" creationId="{65AD06EB-33D5-4123-9187-52E42078ED09}"/>
          </ac:grpSpMkLst>
        </pc:grpChg>
        <pc:grpChg chg="add del mod">
          <ac:chgData name="Lucas Gomez Tobon" userId="b8a6d8fe-e4ad-4825-8cc6-ab3fedc37e7a" providerId="ADAL" clId="{1CFA6563-8FB3-4952-97E3-F36AE521168D}" dt="2021-06-17T19:43:01.011" v="1295"/>
          <ac:grpSpMkLst>
            <pc:docMk/>
            <pc:sldMk cId="26959725" sldId="741"/>
            <ac:grpSpMk id="20" creationId="{3E3D3350-469C-4495-ACD5-1E7648FF2C28}"/>
          </ac:grpSpMkLst>
        </pc:grpChg>
        <pc:picChg chg="add mod">
          <ac:chgData name="Lucas Gomez Tobon" userId="b8a6d8fe-e4ad-4825-8cc6-ab3fedc37e7a" providerId="ADAL" clId="{1CFA6563-8FB3-4952-97E3-F36AE521168D}" dt="2021-06-17T19:43:15.741" v="1300" actId="1076"/>
          <ac:picMkLst>
            <pc:docMk/>
            <pc:sldMk cId="26959725" sldId="741"/>
            <ac:picMk id="36" creationId="{F49B7AA3-7922-4801-9CAF-0BD04B3BB2E5}"/>
          </ac:picMkLst>
        </pc:pic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6" creationId="{38C65F15-B81A-446A-91BC-FFC83FE1042D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7" creationId="{BE15925B-3C04-499C-822F-CB111C6F742C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8" creationId="{6DDAA330-3B6F-41B4-A282-D8A36B3FC7CC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9" creationId="{D380DD54-DAFF-4E57-9457-031B5CAA7F19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0" creationId="{3E3A0FE5-A598-4586-9163-CCEC69F7FABD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1" creationId="{3444F9E0-2794-4CD4-B0F3-0A7A1E8BF123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2" creationId="{176429DA-8840-4F05-9218-AB501235B49C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3" creationId="{264E8BAA-BD7F-49CC-AB17-577A6A9F4EA0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4" creationId="{AB26E10C-C265-4C86-8D10-2A95C5FAB57C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5" creationId="{2B2657B9-C0A0-4C08-893F-BDF2637465C8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6" creationId="{35832626-813E-46FB-8F5A-4432357D0E1A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7" creationId="{425433F3-AA5A-4EB7-BA5B-C7EA12F6CB4B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8" creationId="{ABA00940-4D58-4B64-AB57-DAD9264CFCEE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9" creationId="{21F028E4-8043-42C4-8DC6-3FA969B08DD0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2" creationId="{66EF3583-21DA-42E5-8846-A2B03DC3DD5F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3" creationId="{650D2FDF-3F3F-4449-BD38-80630E07FB81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4" creationId="{6529F4F4-6BC2-4861-928B-6F08145A9383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5" creationId="{5D097E88-C4D5-47B8-863E-32D2B189433B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6" creationId="{17CBBA80-7701-4FF7-AC17-C1C2573CAEAB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7" creationId="{0CBB8C22-0963-47C0-AD3B-4EA20E0DFAC1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8" creationId="{7A5D7ABA-3826-4707-BDB8-AA310F18A621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9" creationId="{804897A8-CA40-4386-A8D3-48C54D735F24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0" creationId="{DE97768F-69D7-4B55-918B-E6F8B63D7932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1" creationId="{4E09B3AA-CFC0-4814-8355-60BF13E65D4C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2" creationId="{4D71006A-82E4-441D-8434-219053799BE9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3" creationId="{FF2AF6F6-AD29-478C-99DD-880BA696E562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4" creationId="{90377D5D-ECD4-43C1-B973-E14DCB306757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5" creationId="{91D900E6-CBE2-4D3F-87E0-B43C24BFE97C}"/>
          </ac:cxnSpMkLst>
        </pc:cxnChg>
      </pc:sldChg>
      <pc:sldChg chg="addSp delSp modSp add mod">
        <pc:chgData name="Lucas Gomez Tobon" userId="b8a6d8fe-e4ad-4825-8cc6-ab3fedc37e7a" providerId="ADAL" clId="{1CFA6563-8FB3-4952-97E3-F36AE521168D}" dt="2021-06-17T21:14:18.066" v="3480" actId="1076"/>
        <pc:sldMkLst>
          <pc:docMk/>
          <pc:sldMk cId="3523636087" sldId="742"/>
        </pc:sldMkLst>
        <pc:spChg chg="mod">
          <ac:chgData name="Lucas Gomez Tobon" userId="b8a6d8fe-e4ad-4825-8cc6-ab3fedc37e7a" providerId="ADAL" clId="{1CFA6563-8FB3-4952-97E3-F36AE521168D}" dt="2021-06-17T19:43:27.629" v="1302" actId="20577"/>
          <ac:spMkLst>
            <pc:docMk/>
            <pc:sldMk cId="3523636087" sldId="742"/>
            <ac:spMk id="2" creationId="{67D789D7-1C7A-4F09-978C-F86BCCCEDADF}"/>
          </ac:spMkLst>
        </pc:spChg>
        <pc:spChg chg="mod">
          <ac:chgData name="Lucas Gomez Tobon" userId="b8a6d8fe-e4ad-4825-8cc6-ab3fedc37e7a" providerId="ADAL" clId="{1CFA6563-8FB3-4952-97E3-F36AE521168D}" dt="2021-06-17T19:44:25.905" v="1334" actId="20577"/>
          <ac:spMkLst>
            <pc:docMk/>
            <pc:sldMk cId="3523636087" sldId="742"/>
            <ac:spMk id="3" creationId="{54DA7C5B-05AD-4FC8-B6E7-8FDAFB94ABAC}"/>
          </ac:spMkLst>
        </pc:spChg>
        <pc:spChg chg="add mod">
          <ac:chgData name="Lucas Gomez Tobon" userId="b8a6d8fe-e4ad-4825-8cc6-ab3fedc37e7a" providerId="ADAL" clId="{1CFA6563-8FB3-4952-97E3-F36AE521168D}" dt="2021-06-17T21:13:55.391" v="3471" actId="20577"/>
          <ac:spMkLst>
            <pc:docMk/>
            <pc:sldMk cId="3523636087" sldId="742"/>
            <ac:spMk id="5" creationId="{7FFC9E49-5952-4362-AC40-5AA08FD279C1}"/>
          </ac:spMkLst>
        </pc:spChg>
        <pc:spChg chg="add mod">
          <ac:chgData name="Lucas Gomez Tobon" userId="b8a6d8fe-e4ad-4825-8cc6-ab3fedc37e7a" providerId="ADAL" clId="{1CFA6563-8FB3-4952-97E3-F36AE521168D}" dt="2021-06-17T21:14:18.066" v="3480" actId="1076"/>
          <ac:spMkLst>
            <pc:docMk/>
            <pc:sldMk cId="3523636087" sldId="742"/>
            <ac:spMk id="7" creationId="{2F107CA4-A9A1-4DC6-B483-8293CCC320AC}"/>
          </ac:spMkLst>
        </pc:spChg>
        <pc:picChg chg="add mod">
          <ac:chgData name="Lucas Gomez Tobon" userId="b8a6d8fe-e4ad-4825-8cc6-ab3fedc37e7a" providerId="ADAL" clId="{1CFA6563-8FB3-4952-97E3-F36AE521168D}" dt="2021-06-17T19:44:49.196" v="1341" actId="1076"/>
          <ac:picMkLst>
            <pc:docMk/>
            <pc:sldMk cId="3523636087" sldId="742"/>
            <ac:picMk id="6" creationId="{3BFDD2FD-3EFC-4D0D-95DE-EB0C9B065E7F}"/>
          </ac:picMkLst>
        </pc:picChg>
        <pc:picChg chg="del">
          <ac:chgData name="Lucas Gomez Tobon" userId="b8a6d8fe-e4ad-4825-8cc6-ab3fedc37e7a" providerId="ADAL" clId="{1CFA6563-8FB3-4952-97E3-F36AE521168D}" dt="2021-06-17T19:43:44.602" v="1310" actId="478"/>
          <ac:picMkLst>
            <pc:docMk/>
            <pc:sldMk cId="3523636087" sldId="742"/>
            <ac:picMk id="36" creationId="{F49B7AA3-7922-4801-9CAF-0BD04B3BB2E5}"/>
          </ac:picMkLst>
        </pc:picChg>
      </pc:sldChg>
      <pc:sldChg chg="addSp delSp modSp new mod">
        <pc:chgData name="Lucas Gomez Tobon" userId="b8a6d8fe-e4ad-4825-8cc6-ab3fedc37e7a" providerId="ADAL" clId="{1CFA6563-8FB3-4952-97E3-F36AE521168D}" dt="2021-06-17T20:32:48.793" v="2537" actId="20577"/>
        <pc:sldMkLst>
          <pc:docMk/>
          <pc:sldMk cId="147985015" sldId="743"/>
        </pc:sldMkLst>
        <pc:spChg chg="mod">
          <ac:chgData name="Lucas Gomez Tobon" userId="b8a6d8fe-e4ad-4825-8cc6-ab3fedc37e7a" providerId="ADAL" clId="{1CFA6563-8FB3-4952-97E3-F36AE521168D}" dt="2021-06-17T20:08:34.769" v="1832" actId="20577"/>
          <ac:spMkLst>
            <pc:docMk/>
            <pc:sldMk cId="147985015" sldId="743"/>
            <ac:spMk id="2" creationId="{C893D039-AA6B-4737-8914-8C7253735EDF}"/>
          </ac:spMkLst>
        </pc:spChg>
        <pc:spChg chg="del">
          <ac:chgData name="Lucas Gomez Tobon" userId="b8a6d8fe-e4ad-4825-8cc6-ab3fedc37e7a" providerId="ADAL" clId="{1CFA6563-8FB3-4952-97E3-F36AE521168D}" dt="2021-06-17T20:05:41.882" v="1736" actId="1032"/>
          <ac:spMkLst>
            <pc:docMk/>
            <pc:sldMk cId="147985015" sldId="743"/>
            <ac:spMk id="3" creationId="{E1204A3A-BDEB-466F-BA7D-D2675895AD50}"/>
          </ac:spMkLst>
        </pc:spChg>
        <pc:spChg chg="add del mod">
          <ac:chgData name="Lucas Gomez Tobon" userId="b8a6d8fe-e4ad-4825-8cc6-ab3fedc37e7a" providerId="ADAL" clId="{1CFA6563-8FB3-4952-97E3-F36AE521168D}" dt="2021-06-17T20:15:31.487" v="1836" actId="3680"/>
          <ac:spMkLst>
            <pc:docMk/>
            <pc:sldMk cId="147985015" sldId="743"/>
            <ac:spMk id="6" creationId="{BE8FA9AC-C789-4CF0-8D44-15625A71772C}"/>
          </ac:spMkLst>
        </pc:spChg>
        <pc:spChg chg="add mod">
          <ac:chgData name="Lucas Gomez Tobon" userId="b8a6d8fe-e4ad-4825-8cc6-ab3fedc37e7a" providerId="ADAL" clId="{1CFA6563-8FB3-4952-97E3-F36AE521168D}" dt="2021-06-17T20:25:56.578" v="2247" actId="1076"/>
          <ac:spMkLst>
            <pc:docMk/>
            <pc:sldMk cId="147985015" sldId="743"/>
            <ac:spMk id="8" creationId="{E738FB27-84F3-4FD3-AE2E-CF5FF5A0811A}"/>
          </ac:spMkLst>
        </pc:spChg>
        <pc:grpChg chg="add mod">
          <ac:chgData name="Lucas Gomez Tobon" userId="b8a6d8fe-e4ad-4825-8cc6-ab3fedc37e7a" providerId="ADAL" clId="{1CFA6563-8FB3-4952-97E3-F36AE521168D}" dt="2021-06-17T20:25:56.578" v="2247" actId="1076"/>
          <ac:grpSpMkLst>
            <pc:docMk/>
            <pc:sldMk cId="147985015" sldId="743"/>
            <ac:grpSpMk id="9" creationId="{F478EDDC-5E5B-4E61-B740-083E79DAFF8B}"/>
          </ac:grpSpMkLst>
        </pc:grpChg>
        <pc:graphicFrameChg chg="add del mod modGraphic">
          <ac:chgData name="Lucas Gomez Tobon" userId="b8a6d8fe-e4ad-4825-8cc6-ab3fedc37e7a" providerId="ADAL" clId="{1CFA6563-8FB3-4952-97E3-F36AE521168D}" dt="2021-06-17T20:08:00.960" v="1739" actId="478"/>
          <ac:graphicFrameMkLst>
            <pc:docMk/>
            <pc:sldMk cId="147985015" sldId="743"/>
            <ac:graphicFrameMk id="4" creationId="{B5DF4C29-2DB5-422A-A277-1EA8E07535ED}"/>
          </ac:graphicFrameMkLst>
        </pc:graphicFrameChg>
        <pc:graphicFrameChg chg="add mod ord modGraphic">
          <ac:chgData name="Lucas Gomez Tobon" userId="b8a6d8fe-e4ad-4825-8cc6-ab3fedc37e7a" providerId="ADAL" clId="{1CFA6563-8FB3-4952-97E3-F36AE521168D}" dt="2021-06-17T20:32:48.793" v="2537" actId="20577"/>
          <ac:graphicFrameMkLst>
            <pc:docMk/>
            <pc:sldMk cId="147985015" sldId="743"/>
            <ac:graphicFrameMk id="7" creationId="{F66DECB2-01EC-4A94-893B-6D1A96350E96}"/>
          </ac:graphicFrameMkLst>
        </pc:graphicFrameChg>
        <pc:picChg chg="add mod">
          <ac:chgData name="Lucas Gomez Tobon" userId="b8a6d8fe-e4ad-4825-8cc6-ab3fedc37e7a" providerId="ADAL" clId="{1CFA6563-8FB3-4952-97E3-F36AE521168D}" dt="2021-06-17T20:25:56.578" v="2247" actId="1076"/>
          <ac:picMkLst>
            <pc:docMk/>
            <pc:sldMk cId="147985015" sldId="743"/>
            <ac:picMk id="1026" creationId="{368A0508-2F14-49A8-B81B-71F5DE7CD8F9}"/>
          </ac:picMkLst>
        </pc:picChg>
      </pc:sldChg>
      <pc:sldChg chg="addSp delSp modSp add del mod">
        <pc:chgData name="Lucas Gomez Tobon" userId="b8a6d8fe-e4ad-4825-8cc6-ab3fedc37e7a" providerId="ADAL" clId="{1CFA6563-8FB3-4952-97E3-F36AE521168D}" dt="2021-06-17T19:48:51.446" v="1583" actId="47"/>
        <pc:sldMkLst>
          <pc:docMk/>
          <pc:sldMk cId="1307294682" sldId="743"/>
        </pc:sldMkLst>
        <pc:spChg chg="add del mod">
          <ac:chgData name="Lucas Gomez Tobon" userId="b8a6d8fe-e4ad-4825-8cc6-ab3fedc37e7a" providerId="ADAL" clId="{1CFA6563-8FB3-4952-97E3-F36AE521168D}" dt="2021-06-17T19:48:49.830" v="1582" actId="478"/>
          <ac:spMkLst>
            <pc:docMk/>
            <pc:sldMk cId="1307294682" sldId="743"/>
            <ac:spMk id="4" creationId="{7A3D72F1-6565-4790-AD35-15AC68C21F84}"/>
          </ac:spMkLst>
        </pc:spChg>
        <pc:picChg chg="mod">
          <ac:chgData name="Lucas Gomez Tobon" userId="b8a6d8fe-e4ad-4825-8cc6-ab3fedc37e7a" providerId="ADAL" clId="{1CFA6563-8FB3-4952-97E3-F36AE521168D}" dt="2021-06-17T19:46:16.204" v="1502" actId="1076"/>
          <ac:picMkLst>
            <pc:docMk/>
            <pc:sldMk cId="1307294682" sldId="743"/>
            <ac:picMk id="2" creationId="{3FF5AF82-4024-4236-B881-DACC501C9FFE}"/>
          </ac:picMkLst>
        </pc:picChg>
      </pc:sldChg>
      <pc:sldChg chg="modSp new mod">
        <pc:chgData name="Lucas Gomez Tobon" userId="b8a6d8fe-e4ad-4825-8cc6-ab3fedc37e7a" providerId="ADAL" clId="{1CFA6563-8FB3-4952-97E3-F36AE521168D}" dt="2021-06-17T21:20:17.688" v="4345" actId="20577"/>
        <pc:sldMkLst>
          <pc:docMk/>
          <pc:sldMk cId="1317981765" sldId="744"/>
        </pc:sldMkLst>
        <pc:spChg chg="mod">
          <ac:chgData name="Lucas Gomez Tobon" userId="b8a6d8fe-e4ad-4825-8cc6-ab3fedc37e7a" providerId="ADAL" clId="{1CFA6563-8FB3-4952-97E3-F36AE521168D}" dt="2021-06-17T20:34:34.299" v="2577" actId="122"/>
          <ac:spMkLst>
            <pc:docMk/>
            <pc:sldMk cId="1317981765" sldId="744"/>
            <ac:spMk id="2" creationId="{7B009FC4-8AEE-4ADF-9F9C-FDC97BBD6747}"/>
          </ac:spMkLst>
        </pc:spChg>
        <pc:spChg chg="mod">
          <ac:chgData name="Lucas Gomez Tobon" userId="b8a6d8fe-e4ad-4825-8cc6-ab3fedc37e7a" providerId="ADAL" clId="{1CFA6563-8FB3-4952-97E3-F36AE521168D}" dt="2021-06-17T21:20:17.688" v="4345" actId="20577"/>
          <ac:spMkLst>
            <pc:docMk/>
            <pc:sldMk cId="1317981765" sldId="744"/>
            <ac:spMk id="3" creationId="{240148B4-859D-4259-943E-ED8A52E417A5}"/>
          </ac:spMkLst>
        </pc:spChg>
      </pc:sldChg>
      <pc:sldChg chg="addSp delSp modSp new mod ord">
        <pc:chgData name="Lucas Gomez Tobon" userId="b8a6d8fe-e4ad-4825-8cc6-ab3fedc37e7a" providerId="ADAL" clId="{1CFA6563-8FB3-4952-97E3-F36AE521168D}" dt="2021-06-17T21:12:49.745" v="3414" actId="1076"/>
        <pc:sldMkLst>
          <pc:docMk/>
          <pc:sldMk cId="2894390991" sldId="745"/>
        </pc:sldMkLst>
        <pc:spChg chg="mod">
          <ac:chgData name="Lucas Gomez Tobon" userId="b8a6d8fe-e4ad-4825-8cc6-ab3fedc37e7a" providerId="ADAL" clId="{1CFA6563-8FB3-4952-97E3-F36AE521168D}" dt="2021-06-17T21:02:58.323" v="2999" actId="20577"/>
          <ac:spMkLst>
            <pc:docMk/>
            <pc:sldMk cId="2894390991" sldId="745"/>
            <ac:spMk id="2" creationId="{36E92D96-0898-4885-9530-2F76DE45FC83}"/>
          </ac:spMkLst>
        </pc:spChg>
        <pc:spChg chg="del mod">
          <ac:chgData name="Lucas Gomez Tobon" userId="b8a6d8fe-e4ad-4825-8cc6-ab3fedc37e7a" providerId="ADAL" clId="{1CFA6563-8FB3-4952-97E3-F36AE521168D}" dt="2021-06-17T21:04:50.899" v="3001"/>
          <ac:spMkLst>
            <pc:docMk/>
            <pc:sldMk cId="2894390991" sldId="745"/>
            <ac:spMk id="3" creationId="{B5CE7C1C-E010-4028-AA20-9F549C7E39E5}"/>
          </ac:spMkLst>
        </pc:spChg>
        <pc:spChg chg="add mod">
          <ac:chgData name="Lucas Gomez Tobon" userId="b8a6d8fe-e4ad-4825-8cc6-ab3fedc37e7a" providerId="ADAL" clId="{1CFA6563-8FB3-4952-97E3-F36AE521168D}" dt="2021-06-17T21:12:49.745" v="3414" actId="1076"/>
          <ac:spMkLst>
            <pc:docMk/>
            <pc:sldMk cId="2894390991" sldId="745"/>
            <ac:spMk id="6" creationId="{55AE0AAD-EEFF-4BAC-8FE3-B8F0633711A6}"/>
          </ac:spMkLst>
        </pc:spChg>
        <pc:picChg chg="add mod">
          <ac:chgData name="Lucas Gomez Tobon" userId="b8a6d8fe-e4ad-4825-8cc6-ab3fedc37e7a" providerId="ADAL" clId="{1CFA6563-8FB3-4952-97E3-F36AE521168D}" dt="2021-06-17T21:09:49.633" v="3412" actId="1076"/>
          <ac:picMkLst>
            <pc:docMk/>
            <pc:sldMk cId="2894390991" sldId="745"/>
            <ac:picMk id="2050" creationId="{41364554-F8EB-4945-A9C7-31966F67A5B1}"/>
          </ac:picMkLst>
        </pc:picChg>
      </pc:sldChg>
      <pc:sldChg chg="addSp delSp modSp new mod">
        <pc:chgData name="Lucas Gomez Tobon" userId="b8a6d8fe-e4ad-4825-8cc6-ab3fedc37e7a" providerId="ADAL" clId="{1CFA6563-8FB3-4952-97E3-F36AE521168D}" dt="2021-06-17T21:19:16.984" v="4086" actId="1076"/>
        <pc:sldMkLst>
          <pc:docMk/>
          <pc:sldMk cId="1079916488" sldId="746"/>
        </pc:sldMkLst>
        <pc:spChg chg="mod">
          <ac:chgData name="Lucas Gomez Tobon" userId="b8a6d8fe-e4ad-4825-8cc6-ab3fedc37e7a" providerId="ADAL" clId="{1CFA6563-8FB3-4952-97E3-F36AE521168D}" dt="2021-06-17T21:15:48.070" v="3513" actId="20577"/>
          <ac:spMkLst>
            <pc:docMk/>
            <pc:sldMk cId="1079916488" sldId="746"/>
            <ac:spMk id="2" creationId="{9371E8A8-85C4-44C2-BB82-CCA52416F6DC}"/>
          </ac:spMkLst>
        </pc:spChg>
        <pc:spChg chg="add del mod">
          <ac:chgData name="Lucas Gomez Tobon" userId="b8a6d8fe-e4ad-4825-8cc6-ab3fedc37e7a" providerId="ADAL" clId="{1CFA6563-8FB3-4952-97E3-F36AE521168D}" dt="2021-06-17T21:19:11.737" v="4085" actId="20577"/>
          <ac:spMkLst>
            <pc:docMk/>
            <pc:sldMk cId="1079916488" sldId="746"/>
            <ac:spMk id="3" creationId="{97F6D65F-E569-4280-989B-3781971D7ECB}"/>
          </ac:spMkLst>
        </pc:spChg>
        <pc:picChg chg="add del mod">
          <ac:chgData name="Lucas Gomez Tobon" userId="b8a6d8fe-e4ad-4825-8cc6-ab3fedc37e7a" providerId="ADAL" clId="{1CFA6563-8FB3-4952-97E3-F36AE521168D}" dt="2021-06-17T21:15:56.907" v="3517"/>
          <ac:picMkLst>
            <pc:docMk/>
            <pc:sldMk cId="1079916488" sldId="746"/>
            <ac:picMk id="3074" creationId="{63C2BC56-F0B6-42DC-A891-1698C8569B54}"/>
          </ac:picMkLst>
        </pc:picChg>
        <pc:picChg chg="add mod">
          <ac:chgData name="Lucas Gomez Tobon" userId="b8a6d8fe-e4ad-4825-8cc6-ab3fedc37e7a" providerId="ADAL" clId="{1CFA6563-8FB3-4952-97E3-F36AE521168D}" dt="2021-06-17T21:19:16.984" v="4086" actId="1076"/>
          <ac:picMkLst>
            <pc:docMk/>
            <pc:sldMk cId="1079916488" sldId="746"/>
            <ac:picMk id="3076" creationId="{2FD0D540-981E-42AD-9F19-D62DFDC5728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BF8242-E403-42C2-982E-881695BF6A97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4A268BC5-AF6B-4560-A586-980D8C0AF3E7}">
      <dgm:prSet phldrT="[Texto]"/>
      <dgm:spPr/>
      <dgm:t>
        <a:bodyPr/>
        <a:lstStyle/>
        <a:p>
          <a:r>
            <a:rPr lang="es-CO" dirty="0"/>
            <a:t>Métricas de desempeño</a:t>
          </a:r>
        </a:p>
      </dgm:t>
    </dgm:pt>
    <dgm:pt modelId="{50EBE1BC-FCEC-4C44-9E34-2FCE7A421974}" type="parTrans" cxnId="{77F12C0B-16D3-464E-90F6-6F7866AEEB3C}">
      <dgm:prSet/>
      <dgm:spPr/>
      <dgm:t>
        <a:bodyPr/>
        <a:lstStyle/>
        <a:p>
          <a:endParaRPr lang="es-CO"/>
        </a:p>
      </dgm:t>
    </dgm:pt>
    <dgm:pt modelId="{CC2A54B9-43E7-473C-9320-6257A684A5AD}" type="sibTrans" cxnId="{77F12C0B-16D3-464E-90F6-6F7866AEEB3C}">
      <dgm:prSet/>
      <dgm:spPr/>
      <dgm:t>
        <a:bodyPr/>
        <a:lstStyle/>
        <a:p>
          <a:endParaRPr lang="es-CO"/>
        </a:p>
      </dgm:t>
    </dgm:pt>
    <dgm:pt modelId="{839E7FC8-6853-47DD-8F32-5A9F8CCA8730}" type="asst">
      <dgm:prSet phldrT="[Texto]"/>
      <dgm:spPr/>
      <dgm:t>
        <a:bodyPr/>
        <a:lstStyle/>
        <a:p>
          <a:r>
            <a:rPr lang="es-CO" dirty="0"/>
            <a:t>Problema de clasificación</a:t>
          </a:r>
        </a:p>
      </dgm:t>
    </dgm:pt>
    <dgm:pt modelId="{2BA0340C-CD7F-46A2-9E6B-FD193F16FB48}" type="parTrans" cxnId="{66605660-F47C-4188-A043-066305287BEC}">
      <dgm:prSet/>
      <dgm:spPr/>
      <dgm:t>
        <a:bodyPr/>
        <a:lstStyle/>
        <a:p>
          <a:endParaRPr lang="es-CO"/>
        </a:p>
      </dgm:t>
    </dgm:pt>
    <dgm:pt modelId="{EE22FACA-443D-47E6-B6E8-A6D3EBE10042}" type="sibTrans" cxnId="{66605660-F47C-4188-A043-066305287BEC}">
      <dgm:prSet/>
      <dgm:spPr/>
      <dgm:t>
        <a:bodyPr/>
        <a:lstStyle/>
        <a:p>
          <a:endParaRPr lang="es-CO"/>
        </a:p>
      </dgm:t>
    </dgm:pt>
    <dgm:pt modelId="{900EED41-AF80-408E-9916-DF5EC319B03E}" type="asst">
      <dgm:prSet phldrT="[Texto]"/>
      <dgm:spPr/>
      <dgm:t>
        <a:bodyPr/>
        <a:lstStyle/>
        <a:p>
          <a:r>
            <a:rPr lang="es-CO" dirty="0"/>
            <a:t>Problema de regresión</a:t>
          </a:r>
        </a:p>
      </dgm:t>
    </dgm:pt>
    <dgm:pt modelId="{125CC81E-7A9C-4F13-B28A-765F654A08BC}" type="parTrans" cxnId="{A81D5F2E-6DFF-401C-82D7-72B86BFD4211}">
      <dgm:prSet/>
      <dgm:spPr/>
      <dgm:t>
        <a:bodyPr/>
        <a:lstStyle/>
        <a:p>
          <a:endParaRPr lang="es-CO"/>
        </a:p>
      </dgm:t>
    </dgm:pt>
    <dgm:pt modelId="{25881335-BC32-47BD-A5A1-B50DCF9D0735}" type="sibTrans" cxnId="{A81D5F2E-6DFF-401C-82D7-72B86BFD4211}">
      <dgm:prSet/>
      <dgm:spPr/>
      <dgm:t>
        <a:bodyPr/>
        <a:lstStyle/>
        <a:p>
          <a:endParaRPr lang="es-CO"/>
        </a:p>
      </dgm:t>
    </dgm:pt>
    <dgm:pt modelId="{16784712-3E24-4021-93A1-55185BDD9621}" type="asst">
      <dgm:prSet phldrT="[Texto]"/>
      <dgm:spPr/>
      <dgm:t>
        <a:bodyPr/>
        <a:lstStyle/>
        <a:p>
          <a:r>
            <a:rPr lang="es-CO" dirty="0"/>
            <a:t>Matriz de confusión</a:t>
          </a:r>
        </a:p>
      </dgm:t>
    </dgm:pt>
    <dgm:pt modelId="{BDE4B43E-07EE-4726-9D54-8778BCA92D10}" type="parTrans" cxnId="{76B67F99-AFD5-4C03-85F7-9E6F89A5DD4D}">
      <dgm:prSet/>
      <dgm:spPr/>
      <dgm:t>
        <a:bodyPr/>
        <a:lstStyle/>
        <a:p>
          <a:endParaRPr lang="es-CO"/>
        </a:p>
      </dgm:t>
    </dgm:pt>
    <dgm:pt modelId="{58136C4C-315F-459E-8301-324F01EC62F8}" type="sibTrans" cxnId="{76B67F99-AFD5-4C03-85F7-9E6F89A5DD4D}">
      <dgm:prSet/>
      <dgm:spPr/>
      <dgm:t>
        <a:bodyPr/>
        <a:lstStyle/>
        <a:p>
          <a:endParaRPr lang="es-CO"/>
        </a:p>
      </dgm:t>
    </dgm:pt>
    <dgm:pt modelId="{E6123429-7E22-4C50-A94B-99F2FDF343BE}" type="asst">
      <dgm:prSet phldrT="[Texto]"/>
      <dgm:spPr/>
      <dgm:t>
        <a:bodyPr/>
        <a:lstStyle/>
        <a:p>
          <a:r>
            <a:rPr lang="es-CO" dirty="0" err="1"/>
            <a:t>Accuracy</a:t>
          </a:r>
          <a:endParaRPr lang="es-CO" dirty="0"/>
        </a:p>
      </dgm:t>
    </dgm:pt>
    <dgm:pt modelId="{D47D946D-24DA-48E5-A983-6BFD1FD78B41}" type="parTrans" cxnId="{65128092-DE39-4864-9289-1FCAF20685A4}">
      <dgm:prSet/>
      <dgm:spPr/>
      <dgm:t>
        <a:bodyPr/>
        <a:lstStyle/>
        <a:p>
          <a:endParaRPr lang="es-CO"/>
        </a:p>
      </dgm:t>
    </dgm:pt>
    <dgm:pt modelId="{6E9A4037-3792-4A38-9DD9-746AFCCCFB77}" type="sibTrans" cxnId="{65128092-DE39-4864-9289-1FCAF20685A4}">
      <dgm:prSet/>
      <dgm:spPr/>
      <dgm:t>
        <a:bodyPr/>
        <a:lstStyle/>
        <a:p>
          <a:endParaRPr lang="es-CO"/>
        </a:p>
      </dgm:t>
    </dgm:pt>
    <dgm:pt modelId="{88106E09-E3F0-4650-A61B-476783386202}" type="asst">
      <dgm:prSet phldrT="[Texto]"/>
      <dgm:spPr/>
      <dgm:t>
        <a:bodyPr/>
        <a:lstStyle/>
        <a:p>
          <a:r>
            <a:rPr lang="es-CO" dirty="0" err="1"/>
            <a:t>Precision</a:t>
          </a:r>
          <a:endParaRPr lang="es-CO" dirty="0"/>
        </a:p>
      </dgm:t>
    </dgm:pt>
    <dgm:pt modelId="{6BACC7CC-D9B4-4768-8FA1-4D60BBC340A7}" type="parTrans" cxnId="{2EEA6730-0EAE-4CD7-A0D0-FF44FFF2432C}">
      <dgm:prSet/>
      <dgm:spPr/>
      <dgm:t>
        <a:bodyPr/>
        <a:lstStyle/>
        <a:p>
          <a:endParaRPr lang="es-CO"/>
        </a:p>
      </dgm:t>
    </dgm:pt>
    <dgm:pt modelId="{87CAAC39-C52A-466A-A87E-8E1FFE81166C}" type="sibTrans" cxnId="{2EEA6730-0EAE-4CD7-A0D0-FF44FFF2432C}">
      <dgm:prSet/>
      <dgm:spPr/>
      <dgm:t>
        <a:bodyPr/>
        <a:lstStyle/>
        <a:p>
          <a:endParaRPr lang="es-CO"/>
        </a:p>
      </dgm:t>
    </dgm:pt>
    <dgm:pt modelId="{8C8EDBA6-3653-4074-A1CB-E80ABC87442D}" type="asst">
      <dgm:prSet phldrT="[Texto]"/>
      <dgm:spPr/>
      <dgm:t>
        <a:bodyPr/>
        <a:lstStyle/>
        <a:p>
          <a:r>
            <a:rPr lang="es-CO" dirty="0" err="1"/>
            <a:t>Recall</a:t>
          </a:r>
          <a:endParaRPr lang="es-CO" dirty="0"/>
        </a:p>
      </dgm:t>
    </dgm:pt>
    <dgm:pt modelId="{F6F77AB4-940B-4178-9C79-50ED4232B2B5}" type="parTrans" cxnId="{D88F8FB5-0795-4530-BA5B-5E35DB9AD9FD}">
      <dgm:prSet/>
      <dgm:spPr/>
      <dgm:t>
        <a:bodyPr/>
        <a:lstStyle/>
        <a:p>
          <a:endParaRPr lang="es-CO"/>
        </a:p>
      </dgm:t>
    </dgm:pt>
    <dgm:pt modelId="{0DB9A766-949D-4D53-A955-FACD8ECC99C2}" type="sibTrans" cxnId="{D88F8FB5-0795-4530-BA5B-5E35DB9AD9FD}">
      <dgm:prSet/>
      <dgm:spPr/>
      <dgm:t>
        <a:bodyPr/>
        <a:lstStyle/>
        <a:p>
          <a:endParaRPr lang="es-CO"/>
        </a:p>
      </dgm:t>
    </dgm:pt>
    <dgm:pt modelId="{228A92E2-1398-4D46-A951-490CEAD3D7A1}" type="asst">
      <dgm:prSet phldrT="[Texto]"/>
      <dgm:spPr/>
      <dgm:t>
        <a:bodyPr/>
        <a:lstStyle/>
        <a:p>
          <a:r>
            <a:rPr lang="es-CO" dirty="0"/>
            <a:t>F1 Score</a:t>
          </a:r>
        </a:p>
      </dgm:t>
    </dgm:pt>
    <dgm:pt modelId="{259033B5-E82F-4926-B8F2-A9ADFE90F79B}" type="parTrans" cxnId="{FDCE460D-9B6F-4C16-8FB1-11E23CEBCA6F}">
      <dgm:prSet/>
      <dgm:spPr/>
      <dgm:t>
        <a:bodyPr/>
        <a:lstStyle/>
        <a:p>
          <a:endParaRPr lang="es-CO"/>
        </a:p>
      </dgm:t>
    </dgm:pt>
    <dgm:pt modelId="{484FBDA7-263A-421F-97B1-6FB686CDFE5F}" type="sibTrans" cxnId="{FDCE460D-9B6F-4C16-8FB1-11E23CEBCA6F}">
      <dgm:prSet/>
      <dgm:spPr/>
      <dgm:t>
        <a:bodyPr/>
        <a:lstStyle/>
        <a:p>
          <a:endParaRPr lang="es-CO"/>
        </a:p>
      </dgm:t>
    </dgm:pt>
    <dgm:pt modelId="{8B0C3EBD-B732-4516-AC68-8DF913DE19DE}" type="asst">
      <dgm:prSet phldrT="[Texto]"/>
      <dgm:spPr/>
      <dgm:t>
        <a:bodyPr/>
        <a:lstStyle/>
        <a:p>
          <a:r>
            <a:rPr lang="en-US" b="0" i="0" dirty="0"/>
            <a:t>Sensitivity</a:t>
          </a:r>
          <a:endParaRPr lang="es-CO" dirty="0"/>
        </a:p>
      </dgm:t>
    </dgm:pt>
    <dgm:pt modelId="{5410B408-5DD4-4212-BE11-8AE0D8326427}" type="parTrans" cxnId="{DA3A74F0-B535-4A85-972A-756FAB8262BF}">
      <dgm:prSet/>
      <dgm:spPr/>
      <dgm:t>
        <a:bodyPr/>
        <a:lstStyle/>
        <a:p>
          <a:endParaRPr lang="es-CO"/>
        </a:p>
      </dgm:t>
    </dgm:pt>
    <dgm:pt modelId="{6EA25905-CEF4-4C22-AB51-6BBA460993B3}" type="sibTrans" cxnId="{DA3A74F0-B535-4A85-972A-756FAB8262BF}">
      <dgm:prSet/>
      <dgm:spPr/>
      <dgm:t>
        <a:bodyPr/>
        <a:lstStyle/>
        <a:p>
          <a:endParaRPr lang="es-CO"/>
        </a:p>
      </dgm:t>
    </dgm:pt>
    <dgm:pt modelId="{82E10DBA-1299-4341-87A8-7AD8C6EB034E}" type="asst">
      <dgm:prSet phldrT="[Texto]"/>
      <dgm:spPr/>
      <dgm:t>
        <a:bodyPr/>
        <a:lstStyle/>
        <a:p>
          <a:r>
            <a:rPr lang="en-US" b="0" i="0" dirty="0"/>
            <a:t>Specificity</a:t>
          </a:r>
          <a:endParaRPr lang="es-CO" dirty="0"/>
        </a:p>
      </dgm:t>
    </dgm:pt>
    <dgm:pt modelId="{C88D6E35-C627-48F7-BC1D-7E0F8D012E7A}" type="parTrans" cxnId="{EEF89668-DE1E-4052-A3BF-82B8D57C775F}">
      <dgm:prSet/>
      <dgm:spPr/>
      <dgm:t>
        <a:bodyPr/>
        <a:lstStyle/>
        <a:p>
          <a:endParaRPr lang="es-CO"/>
        </a:p>
      </dgm:t>
    </dgm:pt>
    <dgm:pt modelId="{E65EAB46-3D5D-4A8E-83AA-43E7C2BAD8EC}" type="sibTrans" cxnId="{EEF89668-DE1E-4052-A3BF-82B8D57C775F}">
      <dgm:prSet/>
      <dgm:spPr/>
      <dgm:t>
        <a:bodyPr/>
        <a:lstStyle/>
        <a:p>
          <a:endParaRPr lang="es-CO"/>
        </a:p>
      </dgm:t>
    </dgm:pt>
    <dgm:pt modelId="{C63F8DEC-5871-44EC-BE57-C41A0F016440}" type="asst">
      <dgm:prSet phldrT="[Texto]"/>
      <dgm:spPr/>
      <dgm:t>
        <a:bodyPr/>
        <a:lstStyle/>
        <a:p>
          <a:r>
            <a:rPr lang="es-CO" dirty="0"/>
            <a:t>ROC</a:t>
          </a:r>
        </a:p>
      </dgm:t>
    </dgm:pt>
    <dgm:pt modelId="{58FC2726-B740-4E2A-B64A-5CB229D86AEE}" type="parTrans" cxnId="{CB16967E-A802-44D2-B542-322283FCF574}">
      <dgm:prSet/>
      <dgm:spPr/>
      <dgm:t>
        <a:bodyPr/>
        <a:lstStyle/>
        <a:p>
          <a:endParaRPr lang="es-CO"/>
        </a:p>
      </dgm:t>
    </dgm:pt>
    <dgm:pt modelId="{73A89908-77D4-431C-BEC5-9D7BD29D569B}" type="sibTrans" cxnId="{CB16967E-A802-44D2-B542-322283FCF574}">
      <dgm:prSet/>
      <dgm:spPr/>
      <dgm:t>
        <a:bodyPr/>
        <a:lstStyle/>
        <a:p>
          <a:endParaRPr lang="es-CO"/>
        </a:p>
      </dgm:t>
    </dgm:pt>
    <dgm:pt modelId="{D108739F-8B25-4ADE-B3E9-3230A1114225}" type="asst">
      <dgm:prSet phldrT="[Texto]"/>
      <dgm:spPr/>
      <dgm:t>
        <a:bodyPr/>
        <a:lstStyle/>
        <a:p>
          <a:r>
            <a:rPr lang="es-CO" dirty="0"/>
            <a:t>AUC</a:t>
          </a:r>
        </a:p>
      </dgm:t>
    </dgm:pt>
    <dgm:pt modelId="{30E84B37-902B-44DA-B0B0-4D2D40B8702B}" type="parTrans" cxnId="{755C901E-9D37-4742-B380-03C3791B50EB}">
      <dgm:prSet/>
      <dgm:spPr/>
      <dgm:t>
        <a:bodyPr/>
        <a:lstStyle/>
        <a:p>
          <a:endParaRPr lang="es-CO"/>
        </a:p>
      </dgm:t>
    </dgm:pt>
    <dgm:pt modelId="{58D7B071-A112-445A-9E1E-47048E87862E}" type="sibTrans" cxnId="{755C901E-9D37-4742-B380-03C3791B50EB}">
      <dgm:prSet/>
      <dgm:spPr/>
      <dgm:t>
        <a:bodyPr/>
        <a:lstStyle/>
        <a:p>
          <a:endParaRPr lang="es-CO"/>
        </a:p>
      </dgm:t>
    </dgm:pt>
    <dgm:pt modelId="{D4842C05-BAF0-45C4-8F3C-D7F687D9F57B}" type="asst">
      <dgm:prSet phldrT="[Texto]"/>
      <dgm:spPr/>
      <dgm:t>
        <a:bodyPr/>
        <a:lstStyle/>
        <a:p>
          <a:r>
            <a:rPr lang="es-CO" dirty="0"/>
            <a:t>MSE</a:t>
          </a:r>
        </a:p>
      </dgm:t>
    </dgm:pt>
    <dgm:pt modelId="{01CEC22B-8255-478A-A3E7-F09C15C8C147}" type="parTrans" cxnId="{59CAE77A-A6D2-459A-BAA3-1592F31A4562}">
      <dgm:prSet/>
      <dgm:spPr/>
      <dgm:t>
        <a:bodyPr/>
        <a:lstStyle/>
        <a:p>
          <a:endParaRPr lang="es-CO"/>
        </a:p>
      </dgm:t>
    </dgm:pt>
    <dgm:pt modelId="{CCCECC1B-3992-4B6D-8213-CA1ACF68742D}" type="sibTrans" cxnId="{59CAE77A-A6D2-459A-BAA3-1592F31A4562}">
      <dgm:prSet/>
      <dgm:spPr/>
      <dgm:t>
        <a:bodyPr/>
        <a:lstStyle/>
        <a:p>
          <a:endParaRPr lang="es-CO"/>
        </a:p>
      </dgm:t>
    </dgm:pt>
    <dgm:pt modelId="{83F20504-7F67-4B8D-8374-FAF825BAB8E7}" type="asst">
      <dgm:prSet phldrT="[Texto]"/>
      <dgm:spPr/>
      <dgm:t>
        <a:bodyPr/>
        <a:lstStyle/>
        <a:p>
          <a:r>
            <a:rPr lang="es-CO" dirty="0"/>
            <a:t>RMSE</a:t>
          </a:r>
        </a:p>
      </dgm:t>
    </dgm:pt>
    <dgm:pt modelId="{EEC65623-F475-4A59-9256-1D2E2E7E9D6E}" type="parTrans" cxnId="{29CD2120-4B54-41BA-AD9F-32C4CDAC323A}">
      <dgm:prSet/>
      <dgm:spPr/>
      <dgm:t>
        <a:bodyPr/>
        <a:lstStyle/>
        <a:p>
          <a:endParaRPr lang="es-CO"/>
        </a:p>
      </dgm:t>
    </dgm:pt>
    <dgm:pt modelId="{517F396F-75A1-4C36-BA06-BD93904A6CBF}" type="sibTrans" cxnId="{29CD2120-4B54-41BA-AD9F-32C4CDAC323A}">
      <dgm:prSet/>
      <dgm:spPr/>
      <dgm:t>
        <a:bodyPr/>
        <a:lstStyle/>
        <a:p>
          <a:endParaRPr lang="es-CO"/>
        </a:p>
      </dgm:t>
    </dgm:pt>
    <dgm:pt modelId="{999DD2FF-2EFD-4FC8-95E7-9003BEC8314A}" type="asst">
      <dgm:prSet phldrT="[Texto]"/>
      <dgm:spPr/>
      <dgm:t>
        <a:bodyPr/>
        <a:lstStyle/>
        <a:p>
          <a:r>
            <a:rPr lang="es-CO" dirty="0"/>
            <a:t>MAE</a:t>
          </a:r>
        </a:p>
      </dgm:t>
    </dgm:pt>
    <dgm:pt modelId="{96CB7BBC-C0B7-4CDF-83EE-0C5B316F00DE}" type="parTrans" cxnId="{C622EACD-269C-44FD-BD60-930DBF677BEC}">
      <dgm:prSet/>
      <dgm:spPr/>
      <dgm:t>
        <a:bodyPr/>
        <a:lstStyle/>
        <a:p>
          <a:endParaRPr lang="es-CO"/>
        </a:p>
      </dgm:t>
    </dgm:pt>
    <dgm:pt modelId="{D0B9C2A3-8437-43B5-92FE-18B0034994B0}" type="sibTrans" cxnId="{C622EACD-269C-44FD-BD60-930DBF677BEC}">
      <dgm:prSet/>
      <dgm:spPr/>
      <dgm:t>
        <a:bodyPr/>
        <a:lstStyle/>
        <a:p>
          <a:endParaRPr lang="es-CO"/>
        </a:p>
      </dgm:t>
    </dgm:pt>
    <dgm:pt modelId="{09A2A48E-A612-4849-8BDC-40EF11149A33}" type="asst">
      <dgm:prSet phldrT="[Texto]"/>
      <dgm:spPr/>
      <dgm:t>
        <a:bodyPr/>
        <a:lstStyle/>
        <a:p>
          <a:r>
            <a:rPr lang="es-ES" dirty="0"/>
            <a:t>MAPE</a:t>
          </a:r>
          <a:endParaRPr lang="es-CO" dirty="0"/>
        </a:p>
      </dgm:t>
    </dgm:pt>
    <dgm:pt modelId="{E68BAB97-ECBA-4C0F-B70E-7BEE8CA2DCDC}" type="parTrans" cxnId="{41FF77C8-6858-4E07-95D6-5B5FDF4970C9}">
      <dgm:prSet/>
      <dgm:spPr/>
      <dgm:t>
        <a:bodyPr/>
        <a:lstStyle/>
        <a:p>
          <a:endParaRPr lang="es-CO"/>
        </a:p>
      </dgm:t>
    </dgm:pt>
    <dgm:pt modelId="{82FD6D7C-F242-4C2F-8B39-E984E442918D}" type="sibTrans" cxnId="{41FF77C8-6858-4E07-95D6-5B5FDF4970C9}">
      <dgm:prSet/>
      <dgm:spPr/>
      <dgm:t>
        <a:bodyPr/>
        <a:lstStyle/>
        <a:p>
          <a:endParaRPr lang="es-CO"/>
        </a:p>
      </dgm:t>
    </dgm:pt>
    <dgm:pt modelId="{A8DDB3B4-E5ED-4BDB-AAF0-133BC832030A}" type="asst">
      <dgm:prSet phldrT="[Texto]"/>
      <dgm:spPr/>
      <dgm:t>
        <a:bodyPr/>
        <a:lstStyle/>
        <a:p>
          <a:r>
            <a:rPr lang="es-ES" dirty="0"/>
            <a:t>MASE</a:t>
          </a:r>
          <a:endParaRPr lang="es-CO" dirty="0"/>
        </a:p>
      </dgm:t>
    </dgm:pt>
    <dgm:pt modelId="{1EBE29B5-E164-477A-9A9B-728589011601}" type="parTrans" cxnId="{C0B70309-A029-40FB-AA3B-914F3329A7E6}">
      <dgm:prSet/>
      <dgm:spPr/>
      <dgm:t>
        <a:bodyPr/>
        <a:lstStyle/>
        <a:p>
          <a:endParaRPr lang="es-CO"/>
        </a:p>
      </dgm:t>
    </dgm:pt>
    <dgm:pt modelId="{D82A8802-A867-4B64-8155-1AA1F23DECDF}" type="sibTrans" cxnId="{C0B70309-A029-40FB-AA3B-914F3329A7E6}">
      <dgm:prSet/>
      <dgm:spPr/>
      <dgm:t>
        <a:bodyPr/>
        <a:lstStyle/>
        <a:p>
          <a:endParaRPr lang="es-CO"/>
        </a:p>
      </dgm:t>
    </dgm:pt>
    <dgm:pt modelId="{FB87A967-6726-44C8-905B-C9AFABECDC01}" type="asst">
      <dgm:prSet phldrT="[Texto]"/>
      <dgm:spPr/>
      <dgm:t>
        <a:bodyPr/>
        <a:lstStyle/>
        <a:p>
          <a:r>
            <a:rPr lang="es-ES" dirty="0"/>
            <a:t>SMAPE</a:t>
          </a:r>
          <a:endParaRPr lang="es-CO" dirty="0"/>
        </a:p>
      </dgm:t>
    </dgm:pt>
    <dgm:pt modelId="{2C7B8BD3-E56D-461B-B7A5-791CC3422101}" type="parTrans" cxnId="{87B1EBD5-6E97-46A4-B6EE-230FC3D9AA04}">
      <dgm:prSet/>
      <dgm:spPr/>
      <dgm:t>
        <a:bodyPr/>
        <a:lstStyle/>
        <a:p>
          <a:endParaRPr lang="es-CO"/>
        </a:p>
      </dgm:t>
    </dgm:pt>
    <dgm:pt modelId="{7E7C7429-17B7-4F48-96A5-1607333B57E8}" type="sibTrans" cxnId="{87B1EBD5-6E97-46A4-B6EE-230FC3D9AA04}">
      <dgm:prSet/>
      <dgm:spPr/>
      <dgm:t>
        <a:bodyPr/>
        <a:lstStyle/>
        <a:p>
          <a:endParaRPr lang="es-CO"/>
        </a:p>
      </dgm:t>
    </dgm:pt>
    <dgm:pt modelId="{DBBBCA4B-1D27-4739-97BC-6E9ED69234CB}" type="pres">
      <dgm:prSet presAssocID="{BCBF8242-E403-42C2-982E-881695BF6A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D3EA1D-1B9D-4BC3-A996-034A2784B711}" type="pres">
      <dgm:prSet presAssocID="{4A268BC5-AF6B-4560-A586-980D8C0AF3E7}" presName="hierRoot1" presStyleCnt="0">
        <dgm:presLayoutVars>
          <dgm:hierBranch val="init"/>
        </dgm:presLayoutVars>
      </dgm:prSet>
      <dgm:spPr/>
    </dgm:pt>
    <dgm:pt modelId="{13178140-436D-43BF-B9C9-3A94F9943144}" type="pres">
      <dgm:prSet presAssocID="{4A268BC5-AF6B-4560-A586-980D8C0AF3E7}" presName="rootComposite1" presStyleCnt="0"/>
      <dgm:spPr/>
    </dgm:pt>
    <dgm:pt modelId="{4D30B025-F28A-430A-9DCA-BCA31E10001A}" type="pres">
      <dgm:prSet presAssocID="{4A268BC5-AF6B-4560-A586-980D8C0AF3E7}" presName="rootText1" presStyleLbl="node0" presStyleIdx="0" presStyleCnt="1" custLinFactNeighborX="-30250" custLinFactNeighborY="-2987">
        <dgm:presLayoutVars>
          <dgm:chPref val="3"/>
        </dgm:presLayoutVars>
      </dgm:prSet>
      <dgm:spPr/>
    </dgm:pt>
    <dgm:pt modelId="{5A370AE1-3BC0-4440-9451-62B923550458}" type="pres">
      <dgm:prSet presAssocID="{4A268BC5-AF6B-4560-A586-980D8C0AF3E7}" presName="rootConnector1" presStyleLbl="node1" presStyleIdx="0" presStyleCnt="0"/>
      <dgm:spPr/>
    </dgm:pt>
    <dgm:pt modelId="{E97C1E7A-48DA-4587-BC04-36387C3F9377}" type="pres">
      <dgm:prSet presAssocID="{4A268BC5-AF6B-4560-A586-980D8C0AF3E7}" presName="hierChild2" presStyleCnt="0"/>
      <dgm:spPr/>
    </dgm:pt>
    <dgm:pt modelId="{0E90239B-5D78-4FFE-86BB-038B6A4F1FA9}" type="pres">
      <dgm:prSet presAssocID="{4A268BC5-AF6B-4560-A586-980D8C0AF3E7}" presName="hierChild3" presStyleCnt="0"/>
      <dgm:spPr/>
    </dgm:pt>
    <dgm:pt modelId="{5D61AE7D-6C9A-464A-86D4-7983AB5F2ECD}" type="pres">
      <dgm:prSet presAssocID="{2BA0340C-CD7F-46A2-9E6B-FD193F16FB48}" presName="Name111" presStyleLbl="parChTrans1D2" presStyleIdx="0" presStyleCnt="2"/>
      <dgm:spPr/>
    </dgm:pt>
    <dgm:pt modelId="{1A69B64B-1C9D-446D-B6BF-828185A26B2F}" type="pres">
      <dgm:prSet presAssocID="{839E7FC8-6853-47DD-8F32-5A9F8CCA8730}" presName="hierRoot3" presStyleCnt="0">
        <dgm:presLayoutVars>
          <dgm:hierBranch val="init"/>
        </dgm:presLayoutVars>
      </dgm:prSet>
      <dgm:spPr/>
    </dgm:pt>
    <dgm:pt modelId="{9D6797E0-EF95-43A6-ABB9-26EFDB3B8A2C}" type="pres">
      <dgm:prSet presAssocID="{839E7FC8-6853-47DD-8F32-5A9F8CCA8730}" presName="rootComposite3" presStyleCnt="0"/>
      <dgm:spPr/>
    </dgm:pt>
    <dgm:pt modelId="{0F7453A2-DB71-4E37-A9CA-B99017642DEF}" type="pres">
      <dgm:prSet presAssocID="{839E7FC8-6853-47DD-8F32-5A9F8CCA8730}" presName="rootText3" presStyleLbl="asst1" presStyleIdx="0" presStyleCnt="17">
        <dgm:presLayoutVars>
          <dgm:chPref val="3"/>
        </dgm:presLayoutVars>
      </dgm:prSet>
      <dgm:spPr/>
    </dgm:pt>
    <dgm:pt modelId="{E5570DD1-27BE-4FA5-BA10-8BBEAF320416}" type="pres">
      <dgm:prSet presAssocID="{839E7FC8-6853-47DD-8F32-5A9F8CCA8730}" presName="rootConnector3" presStyleLbl="asst1" presStyleIdx="0" presStyleCnt="17"/>
      <dgm:spPr/>
    </dgm:pt>
    <dgm:pt modelId="{01BBFF40-5442-46C5-AE93-19D68F0280E4}" type="pres">
      <dgm:prSet presAssocID="{839E7FC8-6853-47DD-8F32-5A9F8CCA8730}" presName="hierChild6" presStyleCnt="0"/>
      <dgm:spPr/>
    </dgm:pt>
    <dgm:pt modelId="{5BF7E8C6-93AF-402F-9C58-938539EA4B3B}" type="pres">
      <dgm:prSet presAssocID="{839E7FC8-6853-47DD-8F32-5A9F8CCA8730}" presName="hierChild7" presStyleCnt="0"/>
      <dgm:spPr/>
    </dgm:pt>
    <dgm:pt modelId="{89FE7E25-1FB2-443B-980B-0FEBE6B4547C}" type="pres">
      <dgm:prSet presAssocID="{BDE4B43E-07EE-4726-9D54-8778BCA92D10}" presName="Name111" presStyleLbl="parChTrans1D3" presStyleIdx="0" presStyleCnt="14"/>
      <dgm:spPr/>
    </dgm:pt>
    <dgm:pt modelId="{4011943D-E40F-4689-98E3-BAFF812072A0}" type="pres">
      <dgm:prSet presAssocID="{16784712-3E24-4021-93A1-55185BDD9621}" presName="hierRoot3" presStyleCnt="0">
        <dgm:presLayoutVars>
          <dgm:hierBranch val="init"/>
        </dgm:presLayoutVars>
      </dgm:prSet>
      <dgm:spPr/>
    </dgm:pt>
    <dgm:pt modelId="{E6368CB7-FECD-4AF9-9D46-DE3A62F79E43}" type="pres">
      <dgm:prSet presAssocID="{16784712-3E24-4021-93A1-55185BDD9621}" presName="rootComposite3" presStyleCnt="0"/>
      <dgm:spPr/>
    </dgm:pt>
    <dgm:pt modelId="{251EBB3C-FBFC-47B9-818C-C7B76956D205}" type="pres">
      <dgm:prSet presAssocID="{16784712-3E24-4021-93A1-55185BDD9621}" presName="rootText3" presStyleLbl="asst1" presStyleIdx="1" presStyleCnt="17">
        <dgm:presLayoutVars>
          <dgm:chPref val="3"/>
        </dgm:presLayoutVars>
      </dgm:prSet>
      <dgm:spPr/>
    </dgm:pt>
    <dgm:pt modelId="{28EB442B-03F6-4587-ADB0-7F67832686B1}" type="pres">
      <dgm:prSet presAssocID="{16784712-3E24-4021-93A1-55185BDD9621}" presName="rootConnector3" presStyleLbl="asst1" presStyleIdx="1" presStyleCnt="17"/>
      <dgm:spPr/>
    </dgm:pt>
    <dgm:pt modelId="{BED14AF2-DB4C-4C20-AB96-353E584787E0}" type="pres">
      <dgm:prSet presAssocID="{16784712-3E24-4021-93A1-55185BDD9621}" presName="hierChild6" presStyleCnt="0"/>
      <dgm:spPr/>
    </dgm:pt>
    <dgm:pt modelId="{BDE9BD89-C4C8-4CC0-9E22-7FB96AD57AAC}" type="pres">
      <dgm:prSet presAssocID="{16784712-3E24-4021-93A1-55185BDD9621}" presName="hierChild7" presStyleCnt="0"/>
      <dgm:spPr/>
    </dgm:pt>
    <dgm:pt modelId="{85399036-9653-4934-9BE9-C0100C7C8376}" type="pres">
      <dgm:prSet presAssocID="{D47D946D-24DA-48E5-A983-6BFD1FD78B41}" presName="Name111" presStyleLbl="parChTrans1D3" presStyleIdx="1" presStyleCnt="14"/>
      <dgm:spPr/>
    </dgm:pt>
    <dgm:pt modelId="{5E0EB2BF-6E12-442E-9124-7C3B624B5C7E}" type="pres">
      <dgm:prSet presAssocID="{E6123429-7E22-4C50-A94B-99F2FDF343BE}" presName="hierRoot3" presStyleCnt="0">
        <dgm:presLayoutVars>
          <dgm:hierBranch val="init"/>
        </dgm:presLayoutVars>
      </dgm:prSet>
      <dgm:spPr/>
    </dgm:pt>
    <dgm:pt modelId="{7B63DA0F-554C-4B83-A974-CA0A8E7D8606}" type="pres">
      <dgm:prSet presAssocID="{E6123429-7E22-4C50-A94B-99F2FDF343BE}" presName="rootComposite3" presStyleCnt="0"/>
      <dgm:spPr/>
    </dgm:pt>
    <dgm:pt modelId="{D0C02C64-7A16-401C-A6E3-B4C60D1DF5E9}" type="pres">
      <dgm:prSet presAssocID="{E6123429-7E22-4C50-A94B-99F2FDF343BE}" presName="rootText3" presStyleLbl="asst1" presStyleIdx="2" presStyleCnt="17">
        <dgm:presLayoutVars>
          <dgm:chPref val="3"/>
        </dgm:presLayoutVars>
      </dgm:prSet>
      <dgm:spPr/>
    </dgm:pt>
    <dgm:pt modelId="{9577A348-F64D-43C2-85EA-D3C385B54272}" type="pres">
      <dgm:prSet presAssocID="{E6123429-7E22-4C50-A94B-99F2FDF343BE}" presName="rootConnector3" presStyleLbl="asst1" presStyleIdx="2" presStyleCnt="17"/>
      <dgm:spPr/>
    </dgm:pt>
    <dgm:pt modelId="{E5025974-C186-43A1-8F78-4C06A408A7A2}" type="pres">
      <dgm:prSet presAssocID="{E6123429-7E22-4C50-A94B-99F2FDF343BE}" presName="hierChild6" presStyleCnt="0"/>
      <dgm:spPr/>
    </dgm:pt>
    <dgm:pt modelId="{FDCD9592-8DC0-4644-8E6A-C9DDF943CE48}" type="pres">
      <dgm:prSet presAssocID="{E6123429-7E22-4C50-A94B-99F2FDF343BE}" presName="hierChild7" presStyleCnt="0"/>
      <dgm:spPr/>
    </dgm:pt>
    <dgm:pt modelId="{6ABAE8CE-B57A-482E-93C6-89A8FF73A0C9}" type="pres">
      <dgm:prSet presAssocID="{6BACC7CC-D9B4-4768-8FA1-4D60BBC340A7}" presName="Name111" presStyleLbl="parChTrans1D3" presStyleIdx="2" presStyleCnt="14"/>
      <dgm:spPr/>
    </dgm:pt>
    <dgm:pt modelId="{9BDB7D38-E34B-4DE7-BBE3-5BFD3E03C462}" type="pres">
      <dgm:prSet presAssocID="{88106E09-E3F0-4650-A61B-476783386202}" presName="hierRoot3" presStyleCnt="0">
        <dgm:presLayoutVars>
          <dgm:hierBranch val="init"/>
        </dgm:presLayoutVars>
      </dgm:prSet>
      <dgm:spPr/>
    </dgm:pt>
    <dgm:pt modelId="{001F3630-B850-45C4-BFD5-4F0B189F391C}" type="pres">
      <dgm:prSet presAssocID="{88106E09-E3F0-4650-A61B-476783386202}" presName="rootComposite3" presStyleCnt="0"/>
      <dgm:spPr/>
    </dgm:pt>
    <dgm:pt modelId="{4172C90C-1FA5-4D93-A068-B9FCFC098DEA}" type="pres">
      <dgm:prSet presAssocID="{88106E09-E3F0-4650-A61B-476783386202}" presName="rootText3" presStyleLbl="asst1" presStyleIdx="3" presStyleCnt="17">
        <dgm:presLayoutVars>
          <dgm:chPref val="3"/>
        </dgm:presLayoutVars>
      </dgm:prSet>
      <dgm:spPr/>
    </dgm:pt>
    <dgm:pt modelId="{7DFA7132-3537-4881-9001-89DC398FB75F}" type="pres">
      <dgm:prSet presAssocID="{88106E09-E3F0-4650-A61B-476783386202}" presName="rootConnector3" presStyleLbl="asst1" presStyleIdx="3" presStyleCnt="17"/>
      <dgm:spPr/>
    </dgm:pt>
    <dgm:pt modelId="{CE25E1E3-08C8-48EE-A82A-7FD63860291E}" type="pres">
      <dgm:prSet presAssocID="{88106E09-E3F0-4650-A61B-476783386202}" presName="hierChild6" presStyleCnt="0"/>
      <dgm:spPr/>
    </dgm:pt>
    <dgm:pt modelId="{71238FBF-1005-4020-A125-E93215CE75CD}" type="pres">
      <dgm:prSet presAssocID="{88106E09-E3F0-4650-A61B-476783386202}" presName="hierChild7" presStyleCnt="0"/>
      <dgm:spPr/>
    </dgm:pt>
    <dgm:pt modelId="{EC9DB16C-8EFC-44AF-A1BE-6B433A7B70CF}" type="pres">
      <dgm:prSet presAssocID="{F6F77AB4-940B-4178-9C79-50ED4232B2B5}" presName="Name111" presStyleLbl="parChTrans1D3" presStyleIdx="3" presStyleCnt="14"/>
      <dgm:spPr/>
    </dgm:pt>
    <dgm:pt modelId="{F69DE4D7-A24A-46F7-9BF5-B02468A6C81C}" type="pres">
      <dgm:prSet presAssocID="{8C8EDBA6-3653-4074-A1CB-E80ABC87442D}" presName="hierRoot3" presStyleCnt="0">
        <dgm:presLayoutVars>
          <dgm:hierBranch val="init"/>
        </dgm:presLayoutVars>
      </dgm:prSet>
      <dgm:spPr/>
    </dgm:pt>
    <dgm:pt modelId="{6BFDA4E7-D3D6-430A-8169-E65E3392FE99}" type="pres">
      <dgm:prSet presAssocID="{8C8EDBA6-3653-4074-A1CB-E80ABC87442D}" presName="rootComposite3" presStyleCnt="0"/>
      <dgm:spPr/>
    </dgm:pt>
    <dgm:pt modelId="{6B6612AD-28BA-4C3D-ABA6-EE750ACED51E}" type="pres">
      <dgm:prSet presAssocID="{8C8EDBA6-3653-4074-A1CB-E80ABC87442D}" presName="rootText3" presStyleLbl="asst1" presStyleIdx="4" presStyleCnt="17">
        <dgm:presLayoutVars>
          <dgm:chPref val="3"/>
        </dgm:presLayoutVars>
      </dgm:prSet>
      <dgm:spPr/>
    </dgm:pt>
    <dgm:pt modelId="{8718A101-546D-4B56-B425-139A977D7A90}" type="pres">
      <dgm:prSet presAssocID="{8C8EDBA6-3653-4074-A1CB-E80ABC87442D}" presName="rootConnector3" presStyleLbl="asst1" presStyleIdx="4" presStyleCnt="17"/>
      <dgm:spPr/>
    </dgm:pt>
    <dgm:pt modelId="{23B395EE-BDEE-4099-9827-CE8602CDB158}" type="pres">
      <dgm:prSet presAssocID="{8C8EDBA6-3653-4074-A1CB-E80ABC87442D}" presName="hierChild6" presStyleCnt="0"/>
      <dgm:spPr/>
    </dgm:pt>
    <dgm:pt modelId="{1D6FF11D-126D-45F9-ADAD-B6B6710AAD0D}" type="pres">
      <dgm:prSet presAssocID="{8C8EDBA6-3653-4074-A1CB-E80ABC87442D}" presName="hierChild7" presStyleCnt="0"/>
      <dgm:spPr/>
    </dgm:pt>
    <dgm:pt modelId="{B41A6358-A157-466B-AFED-8311AFBDF6C2}" type="pres">
      <dgm:prSet presAssocID="{259033B5-E82F-4926-B8F2-A9ADFE90F79B}" presName="Name111" presStyleLbl="parChTrans1D3" presStyleIdx="4" presStyleCnt="14"/>
      <dgm:spPr/>
    </dgm:pt>
    <dgm:pt modelId="{D76387DB-AA48-49C5-B245-99027B634A61}" type="pres">
      <dgm:prSet presAssocID="{228A92E2-1398-4D46-A951-490CEAD3D7A1}" presName="hierRoot3" presStyleCnt="0">
        <dgm:presLayoutVars>
          <dgm:hierBranch val="init"/>
        </dgm:presLayoutVars>
      </dgm:prSet>
      <dgm:spPr/>
    </dgm:pt>
    <dgm:pt modelId="{96825EF7-57BE-4E87-B751-4DA5A399DF12}" type="pres">
      <dgm:prSet presAssocID="{228A92E2-1398-4D46-A951-490CEAD3D7A1}" presName="rootComposite3" presStyleCnt="0"/>
      <dgm:spPr/>
    </dgm:pt>
    <dgm:pt modelId="{5602D20F-9404-4729-9EF2-D3C384FF8D5B}" type="pres">
      <dgm:prSet presAssocID="{228A92E2-1398-4D46-A951-490CEAD3D7A1}" presName="rootText3" presStyleLbl="asst1" presStyleIdx="5" presStyleCnt="17">
        <dgm:presLayoutVars>
          <dgm:chPref val="3"/>
        </dgm:presLayoutVars>
      </dgm:prSet>
      <dgm:spPr/>
    </dgm:pt>
    <dgm:pt modelId="{B956D96E-2CF3-4C04-97E7-4B2B9C0538C7}" type="pres">
      <dgm:prSet presAssocID="{228A92E2-1398-4D46-A951-490CEAD3D7A1}" presName="rootConnector3" presStyleLbl="asst1" presStyleIdx="5" presStyleCnt="17"/>
      <dgm:spPr/>
    </dgm:pt>
    <dgm:pt modelId="{B2BD7D06-CEB4-4A4A-8F22-07D354F0E1C7}" type="pres">
      <dgm:prSet presAssocID="{228A92E2-1398-4D46-A951-490CEAD3D7A1}" presName="hierChild6" presStyleCnt="0"/>
      <dgm:spPr/>
    </dgm:pt>
    <dgm:pt modelId="{8B2EC055-31CD-4708-8FAE-06A387CC6A49}" type="pres">
      <dgm:prSet presAssocID="{228A92E2-1398-4D46-A951-490CEAD3D7A1}" presName="hierChild7" presStyleCnt="0"/>
      <dgm:spPr/>
    </dgm:pt>
    <dgm:pt modelId="{B5F9759D-C7DD-4290-B55A-85EB3F24EA9A}" type="pres">
      <dgm:prSet presAssocID="{5410B408-5DD4-4212-BE11-8AE0D8326427}" presName="Name111" presStyleLbl="parChTrans1D3" presStyleIdx="5" presStyleCnt="14"/>
      <dgm:spPr/>
    </dgm:pt>
    <dgm:pt modelId="{1B81F0ED-AF8D-436D-B2C3-CC10FA3FF626}" type="pres">
      <dgm:prSet presAssocID="{8B0C3EBD-B732-4516-AC68-8DF913DE19DE}" presName="hierRoot3" presStyleCnt="0">
        <dgm:presLayoutVars>
          <dgm:hierBranch val="init"/>
        </dgm:presLayoutVars>
      </dgm:prSet>
      <dgm:spPr/>
    </dgm:pt>
    <dgm:pt modelId="{D9B480F3-1000-44BA-AD76-E8094DAA6B8A}" type="pres">
      <dgm:prSet presAssocID="{8B0C3EBD-B732-4516-AC68-8DF913DE19DE}" presName="rootComposite3" presStyleCnt="0"/>
      <dgm:spPr/>
    </dgm:pt>
    <dgm:pt modelId="{F021D9F2-90E8-44A0-937B-2FB8ECADA263}" type="pres">
      <dgm:prSet presAssocID="{8B0C3EBD-B732-4516-AC68-8DF913DE19DE}" presName="rootText3" presStyleLbl="asst1" presStyleIdx="6" presStyleCnt="17">
        <dgm:presLayoutVars>
          <dgm:chPref val="3"/>
        </dgm:presLayoutVars>
      </dgm:prSet>
      <dgm:spPr/>
    </dgm:pt>
    <dgm:pt modelId="{63C0C1FA-13E9-4000-87B4-9957606B0EFB}" type="pres">
      <dgm:prSet presAssocID="{8B0C3EBD-B732-4516-AC68-8DF913DE19DE}" presName="rootConnector3" presStyleLbl="asst1" presStyleIdx="6" presStyleCnt="17"/>
      <dgm:spPr/>
    </dgm:pt>
    <dgm:pt modelId="{238F0D5F-28AA-493F-8A0B-A82FC5F2A0F5}" type="pres">
      <dgm:prSet presAssocID="{8B0C3EBD-B732-4516-AC68-8DF913DE19DE}" presName="hierChild6" presStyleCnt="0"/>
      <dgm:spPr/>
    </dgm:pt>
    <dgm:pt modelId="{30668864-4E12-4D70-9946-948BC0E12B5B}" type="pres">
      <dgm:prSet presAssocID="{8B0C3EBD-B732-4516-AC68-8DF913DE19DE}" presName="hierChild7" presStyleCnt="0"/>
      <dgm:spPr/>
    </dgm:pt>
    <dgm:pt modelId="{310E6F25-DC9A-4F4F-B9DD-1ADE4CBF5D64}" type="pres">
      <dgm:prSet presAssocID="{C88D6E35-C627-48F7-BC1D-7E0F8D012E7A}" presName="Name111" presStyleLbl="parChTrans1D3" presStyleIdx="6" presStyleCnt="14"/>
      <dgm:spPr/>
    </dgm:pt>
    <dgm:pt modelId="{95EAF66F-03D5-44C9-BC7A-4ED71B1FE634}" type="pres">
      <dgm:prSet presAssocID="{82E10DBA-1299-4341-87A8-7AD8C6EB034E}" presName="hierRoot3" presStyleCnt="0">
        <dgm:presLayoutVars>
          <dgm:hierBranch val="init"/>
        </dgm:presLayoutVars>
      </dgm:prSet>
      <dgm:spPr/>
    </dgm:pt>
    <dgm:pt modelId="{CF93D21B-4E7F-4987-A1B8-8E65066A16B3}" type="pres">
      <dgm:prSet presAssocID="{82E10DBA-1299-4341-87A8-7AD8C6EB034E}" presName="rootComposite3" presStyleCnt="0"/>
      <dgm:spPr/>
    </dgm:pt>
    <dgm:pt modelId="{EBE901AB-5466-4C85-978F-6E1E83E0A4C1}" type="pres">
      <dgm:prSet presAssocID="{82E10DBA-1299-4341-87A8-7AD8C6EB034E}" presName="rootText3" presStyleLbl="asst1" presStyleIdx="7" presStyleCnt="17">
        <dgm:presLayoutVars>
          <dgm:chPref val="3"/>
        </dgm:presLayoutVars>
      </dgm:prSet>
      <dgm:spPr/>
    </dgm:pt>
    <dgm:pt modelId="{6A4FCC57-FD2F-45F6-93F0-A3AD9E9FB262}" type="pres">
      <dgm:prSet presAssocID="{82E10DBA-1299-4341-87A8-7AD8C6EB034E}" presName="rootConnector3" presStyleLbl="asst1" presStyleIdx="7" presStyleCnt="17"/>
      <dgm:spPr/>
    </dgm:pt>
    <dgm:pt modelId="{421DF1F6-6B51-44B0-88A2-9A586B15E440}" type="pres">
      <dgm:prSet presAssocID="{82E10DBA-1299-4341-87A8-7AD8C6EB034E}" presName="hierChild6" presStyleCnt="0"/>
      <dgm:spPr/>
    </dgm:pt>
    <dgm:pt modelId="{343A9590-0731-4F6A-9E80-85A638AF5A11}" type="pres">
      <dgm:prSet presAssocID="{82E10DBA-1299-4341-87A8-7AD8C6EB034E}" presName="hierChild7" presStyleCnt="0"/>
      <dgm:spPr/>
    </dgm:pt>
    <dgm:pt modelId="{688418DA-1317-4053-A3D4-85AB9EB0F9E4}" type="pres">
      <dgm:prSet presAssocID="{58FC2726-B740-4E2A-B64A-5CB229D86AEE}" presName="Name111" presStyleLbl="parChTrans1D3" presStyleIdx="7" presStyleCnt="14"/>
      <dgm:spPr/>
    </dgm:pt>
    <dgm:pt modelId="{EA74E46F-B22A-434E-BFB7-D46AC4E7D854}" type="pres">
      <dgm:prSet presAssocID="{C63F8DEC-5871-44EC-BE57-C41A0F016440}" presName="hierRoot3" presStyleCnt="0">
        <dgm:presLayoutVars>
          <dgm:hierBranch val="init"/>
        </dgm:presLayoutVars>
      </dgm:prSet>
      <dgm:spPr/>
    </dgm:pt>
    <dgm:pt modelId="{00EBE549-B8F3-409D-A890-2B17766E22B1}" type="pres">
      <dgm:prSet presAssocID="{C63F8DEC-5871-44EC-BE57-C41A0F016440}" presName="rootComposite3" presStyleCnt="0"/>
      <dgm:spPr/>
    </dgm:pt>
    <dgm:pt modelId="{B166912F-F786-439A-9082-E0DD726FA128}" type="pres">
      <dgm:prSet presAssocID="{C63F8DEC-5871-44EC-BE57-C41A0F016440}" presName="rootText3" presStyleLbl="asst1" presStyleIdx="8" presStyleCnt="17">
        <dgm:presLayoutVars>
          <dgm:chPref val="3"/>
        </dgm:presLayoutVars>
      </dgm:prSet>
      <dgm:spPr/>
    </dgm:pt>
    <dgm:pt modelId="{D4998114-B0C1-440A-B7CA-22AC4881D2FD}" type="pres">
      <dgm:prSet presAssocID="{C63F8DEC-5871-44EC-BE57-C41A0F016440}" presName="rootConnector3" presStyleLbl="asst1" presStyleIdx="8" presStyleCnt="17"/>
      <dgm:spPr/>
    </dgm:pt>
    <dgm:pt modelId="{502382E4-0CDD-4C15-BCE3-8CBAC6E9A08A}" type="pres">
      <dgm:prSet presAssocID="{C63F8DEC-5871-44EC-BE57-C41A0F016440}" presName="hierChild6" presStyleCnt="0"/>
      <dgm:spPr/>
    </dgm:pt>
    <dgm:pt modelId="{EACB6668-F20E-4D86-A978-3E7CC34069BC}" type="pres">
      <dgm:prSet presAssocID="{C63F8DEC-5871-44EC-BE57-C41A0F016440}" presName="hierChild7" presStyleCnt="0"/>
      <dgm:spPr/>
    </dgm:pt>
    <dgm:pt modelId="{8B00AAC8-C4C7-43D1-809B-D8548D767707}" type="pres">
      <dgm:prSet presAssocID="{30E84B37-902B-44DA-B0B0-4D2D40B8702B}" presName="Name111" presStyleLbl="parChTrans1D4" presStyleIdx="0" presStyleCnt="1"/>
      <dgm:spPr/>
    </dgm:pt>
    <dgm:pt modelId="{5400D375-71CA-4203-8A0F-32F845D55F7D}" type="pres">
      <dgm:prSet presAssocID="{D108739F-8B25-4ADE-B3E9-3230A1114225}" presName="hierRoot3" presStyleCnt="0">
        <dgm:presLayoutVars>
          <dgm:hierBranch val="init"/>
        </dgm:presLayoutVars>
      </dgm:prSet>
      <dgm:spPr/>
    </dgm:pt>
    <dgm:pt modelId="{36A651CA-A6CE-4751-96C6-07B68FBC8610}" type="pres">
      <dgm:prSet presAssocID="{D108739F-8B25-4ADE-B3E9-3230A1114225}" presName="rootComposite3" presStyleCnt="0"/>
      <dgm:spPr/>
    </dgm:pt>
    <dgm:pt modelId="{DBE218D9-21D6-4C5A-83B6-F75840C91C0B}" type="pres">
      <dgm:prSet presAssocID="{D108739F-8B25-4ADE-B3E9-3230A1114225}" presName="rootText3" presStyleLbl="asst1" presStyleIdx="9" presStyleCnt="17">
        <dgm:presLayoutVars>
          <dgm:chPref val="3"/>
        </dgm:presLayoutVars>
      </dgm:prSet>
      <dgm:spPr/>
    </dgm:pt>
    <dgm:pt modelId="{AC245FB9-67C4-47B8-B908-197B89944E06}" type="pres">
      <dgm:prSet presAssocID="{D108739F-8B25-4ADE-B3E9-3230A1114225}" presName="rootConnector3" presStyleLbl="asst1" presStyleIdx="9" presStyleCnt="17"/>
      <dgm:spPr/>
    </dgm:pt>
    <dgm:pt modelId="{8761DAB0-ABEB-44F0-9AE2-A976AEC821AE}" type="pres">
      <dgm:prSet presAssocID="{D108739F-8B25-4ADE-B3E9-3230A1114225}" presName="hierChild6" presStyleCnt="0"/>
      <dgm:spPr/>
    </dgm:pt>
    <dgm:pt modelId="{6845BCE5-FE2F-4E75-9B44-509340BC215D}" type="pres">
      <dgm:prSet presAssocID="{D108739F-8B25-4ADE-B3E9-3230A1114225}" presName="hierChild7" presStyleCnt="0"/>
      <dgm:spPr/>
    </dgm:pt>
    <dgm:pt modelId="{EF5F3275-C8A3-482A-9BD7-DA11B5090576}" type="pres">
      <dgm:prSet presAssocID="{125CC81E-7A9C-4F13-B28A-765F654A08BC}" presName="Name111" presStyleLbl="parChTrans1D2" presStyleIdx="1" presStyleCnt="2"/>
      <dgm:spPr/>
    </dgm:pt>
    <dgm:pt modelId="{3CA37159-957C-4378-9931-52153CBF6946}" type="pres">
      <dgm:prSet presAssocID="{900EED41-AF80-408E-9916-DF5EC319B03E}" presName="hierRoot3" presStyleCnt="0">
        <dgm:presLayoutVars>
          <dgm:hierBranch val="init"/>
        </dgm:presLayoutVars>
      </dgm:prSet>
      <dgm:spPr/>
    </dgm:pt>
    <dgm:pt modelId="{EAC01493-8A92-43D1-B259-14F0D95CADE8}" type="pres">
      <dgm:prSet presAssocID="{900EED41-AF80-408E-9916-DF5EC319B03E}" presName="rootComposite3" presStyleCnt="0"/>
      <dgm:spPr/>
    </dgm:pt>
    <dgm:pt modelId="{41662697-D188-41ED-A315-EC033B4EDA02}" type="pres">
      <dgm:prSet presAssocID="{900EED41-AF80-408E-9916-DF5EC319B03E}" presName="rootText3" presStyleLbl="asst1" presStyleIdx="10" presStyleCnt="17">
        <dgm:presLayoutVars>
          <dgm:chPref val="3"/>
        </dgm:presLayoutVars>
      </dgm:prSet>
      <dgm:spPr/>
    </dgm:pt>
    <dgm:pt modelId="{F000B95E-BEF9-4BE9-8D82-059B3DBD57AF}" type="pres">
      <dgm:prSet presAssocID="{900EED41-AF80-408E-9916-DF5EC319B03E}" presName="rootConnector3" presStyleLbl="asst1" presStyleIdx="10" presStyleCnt="17"/>
      <dgm:spPr/>
    </dgm:pt>
    <dgm:pt modelId="{330F3223-C612-4ADF-88E1-43B55A40FDBB}" type="pres">
      <dgm:prSet presAssocID="{900EED41-AF80-408E-9916-DF5EC319B03E}" presName="hierChild6" presStyleCnt="0"/>
      <dgm:spPr/>
    </dgm:pt>
    <dgm:pt modelId="{7FF61019-9FD1-4391-89B0-0F1FB0CB75E3}" type="pres">
      <dgm:prSet presAssocID="{900EED41-AF80-408E-9916-DF5EC319B03E}" presName="hierChild7" presStyleCnt="0"/>
      <dgm:spPr/>
    </dgm:pt>
    <dgm:pt modelId="{A2F28392-1362-41C9-9CC8-CC6D873C9080}" type="pres">
      <dgm:prSet presAssocID="{01CEC22B-8255-478A-A3E7-F09C15C8C147}" presName="Name111" presStyleLbl="parChTrans1D3" presStyleIdx="8" presStyleCnt="14"/>
      <dgm:spPr/>
    </dgm:pt>
    <dgm:pt modelId="{15A5511C-95C6-44C4-A048-A0A8607F11D1}" type="pres">
      <dgm:prSet presAssocID="{D4842C05-BAF0-45C4-8F3C-D7F687D9F57B}" presName="hierRoot3" presStyleCnt="0">
        <dgm:presLayoutVars>
          <dgm:hierBranch val="init"/>
        </dgm:presLayoutVars>
      </dgm:prSet>
      <dgm:spPr/>
    </dgm:pt>
    <dgm:pt modelId="{55B3664D-F6C5-441C-AD0F-CD86AC5C84C7}" type="pres">
      <dgm:prSet presAssocID="{D4842C05-BAF0-45C4-8F3C-D7F687D9F57B}" presName="rootComposite3" presStyleCnt="0"/>
      <dgm:spPr/>
    </dgm:pt>
    <dgm:pt modelId="{B01CD1AA-0972-4FB9-8241-B2CDE8F77BCB}" type="pres">
      <dgm:prSet presAssocID="{D4842C05-BAF0-45C4-8F3C-D7F687D9F57B}" presName="rootText3" presStyleLbl="asst1" presStyleIdx="11" presStyleCnt="17">
        <dgm:presLayoutVars>
          <dgm:chPref val="3"/>
        </dgm:presLayoutVars>
      </dgm:prSet>
      <dgm:spPr/>
    </dgm:pt>
    <dgm:pt modelId="{5029F7EF-6634-47B7-87C0-5552DA6BE8A7}" type="pres">
      <dgm:prSet presAssocID="{D4842C05-BAF0-45C4-8F3C-D7F687D9F57B}" presName="rootConnector3" presStyleLbl="asst1" presStyleIdx="11" presStyleCnt="17"/>
      <dgm:spPr/>
    </dgm:pt>
    <dgm:pt modelId="{76A97F2E-9DB4-4B96-A71D-E7F3CE727818}" type="pres">
      <dgm:prSet presAssocID="{D4842C05-BAF0-45C4-8F3C-D7F687D9F57B}" presName="hierChild6" presStyleCnt="0"/>
      <dgm:spPr/>
    </dgm:pt>
    <dgm:pt modelId="{D565C38C-D8E8-41E8-A88A-629269DCA93D}" type="pres">
      <dgm:prSet presAssocID="{D4842C05-BAF0-45C4-8F3C-D7F687D9F57B}" presName="hierChild7" presStyleCnt="0"/>
      <dgm:spPr/>
    </dgm:pt>
    <dgm:pt modelId="{D21014EC-DCCD-44B5-AE30-AF90B980A315}" type="pres">
      <dgm:prSet presAssocID="{EEC65623-F475-4A59-9256-1D2E2E7E9D6E}" presName="Name111" presStyleLbl="parChTrans1D3" presStyleIdx="9" presStyleCnt="14"/>
      <dgm:spPr/>
    </dgm:pt>
    <dgm:pt modelId="{D06F8354-55CA-4CBF-878B-ED18CA1C575B}" type="pres">
      <dgm:prSet presAssocID="{83F20504-7F67-4B8D-8374-FAF825BAB8E7}" presName="hierRoot3" presStyleCnt="0">
        <dgm:presLayoutVars>
          <dgm:hierBranch val="init"/>
        </dgm:presLayoutVars>
      </dgm:prSet>
      <dgm:spPr/>
    </dgm:pt>
    <dgm:pt modelId="{4E2641CB-E702-42EE-B5EA-F365C65ED328}" type="pres">
      <dgm:prSet presAssocID="{83F20504-7F67-4B8D-8374-FAF825BAB8E7}" presName="rootComposite3" presStyleCnt="0"/>
      <dgm:spPr/>
    </dgm:pt>
    <dgm:pt modelId="{B715D394-845C-4CC9-86A5-16DA06934709}" type="pres">
      <dgm:prSet presAssocID="{83F20504-7F67-4B8D-8374-FAF825BAB8E7}" presName="rootText3" presStyleLbl="asst1" presStyleIdx="12" presStyleCnt="17">
        <dgm:presLayoutVars>
          <dgm:chPref val="3"/>
        </dgm:presLayoutVars>
      </dgm:prSet>
      <dgm:spPr/>
    </dgm:pt>
    <dgm:pt modelId="{9544D336-451F-46B9-A12E-C306B36311AA}" type="pres">
      <dgm:prSet presAssocID="{83F20504-7F67-4B8D-8374-FAF825BAB8E7}" presName="rootConnector3" presStyleLbl="asst1" presStyleIdx="12" presStyleCnt="17"/>
      <dgm:spPr/>
    </dgm:pt>
    <dgm:pt modelId="{078B1CC7-55A5-46AE-B613-DDA304E05AF1}" type="pres">
      <dgm:prSet presAssocID="{83F20504-7F67-4B8D-8374-FAF825BAB8E7}" presName="hierChild6" presStyleCnt="0"/>
      <dgm:spPr/>
    </dgm:pt>
    <dgm:pt modelId="{A81A30D9-E547-4533-8419-B1BB29A6D24F}" type="pres">
      <dgm:prSet presAssocID="{83F20504-7F67-4B8D-8374-FAF825BAB8E7}" presName="hierChild7" presStyleCnt="0"/>
      <dgm:spPr/>
    </dgm:pt>
    <dgm:pt modelId="{1C77B608-D924-4803-B9D1-DC0996895049}" type="pres">
      <dgm:prSet presAssocID="{96CB7BBC-C0B7-4CDF-83EE-0C5B316F00DE}" presName="Name111" presStyleLbl="parChTrans1D3" presStyleIdx="10" presStyleCnt="14"/>
      <dgm:spPr/>
    </dgm:pt>
    <dgm:pt modelId="{6E707038-FBBB-4C44-B4E4-CD936DC024D9}" type="pres">
      <dgm:prSet presAssocID="{999DD2FF-2EFD-4FC8-95E7-9003BEC8314A}" presName="hierRoot3" presStyleCnt="0">
        <dgm:presLayoutVars>
          <dgm:hierBranch val="init"/>
        </dgm:presLayoutVars>
      </dgm:prSet>
      <dgm:spPr/>
    </dgm:pt>
    <dgm:pt modelId="{B13B24DB-D1EF-436B-B2E0-F41969594944}" type="pres">
      <dgm:prSet presAssocID="{999DD2FF-2EFD-4FC8-95E7-9003BEC8314A}" presName="rootComposite3" presStyleCnt="0"/>
      <dgm:spPr/>
    </dgm:pt>
    <dgm:pt modelId="{F7CD6FB9-5741-4487-98A3-AF3A645F923C}" type="pres">
      <dgm:prSet presAssocID="{999DD2FF-2EFD-4FC8-95E7-9003BEC8314A}" presName="rootText3" presStyleLbl="asst1" presStyleIdx="13" presStyleCnt="17">
        <dgm:presLayoutVars>
          <dgm:chPref val="3"/>
        </dgm:presLayoutVars>
      </dgm:prSet>
      <dgm:spPr/>
    </dgm:pt>
    <dgm:pt modelId="{CEF872AC-2DB6-41B6-9CE4-D5A580575D02}" type="pres">
      <dgm:prSet presAssocID="{999DD2FF-2EFD-4FC8-95E7-9003BEC8314A}" presName="rootConnector3" presStyleLbl="asst1" presStyleIdx="13" presStyleCnt="17"/>
      <dgm:spPr/>
    </dgm:pt>
    <dgm:pt modelId="{749B9E72-C116-43E9-9FE4-456C2020A1AB}" type="pres">
      <dgm:prSet presAssocID="{999DD2FF-2EFD-4FC8-95E7-9003BEC8314A}" presName="hierChild6" presStyleCnt="0"/>
      <dgm:spPr/>
    </dgm:pt>
    <dgm:pt modelId="{B21413A8-864C-4C86-AE5D-3148CE04DC61}" type="pres">
      <dgm:prSet presAssocID="{999DD2FF-2EFD-4FC8-95E7-9003BEC8314A}" presName="hierChild7" presStyleCnt="0"/>
      <dgm:spPr/>
    </dgm:pt>
    <dgm:pt modelId="{A67FCB1C-03CF-42DD-919E-B929E2957D19}" type="pres">
      <dgm:prSet presAssocID="{E68BAB97-ECBA-4C0F-B70E-7BEE8CA2DCDC}" presName="Name111" presStyleLbl="parChTrans1D3" presStyleIdx="11" presStyleCnt="14"/>
      <dgm:spPr/>
    </dgm:pt>
    <dgm:pt modelId="{22C72979-DFEB-4F55-9E3E-2C874A7675F7}" type="pres">
      <dgm:prSet presAssocID="{09A2A48E-A612-4849-8BDC-40EF11149A33}" presName="hierRoot3" presStyleCnt="0">
        <dgm:presLayoutVars>
          <dgm:hierBranch val="init"/>
        </dgm:presLayoutVars>
      </dgm:prSet>
      <dgm:spPr/>
    </dgm:pt>
    <dgm:pt modelId="{0B672B52-5F56-4139-B2DD-5F6326F4BAFF}" type="pres">
      <dgm:prSet presAssocID="{09A2A48E-A612-4849-8BDC-40EF11149A33}" presName="rootComposite3" presStyleCnt="0"/>
      <dgm:spPr/>
    </dgm:pt>
    <dgm:pt modelId="{5D45E725-8F9B-4A35-85FF-3BF974A2F185}" type="pres">
      <dgm:prSet presAssocID="{09A2A48E-A612-4849-8BDC-40EF11149A33}" presName="rootText3" presStyleLbl="asst1" presStyleIdx="14" presStyleCnt="17">
        <dgm:presLayoutVars>
          <dgm:chPref val="3"/>
        </dgm:presLayoutVars>
      </dgm:prSet>
      <dgm:spPr/>
    </dgm:pt>
    <dgm:pt modelId="{47DD12E4-5C1A-407A-ACE1-5F907FD57365}" type="pres">
      <dgm:prSet presAssocID="{09A2A48E-A612-4849-8BDC-40EF11149A33}" presName="rootConnector3" presStyleLbl="asst1" presStyleIdx="14" presStyleCnt="17"/>
      <dgm:spPr/>
    </dgm:pt>
    <dgm:pt modelId="{1301EC84-CD91-4114-BB11-2A2407F12CC5}" type="pres">
      <dgm:prSet presAssocID="{09A2A48E-A612-4849-8BDC-40EF11149A33}" presName="hierChild6" presStyleCnt="0"/>
      <dgm:spPr/>
    </dgm:pt>
    <dgm:pt modelId="{BD049221-6932-4BC3-A851-443BB02B1E7C}" type="pres">
      <dgm:prSet presAssocID="{09A2A48E-A612-4849-8BDC-40EF11149A33}" presName="hierChild7" presStyleCnt="0"/>
      <dgm:spPr/>
    </dgm:pt>
    <dgm:pt modelId="{0E46D88E-A353-46EB-B8A0-D9848D0AF485}" type="pres">
      <dgm:prSet presAssocID="{1EBE29B5-E164-477A-9A9B-728589011601}" presName="Name111" presStyleLbl="parChTrans1D3" presStyleIdx="12" presStyleCnt="14"/>
      <dgm:spPr/>
    </dgm:pt>
    <dgm:pt modelId="{2A524518-AD4C-4270-9EDB-C1A7ECCCEA67}" type="pres">
      <dgm:prSet presAssocID="{A8DDB3B4-E5ED-4BDB-AAF0-133BC832030A}" presName="hierRoot3" presStyleCnt="0">
        <dgm:presLayoutVars>
          <dgm:hierBranch val="init"/>
        </dgm:presLayoutVars>
      </dgm:prSet>
      <dgm:spPr/>
    </dgm:pt>
    <dgm:pt modelId="{00DE7B5A-A726-4610-9BD3-C051054A8D13}" type="pres">
      <dgm:prSet presAssocID="{A8DDB3B4-E5ED-4BDB-AAF0-133BC832030A}" presName="rootComposite3" presStyleCnt="0"/>
      <dgm:spPr/>
    </dgm:pt>
    <dgm:pt modelId="{40C6C924-ECCE-4F00-B0AA-CB8ED8546A7B}" type="pres">
      <dgm:prSet presAssocID="{A8DDB3B4-E5ED-4BDB-AAF0-133BC832030A}" presName="rootText3" presStyleLbl="asst1" presStyleIdx="15" presStyleCnt="17">
        <dgm:presLayoutVars>
          <dgm:chPref val="3"/>
        </dgm:presLayoutVars>
      </dgm:prSet>
      <dgm:spPr/>
    </dgm:pt>
    <dgm:pt modelId="{6102A167-ECE0-47E7-B341-49D7C0B223CE}" type="pres">
      <dgm:prSet presAssocID="{A8DDB3B4-E5ED-4BDB-AAF0-133BC832030A}" presName="rootConnector3" presStyleLbl="asst1" presStyleIdx="15" presStyleCnt="17"/>
      <dgm:spPr/>
    </dgm:pt>
    <dgm:pt modelId="{95B74644-7E7A-4F96-A5C4-5FC9359311FD}" type="pres">
      <dgm:prSet presAssocID="{A8DDB3B4-E5ED-4BDB-AAF0-133BC832030A}" presName="hierChild6" presStyleCnt="0"/>
      <dgm:spPr/>
    </dgm:pt>
    <dgm:pt modelId="{0ECDD5EC-98BF-4BD1-992D-2633376F6D31}" type="pres">
      <dgm:prSet presAssocID="{A8DDB3B4-E5ED-4BDB-AAF0-133BC832030A}" presName="hierChild7" presStyleCnt="0"/>
      <dgm:spPr/>
    </dgm:pt>
    <dgm:pt modelId="{D4A4982B-E1AF-4F80-A4B2-3011AB2AC969}" type="pres">
      <dgm:prSet presAssocID="{2C7B8BD3-E56D-461B-B7A5-791CC3422101}" presName="Name111" presStyleLbl="parChTrans1D3" presStyleIdx="13" presStyleCnt="14"/>
      <dgm:spPr/>
    </dgm:pt>
    <dgm:pt modelId="{0460DB68-31EF-41ED-B388-2F4D2D5F72AC}" type="pres">
      <dgm:prSet presAssocID="{FB87A967-6726-44C8-905B-C9AFABECDC01}" presName="hierRoot3" presStyleCnt="0">
        <dgm:presLayoutVars>
          <dgm:hierBranch val="init"/>
        </dgm:presLayoutVars>
      </dgm:prSet>
      <dgm:spPr/>
    </dgm:pt>
    <dgm:pt modelId="{19C9D7C6-3730-49D0-B7CB-7B0C0937B479}" type="pres">
      <dgm:prSet presAssocID="{FB87A967-6726-44C8-905B-C9AFABECDC01}" presName="rootComposite3" presStyleCnt="0"/>
      <dgm:spPr/>
    </dgm:pt>
    <dgm:pt modelId="{9DE3F4CF-7B4F-4536-9BDD-9E2D88C1D4EE}" type="pres">
      <dgm:prSet presAssocID="{FB87A967-6726-44C8-905B-C9AFABECDC01}" presName="rootText3" presStyleLbl="asst1" presStyleIdx="16" presStyleCnt="17">
        <dgm:presLayoutVars>
          <dgm:chPref val="3"/>
        </dgm:presLayoutVars>
      </dgm:prSet>
      <dgm:spPr/>
    </dgm:pt>
    <dgm:pt modelId="{BD453610-2597-482E-8A7F-095DF321CB26}" type="pres">
      <dgm:prSet presAssocID="{FB87A967-6726-44C8-905B-C9AFABECDC01}" presName="rootConnector3" presStyleLbl="asst1" presStyleIdx="16" presStyleCnt="17"/>
      <dgm:spPr/>
    </dgm:pt>
    <dgm:pt modelId="{2C5AC241-E0E2-4CA0-B68A-0F78A4DFF1F3}" type="pres">
      <dgm:prSet presAssocID="{FB87A967-6726-44C8-905B-C9AFABECDC01}" presName="hierChild6" presStyleCnt="0"/>
      <dgm:spPr/>
    </dgm:pt>
    <dgm:pt modelId="{EF1A35F3-AB61-44F5-A243-6A6F3DC437ED}" type="pres">
      <dgm:prSet presAssocID="{FB87A967-6726-44C8-905B-C9AFABECDC01}" presName="hierChild7" presStyleCnt="0"/>
      <dgm:spPr/>
    </dgm:pt>
  </dgm:ptLst>
  <dgm:cxnLst>
    <dgm:cxn modelId="{145BD505-1FB8-4ACA-9962-606D391657E9}" type="presOf" srcId="{01CEC22B-8255-478A-A3E7-F09C15C8C147}" destId="{A2F28392-1362-41C9-9CC8-CC6D873C9080}" srcOrd="0" destOrd="0" presId="urn:microsoft.com/office/officeart/2005/8/layout/orgChart1"/>
    <dgm:cxn modelId="{C0B70309-A029-40FB-AA3B-914F3329A7E6}" srcId="{900EED41-AF80-408E-9916-DF5EC319B03E}" destId="{A8DDB3B4-E5ED-4BDB-AAF0-133BC832030A}" srcOrd="4" destOrd="0" parTransId="{1EBE29B5-E164-477A-9A9B-728589011601}" sibTransId="{D82A8802-A867-4B64-8155-1AA1F23DECDF}"/>
    <dgm:cxn modelId="{77F12C0B-16D3-464E-90F6-6F7866AEEB3C}" srcId="{BCBF8242-E403-42C2-982E-881695BF6A97}" destId="{4A268BC5-AF6B-4560-A586-980D8C0AF3E7}" srcOrd="0" destOrd="0" parTransId="{50EBE1BC-FCEC-4C44-9E34-2FCE7A421974}" sibTransId="{CC2A54B9-43E7-473C-9320-6257A684A5AD}"/>
    <dgm:cxn modelId="{FDCE460D-9B6F-4C16-8FB1-11E23CEBCA6F}" srcId="{839E7FC8-6853-47DD-8F32-5A9F8CCA8730}" destId="{228A92E2-1398-4D46-A951-490CEAD3D7A1}" srcOrd="4" destOrd="0" parTransId="{259033B5-E82F-4926-B8F2-A9ADFE90F79B}" sibTransId="{484FBDA7-263A-421F-97B1-6FB686CDFE5F}"/>
    <dgm:cxn modelId="{DF646B0E-1AFB-4399-9677-30906ED79FBC}" type="presOf" srcId="{FB87A967-6726-44C8-905B-C9AFABECDC01}" destId="{BD453610-2597-482E-8A7F-095DF321CB26}" srcOrd="1" destOrd="0" presId="urn:microsoft.com/office/officeart/2005/8/layout/orgChart1"/>
    <dgm:cxn modelId="{F55E0613-2757-4F2F-B02A-2D8D10B90266}" type="presOf" srcId="{FB87A967-6726-44C8-905B-C9AFABECDC01}" destId="{9DE3F4CF-7B4F-4536-9BDD-9E2D88C1D4EE}" srcOrd="0" destOrd="0" presId="urn:microsoft.com/office/officeart/2005/8/layout/orgChart1"/>
    <dgm:cxn modelId="{8C28EC15-DB90-41AE-A1A6-89235515B4B4}" type="presOf" srcId="{30E84B37-902B-44DA-B0B0-4D2D40B8702B}" destId="{8B00AAC8-C4C7-43D1-809B-D8548D767707}" srcOrd="0" destOrd="0" presId="urn:microsoft.com/office/officeart/2005/8/layout/orgChart1"/>
    <dgm:cxn modelId="{755C901E-9D37-4742-B380-03C3791B50EB}" srcId="{C63F8DEC-5871-44EC-BE57-C41A0F016440}" destId="{D108739F-8B25-4ADE-B3E9-3230A1114225}" srcOrd="0" destOrd="0" parTransId="{30E84B37-902B-44DA-B0B0-4D2D40B8702B}" sibTransId="{58D7B071-A112-445A-9E1E-47048E87862E}"/>
    <dgm:cxn modelId="{83149A1E-525F-45B3-966C-5FDDB784A8FA}" type="presOf" srcId="{96CB7BBC-C0B7-4CDF-83EE-0C5B316F00DE}" destId="{1C77B608-D924-4803-B9D1-DC0996895049}" srcOrd="0" destOrd="0" presId="urn:microsoft.com/office/officeart/2005/8/layout/orgChart1"/>
    <dgm:cxn modelId="{29CD2120-4B54-41BA-AD9F-32C4CDAC323A}" srcId="{900EED41-AF80-408E-9916-DF5EC319B03E}" destId="{83F20504-7F67-4B8D-8374-FAF825BAB8E7}" srcOrd="1" destOrd="0" parTransId="{EEC65623-F475-4A59-9256-1D2E2E7E9D6E}" sibTransId="{517F396F-75A1-4C36-BA06-BD93904A6CBF}"/>
    <dgm:cxn modelId="{F2752623-65D4-47BA-BE91-3195A7BFB813}" type="presOf" srcId="{259033B5-E82F-4926-B8F2-A9ADFE90F79B}" destId="{B41A6358-A157-466B-AFED-8311AFBDF6C2}" srcOrd="0" destOrd="0" presId="urn:microsoft.com/office/officeart/2005/8/layout/orgChart1"/>
    <dgm:cxn modelId="{C1AD6D26-5F22-4380-BED5-B4C78974C9E5}" type="presOf" srcId="{83F20504-7F67-4B8D-8374-FAF825BAB8E7}" destId="{B715D394-845C-4CC9-86A5-16DA06934709}" srcOrd="0" destOrd="0" presId="urn:microsoft.com/office/officeart/2005/8/layout/orgChart1"/>
    <dgm:cxn modelId="{A81D5F2E-6DFF-401C-82D7-72B86BFD4211}" srcId="{4A268BC5-AF6B-4560-A586-980D8C0AF3E7}" destId="{900EED41-AF80-408E-9916-DF5EC319B03E}" srcOrd="1" destOrd="0" parTransId="{125CC81E-7A9C-4F13-B28A-765F654A08BC}" sibTransId="{25881335-BC32-47BD-A5A1-B50DCF9D0735}"/>
    <dgm:cxn modelId="{2EEA6730-0EAE-4CD7-A0D0-FF44FFF2432C}" srcId="{839E7FC8-6853-47DD-8F32-5A9F8CCA8730}" destId="{88106E09-E3F0-4650-A61B-476783386202}" srcOrd="2" destOrd="0" parTransId="{6BACC7CC-D9B4-4768-8FA1-4D60BBC340A7}" sibTransId="{87CAAC39-C52A-466A-A87E-8E1FFE81166C}"/>
    <dgm:cxn modelId="{4753CA31-45C1-486E-853F-6A8A67FA0BE6}" type="presOf" srcId="{E6123429-7E22-4C50-A94B-99F2FDF343BE}" destId="{D0C02C64-7A16-401C-A6E3-B4C60D1DF5E9}" srcOrd="0" destOrd="0" presId="urn:microsoft.com/office/officeart/2005/8/layout/orgChart1"/>
    <dgm:cxn modelId="{05389934-106C-4425-AA3A-549038F3DF3D}" type="presOf" srcId="{09A2A48E-A612-4849-8BDC-40EF11149A33}" destId="{47DD12E4-5C1A-407A-ACE1-5F907FD57365}" srcOrd="1" destOrd="0" presId="urn:microsoft.com/office/officeart/2005/8/layout/orgChart1"/>
    <dgm:cxn modelId="{6B48AD5D-B8A2-4C69-8AC3-CE7BDA72BC24}" type="presOf" srcId="{8C8EDBA6-3653-4074-A1CB-E80ABC87442D}" destId="{6B6612AD-28BA-4C3D-ABA6-EE750ACED51E}" srcOrd="0" destOrd="0" presId="urn:microsoft.com/office/officeart/2005/8/layout/orgChart1"/>
    <dgm:cxn modelId="{5F6BAE5D-987D-435C-91F6-159C83BCE3A6}" type="presOf" srcId="{16784712-3E24-4021-93A1-55185BDD9621}" destId="{251EBB3C-FBFC-47B9-818C-C7B76956D205}" srcOrd="0" destOrd="0" presId="urn:microsoft.com/office/officeart/2005/8/layout/orgChart1"/>
    <dgm:cxn modelId="{FD3EE85D-8B26-4A46-AC5F-75541C767701}" type="presOf" srcId="{5410B408-5DD4-4212-BE11-8AE0D8326427}" destId="{B5F9759D-C7DD-4290-B55A-85EB3F24EA9A}" srcOrd="0" destOrd="0" presId="urn:microsoft.com/office/officeart/2005/8/layout/orgChart1"/>
    <dgm:cxn modelId="{179AAE5F-7C9D-4DE0-B733-AAF81898709E}" type="presOf" srcId="{D4842C05-BAF0-45C4-8F3C-D7F687D9F57B}" destId="{B01CD1AA-0972-4FB9-8241-B2CDE8F77BCB}" srcOrd="0" destOrd="0" presId="urn:microsoft.com/office/officeart/2005/8/layout/orgChart1"/>
    <dgm:cxn modelId="{66605660-F47C-4188-A043-066305287BEC}" srcId="{4A268BC5-AF6B-4560-A586-980D8C0AF3E7}" destId="{839E7FC8-6853-47DD-8F32-5A9F8CCA8730}" srcOrd="0" destOrd="0" parTransId="{2BA0340C-CD7F-46A2-9E6B-FD193F16FB48}" sibTransId="{EE22FACA-443D-47E6-B6E8-A6D3EBE10042}"/>
    <dgm:cxn modelId="{F1004943-C024-4E9E-AD9C-4ECDAD0BD35B}" type="presOf" srcId="{900EED41-AF80-408E-9916-DF5EC319B03E}" destId="{41662697-D188-41ED-A315-EC033B4EDA02}" srcOrd="0" destOrd="0" presId="urn:microsoft.com/office/officeart/2005/8/layout/orgChart1"/>
    <dgm:cxn modelId="{A5B76846-7E71-4550-A36D-AD374D4F1D88}" type="presOf" srcId="{D108739F-8B25-4ADE-B3E9-3230A1114225}" destId="{AC245FB9-67C4-47B8-B908-197B89944E06}" srcOrd="1" destOrd="0" presId="urn:microsoft.com/office/officeart/2005/8/layout/orgChart1"/>
    <dgm:cxn modelId="{0A0E7566-FD32-4D15-A4E3-2B7F59605EFC}" type="presOf" srcId="{C63F8DEC-5871-44EC-BE57-C41A0F016440}" destId="{D4998114-B0C1-440A-B7CA-22AC4881D2FD}" srcOrd="1" destOrd="0" presId="urn:microsoft.com/office/officeart/2005/8/layout/orgChart1"/>
    <dgm:cxn modelId="{6CBC8346-CEF9-432F-87A8-16AD61387C46}" type="presOf" srcId="{F6F77AB4-940B-4178-9C79-50ED4232B2B5}" destId="{EC9DB16C-8EFC-44AF-A1BE-6B433A7B70CF}" srcOrd="0" destOrd="0" presId="urn:microsoft.com/office/officeart/2005/8/layout/orgChart1"/>
    <dgm:cxn modelId="{EEF89668-DE1E-4052-A3BF-82B8D57C775F}" srcId="{839E7FC8-6853-47DD-8F32-5A9F8CCA8730}" destId="{82E10DBA-1299-4341-87A8-7AD8C6EB034E}" srcOrd="6" destOrd="0" parTransId="{C88D6E35-C627-48F7-BC1D-7E0F8D012E7A}" sibTransId="{E65EAB46-3D5D-4A8E-83AA-43E7C2BAD8EC}"/>
    <dgm:cxn modelId="{5632894F-75B8-4674-9809-FAD970147D12}" type="presOf" srcId="{2BA0340C-CD7F-46A2-9E6B-FD193F16FB48}" destId="{5D61AE7D-6C9A-464A-86D4-7983AB5F2ECD}" srcOrd="0" destOrd="0" presId="urn:microsoft.com/office/officeart/2005/8/layout/orgChart1"/>
    <dgm:cxn modelId="{3377AC6F-2911-4366-9106-CE7B915C275E}" type="presOf" srcId="{D47D946D-24DA-48E5-A983-6BFD1FD78B41}" destId="{85399036-9653-4934-9BE9-C0100C7C8376}" srcOrd="0" destOrd="0" presId="urn:microsoft.com/office/officeart/2005/8/layout/orgChart1"/>
    <dgm:cxn modelId="{A98E3272-A6CB-4CAB-B62C-D670A7B15D7C}" type="presOf" srcId="{8B0C3EBD-B732-4516-AC68-8DF913DE19DE}" destId="{F021D9F2-90E8-44A0-937B-2FB8ECADA263}" srcOrd="0" destOrd="0" presId="urn:microsoft.com/office/officeart/2005/8/layout/orgChart1"/>
    <dgm:cxn modelId="{FD46D076-D740-4E38-A7F4-17C4ADB57745}" type="presOf" srcId="{999DD2FF-2EFD-4FC8-95E7-9003BEC8314A}" destId="{F7CD6FB9-5741-4487-98A3-AF3A645F923C}" srcOrd="0" destOrd="0" presId="urn:microsoft.com/office/officeart/2005/8/layout/orgChart1"/>
    <dgm:cxn modelId="{A24F1077-7CF8-4E57-A0F4-80547471B632}" type="presOf" srcId="{8B0C3EBD-B732-4516-AC68-8DF913DE19DE}" destId="{63C0C1FA-13E9-4000-87B4-9957606B0EFB}" srcOrd="1" destOrd="0" presId="urn:microsoft.com/office/officeart/2005/8/layout/orgChart1"/>
    <dgm:cxn modelId="{8A678757-D2D9-4B8A-9848-98E87510526D}" type="presOf" srcId="{8C8EDBA6-3653-4074-A1CB-E80ABC87442D}" destId="{8718A101-546D-4B56-B425-139A977D7A90}" srcOrd="1" destOrd="0" presId="urn:microsoft.com/office/officeart/2005/8/layout/orgChart1"/>
    <dgm:cxn modelId="{59CAE77A-A6D2-459A-BAA3-1592F31A4562}" srcId="{900EED41-AF80-408E-9916-DF5EC319B03E}" destId="{D4842C05-BAF0-45C4-8F3C-D7F687D9F57B}" srcOrd="0" destOrd="0" parTransId="{01CEC22B-8255-478A-A3E7-F09C15C8C147}" sibTransId="{CCCECC1B-3992-4B6D-8213-CA1ACF68742D}"/>
    <dgm:cxn modelId="{B902837D-68AA-406C-86DC-7FE8E2B73E5D}" type="presOf" srcId="{BCBF8242-E403-42C2-982E-881695BF6A97}" destId="{DBBBCA4B-1D27-4739-97BC-6E9ED69234CB}" srcOrd="0" destOrd="0" presId="urn:microsoft.com/office/officeart/2005/8/layout/orgChart1"/>
    <dgm:cxn modelId="{6AA29F7D-7D83-4E0A-8FFF-0B791308B9AF}" type="presOf" srcId="{4A268BC5-AF6B-4560-A586-980D8C0AF3E7}" destId="{5A370AE1-3BC0-4440-9451-62B923550458}" srcOrd="1" destOrd="0" presId="urn:microsoft.com/office/officeart/2005/8/layout/orgChart1"/>
    <dgm:cxn modelId="{CB16967E-A802-44D2-B542-322283FCF574}" srcId="{839E7FC8-6853-47DD-8F32-5A9F8CCA8730}" destId="{C63F8DEC-5871-44EC-BE57-C41A0F016440}" srcOrd="7" destOrd="0" parTransId="{58FC2726-B740-4E2A-B64A-5CB229D86AEE}" sibTransId="{73A89908-77D4-431C-BEC5-9D7BD29D569B}"/>
    <dgm:cxn modelId="{E4F7477F-3D7A-4E0B-915D-BAEE1E7094E1}" type="presOf" srcId="{2C7B8BD3-E56D-461B-B7A5-791CC3422101}" destId="{D4A4982B-E1AF-4F80-A4B2-3011AB2AC969}" srcOrd="0" destOrd="0" presId="urn:microsoft.com/office/officeart/2005/8/layout/orgChart1"/>
    <dgm:cxn modelId="{0D1A6D7F-77F8-4E7A-AE99-883660CE8F7D}" type="presOf" srcId="{6BACC7CC-D9B4-4768-8FA1-4D60BBC340A7}" destId="{6ABAE8CE-B57A-482E-93C6-89A8FF73A0C9}" srcOrd="0" destOrd="0" presId="urn:microsoft.com/office/officeart/2005/8/layout/orgChart1"/>
    <dgm:cxn modelId="{E3EBF880-690A-4602-AF56-1200EC2A9667}" type="presOf" srcId="{228A92E2-1398-4D46-A951-490CEAD3D7A1}" destId="{B956D96E-2CF3-4C04-97E7-4B2B9C0538C7}" srcOrd="1" destOrd="0" presId="urn:microsoft.com/office/officeart/2005/8/layout/orgChart1"/>
    <dgm:cxn modelId="{23612E85-96D9-44E8-9669-D11BC964C80B}" type="presOf" srcId="{88106E09-E3F0-4650-A61B-476783386202}" destId="{7DFA7132-3537-4881-9001-89DC398FB75F}" srcOrd="1" destOrd="0" presId="urn:microsoft.com/office/officeart/2005/8/layout/orgChart1"/>
    <dgm:cxn modelId="{993E8685-C98C-4D82-852E-16DFE749F93F}" type="presOf" srcId="{1EBE29B5-E164-477A-9A9B-728589011601}" destId="{0E46D88E-A353-46EB-B8A0-D9848D0AF485}" srcOrd="0" destOrd="0" presId="urn:microsoft.com/office/officeart/2005/8/layout/orgChart1"/>
    <dgm:cxn modelId="{7602668E-D367-49DD-8821-83FE31F57241}" type="presOf" srcId="{228A92E2-1398-4D46-A951-490CEAD3D7A1}" destId="{5602D20F-9404-4729-9EF2-D3C384FF8D5B}" srcOrd="0" destOrd="0" presId="urn:microsoft.com/office/officeart/2005/8/layout/orgChart1"/>
    <dgm:cxn modelId="{65128092-DE39-4864-9289-1FCAF20685A4}" srcId="{839E7FC8-6853-47DD-8F32-5A9F8CCA8730}" destId="{E6123429-7E22-4C50-A94B-99F2FDF343BE}" srcOrd="1" destOrd="0" parTransId="{D47D946D-24DA-48E5-A983-6BFD1FD78B41}" sibTransId="{6E9A4037-3792-4A38-9DD9-746AFCCCFB77}"/>
    <dgm:cxn modelId="{C55DB495-3919-4F9F-94DD-C7B0BB99B113}" type="presOf" srcId="{125CC81E-7A9C-4F13-B28A-765F654A08BC}" destId="{EF5F3275-C8A3-482A-9BD7-DA11B5090576}" srcOrd="0" destOrd="0" presId="urn:microsoft.com/office/officeart/2005/8/layout/orgChart1"/>
    <dgm:cxn modelId="{03AA0297-61DC-42BF-8225-6E4B296047E7}" type="presOf" srcId="{A8DDB3B4-E5ED-4BDB-AAF0-133BC832030A}" destId="{40C6C924-ECCE-4F00-B0AA-CB8ED8546A7B}" srcOrd="0" destOrd="0" presId="urn:microsoft.com/office/officeart/2005/8/layout/orgChart1"/>
    <dgm:cxn modelId="{76B67F99-AFD5-4C03-85F7-9E6F89A5DD4D}" srcId="{839E7FC8-6853-47DD-8F32-5A9F8CCA8730}" destId="{16784712-3E24-4021-93A1-55185BDD9621}" srcOrd="0" destOrd="0" parTransId="{BDE4B43E-07EE-4726-9D54-8778BCA92D10}" sibTransId="{58136C4C-315F-459E-8301-324F01EC62F8}"/>
    <dgm:cxn modelId="{51F37B9C-6338-4D41-BFCC-75BD2C5B6A76}" type="presOf" srcId="{839E7FC8-6853-47DD-8F32-5A9F8CCA8730}" destId="{0F7453A2-DB71-4E37-A9CA-B99017642DEF}" srcOrd="0" destOrd="0" presId="urn:microsoft.com/office/officeart/2005/8/layout/orgChart1"/>
    <dgm:cxn modelId="{E5FA619D-BEE4-4842-8A82-50534BCABDB6}" type="presOf" srcId="{E6123429-7E22-4C50-A94B-99F2FDF343BE}" destId="{9577A348-F64D-43C2-85EA-D3C385B54272}" srcOrd="1" destOrd="0" presId="urn:microsoft.com/office/officeart/2005/8/layout/orgChart1"/>
    <dgm:cxn modelId="{606B4D9F-1B79-4F12-81A3-4EA9DBFEFBEE}" type="presOf" srcId="{999DD2FF-2EFD-4FC8-95E7-9003BEC8314A}" destId="{CEF872AC-2DB6-41B6-9CE4-D5A580575D02}" srcOrd="1" destOrd="0" presId="urn:microsoft.com/office/officeart/2005/8/layout/orgChart1"/>
    <dgm:cxn modelId="{C73711A1-C5D6-49C2-B93B-BD294628332C}" type="presOf" srcId="{BDE4B43E-07EE-4726-9D54-8778BCA92D10}" destId="{89FE7E25-1FB2-443B-980B-0FEBE6B4547C}" srcOrd="0" destOrd="0" presId="urn:microsoft.com/office/officeart/2005/8/layout/orgChart1"/>
    <dgm:cxn modelId="{3836E8B3-B42E-44C8-BDCF-249665491C23}" type="presOf" srcId="{E68BAB97-ECBA-4C0F-B70E-7BEE8CA2DCDC}" destId="{A67FCB1C-03CF-42DD-919E-B929E2957D19}" srcOrd="0" destOrd="0" presId="urn:microsoft.com/office/officeart/2005/8/layout/orgChart1"/>
    <dgm:cxn modelId="{D88F8FB5-0795-4530-BA5B-5E35DB9AD9FD}" srcId="{839E7FC8-6853-47DD-8F32-5A9F8CCA8730}" destId="{8C8EDBA6-3653-4074-A1CB-E80ABC87442D}" srcOrd="3" destOrd="0" parTransId="{F6F77AB4-940B-4178-9C79-50ED4232B2B5}" sibTransId="{0DB9A766-949D-4D53-A955-FACD8ECC99C2}"/>
    <dgm:cxn modelId="{4361AFB7-5D16-4092-B4E2-9BA5ABD41160}" type="presOf" srcId="{A8DDB3B4-E5ED-4BDB-AAF0-133BC832030A}" destId="{6102A167-ECE0-47E7-B341-49D7C0B223CE}" srcOrd="1" destOrd="0" presId="urn:microsoft.com/office/officeart/2005/8/layout/orgChart1"/>
    <dgm:cxn modelId="{289CEAC0-D0C0-4C3D-BF7E-3F7EF518C443}" type="presOf" srcId="{D4842C05-BAF0-45C4-8F3C-D7F687D9F57B}" destId="{5029F7EF-6634-47B7-87C0-5552DA6BE8A7}" srcOrd="1" destOrd="0" presId="urn:microsoft.com/office/officeart/2005/8/layout/orgChart1"/>
    <dgm:cxn modelId="{41FF77C8-6858-4E07-95D6-5B5FDF4970C9}" srcId="{900EED41-AF80-408E-9916-DF5EC319B03E}" destId="{09A2A48E-A612-4849-8BDC-40EF11149A33}" srcOrd="3" destOrd="0" parTransId="{E68BAB97-ECBA-4C0F-B70E-7BEE8CA2DCDC}" sibTransId="{82FD6D7C-F242-4C2F-8B39-E984E442918D}"/>
    <dgm:cxn modelId="{6AA482C8-8F51-4E69-81DB-0573F1765077}" type="presOf" srcId="{09A2A48E-A612-4849-8BDC-40EF11149A33}" destId="{5D45E725-8F9B-4A35-85FF-3BF974A2F185}" srcOrd="0" destOrd="0" presId="urn:microsoft.com/office/officeart/2005/8/layout/orgChart1"/>
    <dgm:cxn modelId="{4FC59CCB-E3C7-4DDD-94FA-D78A739D0E56}" type="presOf" srcId="{82E10DBA-1299-4341-87A8-7AD8C6EB034E}" destId="{6A4FCC57-FD2F-45F6-93F0-A3AD9E9FB262}" srcOrd="1" destOrd="0" presId="urn:microsoft.com/office/officeart/2005/8/layout/orgChart1"/>
    <dgm:cxn modelId="{69801ACC-9CEF-4D7E-9D16-6B3BDF832151}" type="presOf" srcId="{82E10DBA-1299-4341-87A8-7AD8C6EB034E}" destId="{EBE901AB-5466-4C85-978F-6E1E83E0A4C1}" srcOrd="0" destOrd="0" presId="urn:microsoft.com/office/officeart/2005/8/layout/orgChart1"/>
    <dgm:cxn modelId="{E45B43CC-542F-40E9-B30A-42C732BFD32A}" type="presOf" srcId="{839E7FC8-6853-47DD-8F32-5A9F8CCA8730}" destId="{E5570DD1-27BE-4FA5-BA10-8BBEAF320416}" srcOrd="1" destOrd="0" presId="urn:microsoft.com/office/officeart/2005/8/layout/orgChart1"/>
    <dgm:cxn modelId="{66DFD0CD-7E50-4CD9-A818-6F32E027A49F}" type="presOf" srcId="{EEC65623-F475-4A59-9256-1D2E2E7E9D6E}" destId="{D21014EC-DCCD-44B5-AE30-AF90B980A315}" srcOrd="0" destOrd="0" presId="urn:microsoft.com/office/officeart/2005/8/layout/orgChart1"/>
    <dgm:cxn modelId="{C622EACD-269C-44FD-BD60-930DBF677BEC}" srcId="{900EED41-AF80-408E-9916-DF5EC319B03E}" destId="{999DD2FF-2EFD-4FC8-95E7-9003BEC8314A}" srcOrd="2" destOrd="0" parTransId="{96CB7BBC-C0B7-4CDF-83EE-0C5B316F00DE}" sibTransId="{D0B9C2A3-8437-43B5-92FE-18B0034994B0}"/>
    <dgm:cxn modelId="{4C0966CF-3942-49BC-A385-A6EF6566B7E1}" type="presOf" srcId="{C88D6E35-C627-48F7-BC1D-7E0F8D012E7A}" destId="{310E6F25-DC9A-4F4F-B9DD-1ADE4CBF5D64}" srcOrd="0" destOrd="0" presId="urn:microsoft.com/office/officeart/2005/8/layout/orgChart1"/>
    <dgm:cxn modelId="{87B1EBD5-6E97-46A4-B6EE-230FC3D9AA04}" srcId="{900EED41-AF80-408E-9916-DF5EC319B03E}" destId="{FB87A967-6726-44C8-905B-C9AFABECDC01}" srcOrd="5" destOrd="0" parTransId="{2C7B8BD3-E56D-461B-B7A5-791CC3422101}" sibTransId="{7E7C7429-17B7-4F48-96A5-1607333B57E8}"/>
    <dgm:cxn modelId="{6D6499DD-387C-43D2-9F44-EB3E7D0A3C84}" type="presOf" srcId="{D108739F-8B25-4ADE-B3E9-3230A1114225}" destId="{DBE218D9-21D6-4C5A-83B6-F75840C91C0B}" srcOrd="0" destOrd="0" presId="urn:microsoft.com/office/officeart/2005/8/layout/orgChart1"/>
    <dgm:cxn modelId="{870024E0-98F9-42C0-80E4-19593FA9F3E5}" type="presOf" srcId="{88106E09-E3F0-4650-A61B-476783386202}" destId="{4172C90C-1FA5-4D93-A068-B9FCFC098DEA}" srcOrd="0" destOrd="0" presId="urn:microsoft.com/office/officeart/2005/8/layout/orgChart1"/>
    <dgm:cxn modelId="{7BDF83E2-F706-4AC3-AC70-D15ADF76941A}" type="presOf" srcId="{58FC2726-B740-4E2A-B64A-5CB229D86AEE}" destId="{688418DA-1317-4053-A3D4-85AB9EB0F9E4}" srcOrd="0" destOrd="0" presId="urn:microsoft.com/office/officeart/2005/8/layout/orgChart1"/>
    <dgm:cxn modelId="{0DFEFCE5-CBC5-4C25-BFCD-065082ED221C}" type="presOf" srcId="{900EED41-AF80-408E-9916-DF5EC319B03E}" destId="{F000B95E-BEF9-4BE9-8D82-059B3DBD57AF}" srcOrd="1" destOrd="0" presId="urn:microsoft.com/office/officeart/2005/8/layout/orgChart1"/>
    <dgm:cxn modelId="{620FC4EB-8753-4919-901F-CDBECCEF4B01}" type="presOf" srcId="{4A268BC5-AF6B-4560-A586-980D8C0AF3E7}" destId="{4D30B025-F28A-430A-9DCA-BCA31E10001A}" srcOrd="0" destOrd="0" presId="urn:microsoft.com/office/officeart/2005/8/layout/orgChart1"/>
    <dgm:cxn modelId="{5709D0EF-3B43-4D3C-B52D-DBB1573C506E}" type="presOf" srcId="{16784712-3E24-4021-93A1-55185BDD9621}" destId="{28EB442B-03F6-4587-ADB0-7F67832686B1}" srcOrd="1" destOrd="0" presId="urn:microsoft.com/office/officeart/2005/8/layout/orgChart1"/>
    <dgm:cxn modelId="{0D48F1EF-9B8F-4185-814D-A5939D7A474A}" type="presOf" srcId="{C63F8DEC-5871-44EC-BE57-C41A0F016440}" destId="{B166912F-F786-439A-9082-E0DD726FA128}" srcOrd="0" destOrd="0" presId="urn:microsoft.com/office/officeart/2005/8/layout/orgChart1"/>
    <dgm:cxn modelId="{DA3A74F0-B535-4A85-972A-756FAB8262BF}" srcId="{839E7FC8-6853-47DD-8F32-5A9F8CCA8730}" destId="{8B0C3EBD-B732-4516-AC68-8DF913DE19DE}" srcOrd="5" destOrd="0" parTransId="{5410B408-5DD4-4212-BE11-8AE0D8326427}" sibTransId="{6EA25905-CEF4-4C22-AB51-6BBA460993B3}"/>
    <dgm:cxn modelId="{0812C7FE-D6F0-4C71-886D-1F9B69691992}" type="presOf" srcId="{83F20504-7F67-4B8D-8374-FAF825BAB8E7}" destId="{9544D336-451F-46B9-A12E-C306B36311AA}" srcOrd="1" destOrd="0" presId="urn:microsoft.com/office/officeart/2005/8/layout/orgChart1"/>
    <dgm:cxn modelId="{3720A12E-3CF3-4761-89E6-EBE800619D05}" type="presParOf" srcId="{DBBBCA4B-1D27-4739-97BC-6E9ED69234CB}" destId="{2DD3EA1D-1B9D-4BC3-A996-034A2784B711}" srcOrd="0" destOrd="0" presId="urn:microsoft.com/office/officeart/2005/8/layout/orgChart1"/>
    <dgm:cxn modelId="{04F1039D-951D-44D2-8D0D-964E901CF323}" type="presParOf" srcId="{2DD3EA1D-1B9D-4BC3-A996-034A2784B711}" destId="{13178140-436D-43BF-B9C9-3A94F9943144}" srcOrd="0" destOrd="0" presId="urn:microsoft.com/office/officeart/2005/8/layout/orgChart1"/>
    <dgm:cxn modelId="{21B852DD-2BA5-4B97-89F4-821ECAD1A66F}" type="presParOf" srcId="{13178140-436D-43BF-B9C9-3A94F9943144}" destId="{4D30B025-F28A-430A-9DCA-BCA31E10001A}" srcOrd="0" destOrd="0" presId="urn:microsoft.com/office/officeart/2005/8/layout/orgChart1"/>
    <dgm:cxn modelId="{9B5CD93C-4812-4F66-BFAB-9C4F6C128A08}" type="presParOf" srcId="{13178140-436D-43BF-B9C9-3A94F9943144}" destId="{5A370AE1-3BC0-4440-9451-62B923550458}" srcOrd="1" destOrd="0" presId="urn:microsoft.com/office/officeart/2005/8/layout/orgChart1"/>
    <dgm:cxn modelId="{F87349DF-9481-42C9-BAFA-B2A32CD093C5}" type="presParOf" srcId="{2DD3EA1D-1B9D-4BC3-A996-034A2784B711}" destId="{E97C1E7A-48DA-4587-BC04-36387C3F9377}" srcOrd="1" destOrd="0" presId="urn:microsoft.com/office/officeart/2005/8/layout/orgChart1"/>
    <dgm:cxn modelId="{B534B965-62E2-43E3-9365-BCDB9D28542A}" type="presParOf" srcId="{2DD3EA1D-1B9D-4BC3-A996-034A2784B711}" destId="{0E90239B-5D78-4FFE-86BB-038B6A4F1FA9}" srcOrd="2" destOrd="0" presId="urn:microsoft.com/office/officeart/2005/8/layout/orgChart1"/>
    <dgm:cxn modelId="{22FF0608-ACF0-4897-AE44-EE43590D9057}" type="presParOf" srcId="{0E90239B-5D78-4FFE-86BB-038B6A4F1FA9}" destId="{5D61AE7D-6C9A-464A-86D4-7983AB5F2ECD}" srcOrd="0" destOrd="0" presId="urn:microsoft.com/office/officeart/2005/8/layout/orgChart1"/>
    <dgm:cxn modelId="{A50466D1-6301-402A-BC69-C65DCE87B67A}" type="presParOf" srcId="{0E90239B-5D78-4FFE-86BB-038B6A4F1FA9}" destId="{1A69B64B-1C9D-446D-B6BF-828185A26B2F}" srcOrd="1" destOrd="0" presId="urn:microsoft.com/office/officeart/2005/8/layout/orgChart1"/>
    <dgm:cxn modelId="{637018B9-C97A-4176-882D-CE94AE116F8A}" type="presParOf" srcId="{1A69B64B-1C9D-446D-B6BF-828185A26B2F}" destId="{9D6797E0-EF95-43A6-ABB9-26EFDB3B8A2C}" srcOrd="0" destOrd="0" presId="urn:microsoft.com/office/officeart/2005/8/layout/orgChart1"/>
    <dgm:cxn modelId="{F46EA66B-1B85-4D74-BE02-9ACBE2826205}" type="presParOf" srcId="{9D6797E0-EF95-43A6-ABB9-26EFDB3B8A2C}" destId="{0F7453A2-DB71-4E37-A9CA-B99017642DEF}" srcOrd="0" destOrd="0" presId="urn:microsoft.com/office/officeart/2005/8/layout/orgChart1"/>
    <dgm:cxn modelId="{1BC9DBAC-8A7B-4C10-8501-C1F3F0CCC049}" type="presParOf" srcId="{9D6797E0-EF95-43A6-ABB9-26EFDB3B8A2C}" destId="{E5570DD1-27BE-4FA5-BA10-8BBEAF320416}" srcOrd="1" destOrd="0" presId="urn:microsoft.com/office/officeart/2005/8/layout/orgChart1"/>
    <dgm:cxn modelId="{C0BAA99F-F95C-4A74-B7DE-4FC6E5688417}" type="presParOf" srcId="{1A69B64B-1C9D-446D-B6BF-828185A26B2F}" destId="{01BBFF40-5442-46C5-AE93-19D68F0280E4}" srcOrd="1" destOrd="0" presId="urn:microsoft.com/office/officeart/2005/8/layout/orgChart1"/>
    <dgm:cxn modelId="{CB8EA529-6C1E-4A51-8BD7-EC005C382F0C}" type="presParOf" srcId="{1A69B64B-1C9D-446D-B6BF-828185A26B2F}" destId="{5BF7E8C6-93AF-402F-9C58-938539EA4B3B}" srcOrd="2" destOrd="0" presId="urn:microsoft.com/office/officeart/2005/8/layout/orgChart1"/>
    <dgm:cxn modelId="{FC914A1F-5106-479C-89A2-718FC5142C66}" type="presParOf" srcId="{5BF7E8C6-93AF-402F-9C58-938539EA4B3B}" destId="{89FE7E25-1FB2-443B-980B-0FEBE6B4547C}" srcOrd="0" destOrd="0" presId="urn:microsoft.com/office/officeart/2005/8/layout/orgChart1"/>
    <dgm:cxn modelId="{0483D54F-947C-454B-92E2-303B9065820A}" type="presParOf" srcId="{5BF7E8C6-93AF-402F-9C58-938539EA4B3B}" destId="{4011943D-E40F-4689-98E3-BAFF812072A0}" srcOrd="1" destOrd="0" presId="urn:microsoft.com/office/officeart/2005/8/layout/orgChart1"/>
    <dgm:cxn modelId="{5365AE06-07ED-411C-8978-EDAD5C4AB6CE}" type="presParOf" srcId="{4011943D-E40F-4689-98E3-BAFF812072A0}" destId="{E6368CB7-FECD-4AF9-9D46-DE3A62F79E43}" srcOrd="0" destOrd="0" presId="urn:microsoft.com/office/officeart/2005/8/layout/orgChart1"/>
    <dgm:cxn modelId="{D96EE27B-2BF2-4EAB-ADD2-D59171F26CC2}" type="presParOf" srcId="{E6368CB7-FECD-4AF9-9D46-DE3A62F79E43}" destId="{251EBB3C-FBFC-47B9-818C-C7B76956D205}" srcOrd="0" destOrd="0" presId="urn:microsoft.com/office/officeart/2005/8/layout/orgChart1"/>
    <dgm:cxn modelId="{3D90234E-F234-448A-A7A9-31ACE99CDF6C}" type="presParOf" srcId="{E6368CB7-FECD-4AF9-9D46-DE3A62F79E43}" destId="{28EB442B-03F6-4587-ADB0-7F67832686B1}" srcOrd="1" destOrd="0" presId="urn:microsoft.com/office/officeart/2005/8/layout/orgChart1"/>
    <dgm:cxn modelId="{C12756BB-7A70-4DE5-89DF-0EBCB273EFDD}" type="presParOf" srcId="{4011943D-E40F-4689-98E3-BAFF812072A0}" destId="{BED14AF2-DB4C-4C20-AB96-353E584787E0}" srcOrd="1" destOrd="0" presId="urn:microsoft.com/office/officeart/2005/8/layout/orgChart1"/>
    <dgm:cxn modelId="{11356C74-72D3-4DF8-93DB-CFA62694FB0E}" type="presParOf" srcId="{4011943D-E40F-4689-98E3-BAFF812072A0}" destId="{BDE9BD89-C4C8-4CC0-9E22-7FB96AD57AAC}" srcOrd="2" destOrd="0" presId="urn:microsoft.com/office/officeart/2005/8/layout/orgChart1"/>
    <dgm:cxn modelId="{8FCC793B-8ED7-494D-A3FB-D0257426FE3B}" type="presParOf" srcId="{5BF7E8C6-93AF-402F-9C58-938539EA4B3B}" destId="{85399036-9653-4934-9BE9-C0100C7C8376}" srcOrd="2" destOrd="0" presId="urn:microsoft.com/office/officeart/2005/8/layout/orgChart1"/>
    <dgm:cxn modelId="{18B0BD14-BF89-4539-A0A4-45201C250B53}" type="presParOf" srcId="{5BF7E8C6-93AF-402F-9C58-938539EA4B3B}" destId="{5E0EB2BF-6E12-442E-9124-7C3B624B5C7E}" srcOrd="3" destOrd="0" presId="urn:microsoft.com/office/officeart/2005/8/layout/orgChart1"/>
    <dgm:cxn modelId="{4D58DE68-2564-41A2-9A2D-A5A055AFC863}" type="presParOf" srcId="{5E0EB2BF-6E12-442E-9124-7C3B624B5C7E}" destId="{7B63DA0F-554C-4B83-A974-CA0A8E7D8606}" srcOrd="0" destOrd="0" presId="urn:microsoft.com/office/officeart/2005/8/layout/orgChart1"/>
    <dgm:cxn modelId="{96CD095C-243F-457A-8CE4-616E14682345}" type="presParOf" srcId="{7B63DA0F-554C-4B83-A974-CA0A8E7D8606}" destId="{D0C02C64-7A16-401C-A6E3-B4C60D1DF5E9}" srcOrd="0" destOrd="0" presId="urn:microsoft.com/office/officeart/2005/8/layout/orgChart1"/>
    <dgm:cxn modelId="{CCE09A67-8BDC-4250-ABA7-F26681D8ED47}" type="presParOf" srcId="{7B63DA0F-554C-4B83-A974-CA0A8E7D8606}" destId="{9577A348-F64D-43C2-85EA-D3C385B54272}" srcOrd="1" destOrd="0" presId="urn:microsoft.com/office/officeart/2005/8/layout/orgChart1"/>
    <dgm:cxn modelId="{0C3BEB3A-CF62-4407-990A-894D36274AE9}" type="presParOf" srcId="{5E0EB2BF-6E12-442E-9124-7C3B624B5C7E}" destId="{E5025974-C186-43A1-8F78-4C06A408A7A2}" srcOrd="1" destOrd="0" presId="urn:microsoft.com/office/officeart/2005/8/layout/orgChart1"/>
    <dgm:cxn modelId="{2825B096-FAD8-4CA6-824A-C54568645E1F}" type="presParOf" srcId="{5E0EB2BF-6E12-442E-9124-7C3B624B5C7E}" destId="{FDCD9592-8DC0-4644-8E6A-C9DDF943CE48}" srcOrd="2" destOrd="0" presId="urn:microsoft.com/office/officeart/2005/8/layout/orgChart1"/>
    <dgm:cxn modelId="{AB228758-1035-4B56-85B0-E76F7F9888B1}" type="presParOf" srcId="{5BF7E8C6-93AF-402F-9C58-938539EA4B3B}" destId="{6ABAE8CE-B57A-482E-93C6-89A8FF73A0C9}" srcOrd="4" destOrd="0" presId="urn:microsoft.com/office/officeart/2005/8/layout/orgChart1"/>
    <dgm:cxn modelId="{BEB954B0-4794-47C9-8D9C-77DBFDB3DC8E}" type="presParOf" srcId="{5BF7E8C6-93AF-402F-9C58-938539EA4B3B}" destId="{9BDB7D38-E34B-4DE7-BBE3-5BFD3E03C462}" srcOrd="5" destOrd="0" presId="urn:microsoft.com/office/officeart/2005/8/layout/orgChart1"/>
    <dgm:cxn modelId="{C5638C18-047A-4889-A238-79449DDD319F}" type="presParOf" srcId="{9BDB7D38-E34B-4DE7-BBE3-5BFD3E03C462}" destId="{001F3630-B850-45C4-BFD5-4F0B189F391C}" srcOrd="0" destOrd="0" presId="urn:microsoft.com/office/officeart/2005/8/layout/orgChart1"/>
    <dgm:cxn modelId="{7D3545C8-C749-4E7F-844A-EC1D88A45216}" type="presParOf" srcId="{001F3630-B850-45C4-BFD5-4F0B189F391C}" destId="{4172C90C-1FA5-4D93-A068-B9FCFC098DEA}" srcOrd="0" destOrd="0" presId="urn:microsoft.com/office/officeart/2005/8/layout/orgChart1"/>
    <dgm:cxn modelId="{A6DCF027-843B-456E-A0DA-89F9C0918805}" type="presParOf" srcId="{001F3630-B850-45C4-BFD5-4F0B189F391C}" destId="{7DFA7132-3537-4881-9001-89DC398FB75F}" srcOrd="1" destOrd="0" presId="urn:microsoft.com/office/officeart/2005/8/layout/orgChart1"/>
    <dgm:cxn modelId="{5FECE6BE-A7C0-4CD2-B76A-798D11C863B0}" type="presParOf" srcId="{9BDB7D38-E34B-4DE7-BBE3-5BFD3E03C462}" destId="{CE25E1E3-08C8-48EE-A82A-7FD63860291E}" srcOrd="1" destOrd="0" presId="urn:microsoft.com/office/officeart/2005/8/layout/orgChart1"/>
    <dgm:cxn modelId="{08BCE6F5-8993-490D-9D19-F72800B58099}" type="presParOf" srcId="{9BDB7D38-E34B-4DE7-BBE3-5BFD3E03C462}" destId="{71238FBF-1005-4020-A125-E93215CE75CD}" srcOrd="2" destOrd="0" presId="urn:microsoft.com/office/officeart/2005/8/layout/orgChart1"/>
    <dgm:cxn modelId="{A162408C-747A-45C4-B466-4020E55D5D12}" type="presParOf" srcId="{5BF7E8C6-93AF-402F-9C58-938539EA4B3B}" destId="{EC9DB16C-8EFC-44AF-A1BE-6B433A7B70CF}" srcOrd="6" destOrd="0" presId="urn:microsoft.com/office/officeart/2005/8/layout/orgChart1"/>
    <dgm:cxn modelId="{1B58BA1B-3393-49C5-8558-1F544B45788C}" type="presParOf" srcId="{5BF7E8C6-93AF-402F-9C58-938539EA4B3B}" destId="{F69DE4D7-A24A-46F7-9BF5-B02468A6C81C}" srcOrd="7" destOrd="0" presId="urn:microsoft.com/office/officeart/2005/8/layout/orgChart1"/>
    <dgm:cxn modelId="{E332CA12-283A-46C2-982B-AF6380B2075D}" type="presParOf" srcId="{F69DE4D7-A24A-46F7-9BF5-B02468A6C81C}" destId="{6BFDA4E7-D3D6-430A-8169-E65E3392FE99}" srcOrd="0" destOrd="0" presId="urn:microsoft.com/office/officeart/2005/8/layout/orgChart1"/>
    <dgm:cxn modelId="{5A88F2D9-82D5-45C3-BB24-F408D314A8C5}" type="presParOf" srcId="{6BFDA4E7-D3D6-430A-8169-E65E3392FE99}" destId="{6B6612AD-28BA-4C3D-ABA6-EE750ACED51E}" srcOrd="0" destOrd="0" presId="urn:microsoft.com/office/officeart/2005/8/layout/orgChart1"/>
    <dgm:cxn modelId="{F75B4995-30A0-44B3-AB57-E78E0744FB78}" type="presParOf" srcId="{6BFDA4E7-D3D6-430A-8169-E65E3392FE99}" destId="{8718A101-546D-4B56-B425-139A977D7A90}" srcOrd="1" destOrd="0" presId="urn:microsoft.com/office/officeart/2005/8/layout/orgChart1"/>
    <dgm:cxn modelId="{65A92CF3-A637-441A-95E1-A4ED90DE9643}" type="presParOf" srcId="{F69DE4D7-A24A-46F7-9BF5-B02468A6C81C}" destId="{23B395EE-BDEE-4099-9827-CE8602CDB158}" srcOrd="1" destOrd="0" presId="urn:microsoft.com/office/officeart/2005/8/layout/orgChart1"/>
    <dgm:cxn modelId="{30B140C4-C329-47EF-82A8-C86D817B63C6}" type="presParOf" srcId="{F69DE4D7-A24A-46F7-9BF5-B02468A6C81C}" destId="{1D6FF11D-126D-45F9-ADAD-B6B6710AAD0D}" srcOrd="2" destOrd="0" presId="urn:microsoft.com/office/officeart/2005/8/layout/orgChart1"/>
    <dgm:cxn modelId="{3C150AA5-982E-4423-9ED3-601A5F0A2884}" type="presParOf" srcId="{5BF7E8C6-93AF-402F-9C58-938539EA4B3B}" destId="{B41A6358-A157-466B-AFED-8311AFBDF6C2}" srcOrd="8" destOrd="0" presId="urn:microsoft.com/office/officeart/2005/8/layout/orgChart1"/>
    <dgm:cxn modelId="{3D72968A-A01F-41C8-8B7F-3FF4B4C6ED6C}" type="presParOf" srcId="{5BF7E8C6-93AF-402F-9C58-938539EA4B3B}" destId="{D76387DB-AA48-49C5-B245-99027B634A61}" srcOrd="9" destOrd="0" presId="urn:microsoft.com/office/officeart/2005/8/layout/orgChart1"/>
    <dgm:cxn modelId="{596441EA-15F2-4FFA-B481-45BC9A10C833}" type="presParOf" srcId="{D76387DB-AA48-49C5-B245-99027B634A61}" destId="{96825EF7-57BE-4E87-B751-4DA5A399DF12}" srcOrd="0" destOrd="0" presId="urn:microsoft.com/office/officeart/2005/8/layout/orgChart1"/>
    <dgm:cxn modelId="{3E43681B-FFEB-4C75-8347-F0E5E4EC4F0E}" type="presParOf" srcId="{96825EF7-57BE-4E87-B751-4DA5A399DF12}" destId="{5602D20F-9404-4729-9EF2-D3C384FF8D5B}" srcOrd="0" destOrd="0" presId="urn:microsoft.com/office/officeart/2005/8/layout/orgChart1"/>
    <dgm:cxn modelId="{F52FF6D7-8AB7-44AE-838F-E6AB4882EF21}" type="presParOf" srcId="{96825EF7-57BE-4E87-B751-4DA5A399DF12}" destId="{B956D96E-2CF3-4C04-97E7-4B2B9C0538C7}" srcOrd="1" destOrd="0" presId="urn:microsoft.com/office/officeart/2005/8/layout/orgChart1"/>
    <dgm:cxn modelId="{6BE56BCD-3931-4D77-8AC3-520EBE8927FA}" type="presParOf" srcId="{D76387DB-AA48-49C5-B245-99027B634A61}" destId="{B2BD7D06-CEB4-4A4A-8F22-07D354F0E1C7}" srcOrd="1" destOrd="0" presId="urn:microsoft.com/office/officeart/2005/8/layout/orgChart1"/>
    <dgm:cxn modelId="{0B049B82-DC72-496C-8D64-E7EC7FBF0A8E}" type="presParOf" srcId="{D76387DB-AA48-49C5-B245-99027B634A61}" destId="{8B2EC055-31CD-4708-8FAE-06A387CC6A49}" srcOrd="2" destOrd="0" presId="urn:microsoft.com/office/officeart/2005/8/layout/orgChart1"/>
    <dgm:cxn modelId="{911635D1-4E5E-4033-BD8E-B62898B0C1DA}" type="presParOf" srcId="{5BF7E8C6-93AF-402F-9C58-938539EA4B3B}" destId="{B5F9759D-C7DD-4290-B55A-85EB3F24EA9A}" srcOrd="10" destOrd="0" presId="urn:microsoft.com/office/officeart/2005/8/layout/orgChart1"/>
    <dgm:cxn modelId="{FF0C9F01-7482-4F2B-A365-456492AB2DB1}" type="presParOf" srcId="{5BF7E8C6-93AF-402F-9C58-938539EA4B3B}" destId="{1B81F0ED-AF8D-436D-B2C3-CC10FA3FF626}" srcOrd="11" destOrd="0" presId="urn:microsoft.com/office/officeart/2005/8/layout/orgChart1"/>
    <dgm:cxn modelId="{C6006FBB-9588-426D-A2FE-13B9B7926C6C}" type="presParOf" srcId="{1B81F0ED-AF8D-436D-B2C3-CC10FA3FF626}" destId="{D9B480F3-1000-44BA-AD76-E8094DAA6B8A}" srcOrd="0" destOrd="0" presId="urn:microsoft.com/office/officeart/2005/8/layout/orgChart1"/>
    <dgm:cxn modelId="{4E51C055-1BBE-4D06-9E5F-8ECD262A5A92}" type="presParOf" srcId="{D9B480F3-1000-44BA-AD76-E8094DAA6B8A}" destId="{F021D9F2-90E8-44A0-937B-2FB8ECADA263}" srcOrd="0" destOrd="0" presId="urn:microsoft.com/office/officeart/2005/8/layout/orgChart1"/>
    <dgm:cxn modelId="{075D544D-5C48-4F0F-86E3-F00B3ED0D31B}" type="presParOf" srcId="{D9B480F3-1000-44BA-AD76-E8094DAA6B8A}" destId="{63C0C1FA-13E9-4000-87B4-9957606B0EFB}" srcOrd="1" destOrd="0" presId="urn:microsoft.com/office/officeart/2005/8/layout/orgChart1"/>
    <dgm:cxn modelId="{4BF01EB0-97B9-4AE7-B77A-5F0D7D9D521E}" type="presParOf" srcId="{1B81F0ED-AF8D-436D-B2C3-CC10FA3FF626}" destId="{238F0D5F-28AA-493F-8A0B-A82FC5F2A0F5}" srcOrd="1" destOrd="0" presId="urn:microsoft.com/office/officeart/2005/8/layout/orgChart1"/>
    <dgm:cxn modelId="{168C4667-13CA-452F-9C45-A9F0C6AFFA6D}" type="presParOf" srcId="{1B81F0ED-AF8D-436D-B2C3-CC10FA3FF626}" destId="{30668864-4E12-4D70-9946-948BC0E12B5B}" srcOrd="2" destOrd="0" presId="urn:microsoft.com/office/officeart/2005/8/layout/orgChart1"/>
    <dgm:cxn modelId="{E9E6F9E4-75B4-4754-9914-AA82B4B4680C}" type="presParOf" srcId="{5BF7E8C6-93AF-402F-9C58-938539EA4B3B}" destId="{310E6F25-DC9A-4F4F-B9DD-1ADE4CBF5D64}" srcOrd="12" destOrd="0" presId="urn:microsoft.com/office/officeart/2005/8/layout/orgChart1"/>
    <dgm:cxn modelId="{7DF46C6D-84C8-4BB9-BD7A-F2D44C504BE8}" type="presParOf" srcId="{5BF7E8C6-93AF-402F-9C58-938539EA4B3B}" destId="{95EAF66F-03D5-44C9-BC7A-4ED71B1FE634}" srcOrd="13" destOrd="0" presId="urn:microsoft.com/office/officeart/2005/8/layout/orgChart1"/>
    <dgm:cxn modelId="{82284F89-ECE1-4F65-9C90-661D0B4F0A40}" type="presParOf" srcId="{95EAF66F-03D5-44C9-BC7A-4ED71B1FE634}" destId="{CF93D21B-4E7F-4987-A1B8-8E65066A16B3}" srcOrd="0" destOrd="0" presId="urn:microsoft.com/office/officeart/2005/8/layout/orgChart1"/>
    <dgm:cxn modelId="{2DFBE03A-C9BA-4D6B-AD11-15143BD718A1}" type="presParOf" srcId="{CF93D21B-4E7F-4987-A1B8-8E65066A16B3}" destId="{EBE901AB-5466-4C85-978F-6E1E83E0A4C1}" srcOrd="0" destOrd="0" presId="urn:microsoft.com/office/officeart/2005/8/layout/orgChart1"/>
    <dgm:cxn modelId="{2FAF72B3-5C21-4C8B-9428-F98C13E7AC0C}" type="presParOf" srcId="{CF93D21B-4E7F-4987-A1B8-8E65066A16B3}" destId="{6A4FCC57-FD2F-45F6-93F0-A3AD9E9FB262}" srcOrd="1" destOrd="0" presId="urn:microsoft.com/office/officeart/2005/8/layout/orgChart1"/>
    <dgm:cxn modelId="{7582B722-917E-42B3-8472-1069B83456BB}" type="presParOf" srcId="{95EAF66F-03D5-44C9-BC7A-4ED71B1FE634}" destId="{421DF1F6-6B51-44B0-88A2-9A586B15E440}" srcOrd="1" destOrd="0" presId="urn:microsoft.com/office/officeart/2005/8/layout/orgChart1"/>
    <dgm:cxn modelId="{0EC6A232-28FD-4E13-9C82-A1213A2E2E94}" type="presParOf" srcId="{95EAF66F-03D5-44C9-BC7A-4ED71B1FE634}" destId="{343A9590-0731-4F6A-9E80-85A638AF5A11}" srcOrd="2" destOrd="0" presId="urn:microsoft.com/office/officeart/2005/8/layout/orgChart1"/>
    <dgm:cxn modelId="{FF2E2AB5-C50B-49C9-B47E-4E6361A6B2BC}" type="presParOf" srcId="{5BF7E8C6-93AF-402F-9C58-938539EA4B3B}" destId="{688418DA-1317-4053-A3D4-85AB9EB0F9E4}" srcOrd="14" destOrd="0" presId="urn:microsoft.com/office/officeart/2005/8/layout/orgChart1"/>
    <dgm:cxn modelId="{120C3C00-FA75-4FFA-A5B6-95FF6A3E80D0}" type="presParOf" srcId="{5BF7E8C6-93AF-402F-9C58-938539EA4B3B}" destId="{EA74E46F-B22A-434E-BFB7-D46AC4E7D854}" srcOrd="15" destOrd="0" presId="urn:microsoft.com/office/officeart/2005/8/layout/orgChart1"/>
    <dgm:cxn modelId="{53C53A91-5D9C-43E5-B5D5-FB9C8B0942C1}" type="presParOf" srcId="{EA74E46F-B22A-434E-BFB7-D46AC4E7D854}" destId="{00EBE549-B8F3-409D-A890-2B17766E22B1}" srcOrd="0" destOrd="0" presId="urn:microsoft.com/office/officeart/2005/8/layout/orgChart1"/>
    <dgm:cxn modelId="{E019AF98-0D87-466D-A9B3-089AE9BD03D5}" type="presParOf" srcId="{00EBE549-B8F3-409D-A890-2B17766E22B1}" destId="{B166912F-F786-439A-9082-E0DD726FA128}" srcOrd="0" destOrd="0" presId="urn:microsoft.com/office/officeart/2005/8/layout/orgChart1"/>
    <dgm:cxn modelId="{E589C9EA-BF92-4264-9CE3-B16B690D357D}" type="presParOf" srcId="{00EBE549-B8F3-409D-A890-2B17766E22B1}" destId="{D4998114-B0C1-440A-B7CA-22AC4881D2FD}" srcOrd="1" destOrd="0" presId="urn:microsoft.com/office/officeart/2005/8/layout/orgChart1"/>
    <dgm:cxn modelId="{FD3A6007-93B3-49DF-9662-B813A1D6C909}" type="presParOf" srcId="{EA74E46F-B22A-434E-BFB7-D46AC4E7D854}" destId="{502382E4-0CDD-4C15-BCE3-8CBAC6E9A08A}" srcOrd="1" destOrd="0" presId="urn:microsoft.com/office/officeart/2005/8/layout/orgChart1"/>
    <dgm:cxn modelId="{6F4CBE0D-1EB0-4160-AE5A-A68083794334}" type="presParOf" srcId="{EA74E46F-B22A-434E-BFB7-D46AC4E7D854}" destId="{EACB6668-F20E-4D86-A978-3E7CC34069BC}" srcOrd="2" destOrd="0" presId="urn:microsoft.com/office/officeart/2005/8/layout/orgChart1"/>
    <dgm:cxn modelId="{7705AD50-A92F-4C6E-8444-A108D5FBF6A1}" type="presParOf" srcId="{EACB6668-F20E-4D86-A978-3E7CC34069BC}" destId="{8B00AAC8-C4C7-43D1-809B-D8548D767707}" srcOrd="0" destOrd="0" presId="urn:microsoft.com/office/officeart/2005/8/layout/orgChart1"/>
    <dgm:cxn modelId="{1A38EFC9-D4DE-436E-A727-C66461E6715E}" type="presParOf" srcId="{EACB6668-F20E-4D86-A978-3E7CC34069BC}" destId="{5400D375-71CA-4203-8A0F-32F845D55F7D}" srcOrd="1" destOrd="0" presId="urn:microsoft.com/office/officeart/2005/8/layout/orgChart1"/>
    <dgm:cxn modelId="{DB11F0D6-3309-465C-8C58-5CB61AB8BA7D}" type="presParOf" srcId="{5400D375-71CA-4203-8A0F-32F845D55F7D}" destId="{36A651CA-A6CE-4751-96C6-07B68FBC8610}" srcOrd="0" destOrd="0" presId="urn:microsoft.com/office/officeart/2005/8/layout/orgChart1"/>
    <dgm:cxn modelId="{8B670FD5-9231-48D6-B7F2-56DF8E5FF512}" type="presParOf" srcId="{36A651CA-A6CE-4751-96C6-07B68FBC8610}" destId="{DBE218D9-21D6-4C5A-83B6-F75840C91C0B}" srcOrd="0" destOrd="0" presId="urn:microsoft.com/office/officeart/2005/8/layout/orgChart1"/>
    <dgm:cxn modelId="{61B29B7F-B46D-420B-A193-FAE92E5B6AF3}" type="presParOf" srcId="{36A651CA-A6CE-4751-96C6-07B68FBC8610}" destId="{AC245FB9-67C4-47B8-B908-197B89944E06}" srcOrd="1" destOrd="0" presId="urn:microsoft.com/office/officeart/2005/8/layout/orgChart1"/>
    <dgm:cxn modelId="{7175FE70-0440-4962-A297-A53498782CC0}" type="presParOf" srcId="{5400D375-71CA-4203-8A0F-32F845D55F7D}" destId="{8761DAB0-ABEB-44F0-9AE2-A976AEC821AE}" srcOrd="1" destOrd="0" presId="urn:microsoft.com/office/officeart/2005/8/layout/orgChart1"/>
    <dgm:cxn modelId="{82E18FB8-495B-42E6-84FB-32EE3345A367}" type="presParOf" srcId="{5400D375-71CA-4203-8A0F-32F845D55F7D}" destId="{6845BCE5-FE2F-4E75-9B44-509340BC215D}" srcOrd="2" destOrd="0" presId="urn:microsoft.com/office/officeart/2005/8/layout/orgChart1"/>
    <dgm:cxn modelId="{03A0C677-89FB-408D-91AB-B1324A74EC01}" type="presParOf" srcId="{0E90239B-5D78-4FFE-86BB-038B6A4F1FA9}" destId="{EF5F3275-C8A3-482A-9BD7-DA11B5090576}" srcOrd="2" destOrd="0" presId="urn:microsoft.com/office/officeart/2005/8/layout/orgChart1"/>
    <dgm:cxn modelId="{1950036C-B144-476E-819F-E1D9A5D7F4A3}" type="presParOf" srcId="{0E90239B-5D78-4FFE-86BB-038B6A4F1FA9}" destId="{3CA37159-957C-4378-9931-52153CBF6946}" srcOrd="3" destOrd="0" presId="urn:microsoft.com/office/officeart/2005/8/layout/orgChart1"/>
    <dgm:cxn modelId="{936FEA00-6C58-49BF-B9C2-48A0EA6C362A}" type="presParOf" srcId="{3CA37159-957C-4378-9931-52153CBF6946}" destId="{EAC01493-8A92-43D1-B259-14F0D95CADE8}" srcOrd="0" destOrd="0" presId="urn:microsoft.com/office/officeart/2005/8/layout/orgChart1"/>
    <dgm:cxn modelId="{E64F1CA4-B3C2-4979-8E09-33578E8F2E17}" type="presParOf" srcId="{EAC01493-8A92-43D1-B259-14F0D95CADE8}" destId="{41662697-D188-41ED-A315-EC033B4EDA02}" srcOrd="0" destOrd="0" presId="urn:microsoft.com/office/officeart/2005/8/layout/orgChart1"/>
    <dgm:cxn modelId="{C6CA989A-35A4-43C2-83EE-8BAB85457220}" type="presParOf" srcId="{EAC01493-8A92-43D1-B259-14F0D95CADE8}" destId="{F000B95E-BEF9-4BE9-8D82-059B3DBD57AF}" srcOrd="1" destOrd="0" presId="urn:microsoft.com/office/officeart/2005/8/layout/orgChart1"/>
    <dgm:cxn modelId="{77F10B74-7631-4373-803F-641888CE4660}" type="presParOf" srcId="{3CA37159-957C-4378-9931-52153CBF6946}" destId="{330F3223-C612-4ADF-88E1-43B55A40FDBB}" srcOrd="1" destOrd="0" presId="urn:microsoft.com/office/officeart/2005/8/layout/orgChart1"/>
    <dgm:cxn modelId="{78941467-D32F-4DE0-B29E-A5A199305C35}" type="presParOf" srcId="{3CA37159-957C-4378-9931-52153CBF6946}" destId="{7FF61019-9FD1-4391-89B0-0F1FB0CB75E3}" srcOrd="2" destOrd="0" presId="urn:microsoft.com/office/officeart/2005/8/layout/orgChart1"/>
    <dgm:cxn modelId="{495EDEFB-552D-4A75-B0C3-13853B60D72B}" type="presParOf" srcId="{7FF61019-9FD1-4391-89B0-0F1FB0CB75E3}" destId="{A2F28392-1362-41C9-9CC8-CC6D873C9080}" srcOrd="0" destOrd="0" presId="urn:microsoft.com/office/officeart/2005/8/layout/orgChart1"/>
    <dgm:cxn modelId="{305031D5-6D6C-415A-B34B-9A2696F5018D}" type="presParOf" srcId="{7FF61019-9FD1-4391-89B0-0F1FB0CB75E3}" destId="{15A5511C-95C6-44C4-A048-A0A8607F11D1}" srcOrd="1" destOrd="0" presId="urn:microsoft.com/office/officeart/2005/8/layout/orgChart1"/>
    <dgm:cxn modelId="{2DACFB58-2BCC-4FCB-B632-D4F6C7B2611B}" type="presParOf" srcId="{15A5511C-95C6-44C4-A048-A0A8607F11D1}" destId="{55B3664D-F6C5-441C-AD0F-CD86AC5C84C7}" srcOrd="0" destOrd="0" presId="urn:microsoft.com/office/officeart/2005/8/layout/orgChart1"/>
    <dgm:cxn modelId="{40FF5995-3F02-46F4-B338-48503D888EBC}" type="presParOf" srcId="{55B3664D-F6C5-441C-AD0F-CD86AC5C84C7}" destId="{B01CD1AA-0972-4FB9-8241-B2CDE8F77BCB}" srcOrd="0" destOrd="0" presId="urn:microsoft.com/office/officeart/2005/8/layout/orgChart1"/>
    <dgm:cxn modelId="{F21FA42E-F527-4448-A1F8-CD44A1E2FD09}" type="presParOf" srcId="{55B3664D-F6C5-441C-AD0F-CD86AC5C84C7}" destId="{5029F7EF-6634-47B7-87C0-5552DA6BE8A7}" srcOrd="1" destOrd="0" presId="urn:microsoft.com/office/officeart/2005/8/layout/orgChart1"/>
    <dgm:cxn modelId="{27F8A8B5-0916-408B-A6F6-D59ECF5CC3D6}" type="presParOf" srcId="{15A5511C-95C6-44C4-A048-A0A8607F11D1}" destId="{76A97F2E-9DB4-4B96-A71D-E7F3CE727818}" srcOrd="1" destOrd="0" presId="urn:microsoft.com/office/officeart/2005/8/layout/orgChart1"/>
    <dgm:cxn modelId="{430F6A19-52BE-4A69-B828-E351B0B448BB}" type="presParOf" srcId="{15A5511C-95C6-44C4-A048-A0A8607F11D1}" destId="{D565C38C-D8E8-41E8-A88A-629269DCA93D}" srcOrd="2" destOrd="0" presId="urn:microsoft.com/office/officeart/2005/8/layout/orgChart1"/>
    <dgm:cxn modelId="{972BF111-9342-4252-A458-FC291E0CE5EF}" type="presParOf" srcId="{7FF61019-9FD1-4391-89B0-0F1FB0CB75E3}" destId="{D21014EC-DCCD-44B5-AE30-AF90B980A315}" srcOrd="2" destOrd="0" presId="urn:microsoft.com/office/officeart/2005/8/layout/orgChart1"/>
    <dgm:cxn modelId="{2BE44FDA-CE7D-4699-AD80-310AC88878BE}" type="presParOf" srcId="{7FF61019-9FD1-4391-89B0-0F1FB0CB75E3}" destId="{D06F8354-55CA-4CBF-878B-ED18CA1C575B}" srcOrd="3" destOrd="0" presId="urn:microsoft.com/office/officeart/2005/8/layout/orgChart1"/>
    <dgm:cxn modelId="{D9314F9A-5FE5-4388-BDFA-2A7FB225580E}" type="presParOf" srcId="{D06F8354-55CA-4CBF-878B-ED18CA1C575B}" destId="{4E2641CB-E702-42EE-B5EA-F365C65ED328}" srcOrd="0" destOrd="0" presId="urn:microsoft.com/office/officeart/2005/8/layout/orgChart1"/>
    <dgm:cxn modelId="{5431F9B9-E158-4C9B-A69D-A9361EDDB604}" type="presParOf" srcId="{4E2641CB-E702-42EE-B5EA-F365C65ED328}" destId="{B715D394-845C-4CC9-86A5-16DA06934709}" srcOrd="0" destOrd="0" presId="urn:microsoft.com/office/officeart/2005/8/layout/orgChart1"/>
    <dgm:cxn modelId="{BAD3A5E1-71F5-40C6-A4B2-ED188309648C}" type="presParOf" srcId="{4E2641CB-E702-42EE-B5EA-F365C65ED328}" destId="{9544D336-451F-46B9-A12E-C306B36311AA}" srcOrd="1" destOrd="0" presId="urn:microsoft.com/office/officeart/2005/8/layout/orgChart1"/>
    <dgm:cxn modelId="{8BFD6750-2A35-4100-AB87-0D6C67FF2D3B}" type="presParOf" srcId="{D06F8354-55CA-4CBF-878B-ED18CA1C575B}" destId="{078B1CC7-55A5-46AE-B613-DDA304E05AF1}" srcOrd="1" destOrd="0" presId="urn:microsoft.com/office/officeart/2005/8/layout/orgChart1"/>
    <dgm:cxn modelId="{B76E8F83-217E-495C-B395-D918EBCEBAB5}" type="presParOf" srcId="{D06F8354-55CA-4CBF-878B-ED18CA1C575B}" destId="{A81A30D9-E547-4533-8419-B1BB29A6D24F}" srcOrd="2" destOrd="0" presId="urn:microsoft.com/office/officeart/2005/8/layout/orgChart1"/>
    <dgm:cxn modelId="{3902DF72-C63F-40E3-B8E1-06F54B412D07}" type="presParOf" srcId="{7FF61019-9FD1-4391-89B0-0F1FB0CB75E3}" destId="{1C77B608-D924-4803-B9D1-DC0996895049}" srcOrd="4" destOrd="0" presId="urn:microsoft.com/office/officeart/2005/8/layout/orgChart1"/>
    <dgm:cxn modelId="{369A918D-AEE2-47CB-8968-B0C337627AF0}" type="presParOf" srcId="{7FF61019-9FD1-4391-89B0-0F1FB0CB75E3}" destId="{6E707038-FBBB-4C44-B4E4-CD936DC024D9}" srcOrd="5" destOrd="0" presId="urn:microsoft.com/office/officeart/2005/8/layout/orgChart1"/>
    <dgm:cxn modelId="{15022F67-03CE-4628-B1EA-13CE0A3B91B1}" type="presParOf" srcId="{6E707038-FBBB-4C44-B4E4-CD936DC024D9}" destId="{B13B24DB-D1EF-436B-B2E0-F41969594944}" srcOrd="0" destOrd="0" presId="urn:microsoft.com/office/officeart/2005/8/layout/orgChart1"/>
    <dgm:cxn modelId="{7FB2695D-084A-471B-B6BE-E96A219B3414}" type="presParOf" srcId="{B13B24DB-D1EF-436B-B2E0-F41969594944}" destId="{F7CD6FB9-5741-4487-98A3-AF3A645F923C}" srcOrd="0" destOrd="0" presId="urn:microsoft.com/office/officeart/2005/8/layout/orgChart1"/>
    <dgm:cxn modelId="{B203CBF0-75FA-476C-8585-31919B02FDBE}" type="presParOf" srcId="{B13B24DB-D1EF-436B-B2E0-F41969594944}" destId="{CEF872AC-2DB6-41B6-9CE4-D5A580575D02}" srcOrd="1" destOrd="0" presId="urn:microsoft.com/office/officeart/2005/8/layout/orgChart1"/>
    <dgm:cxn modelId="{2C31E3FD-1A5F-4251-9389-B1720A86DA91}" type="presParOf" srcId="{6E707038-FBBB-4C44-B4E4-CD936DC024D9}" destId="{749B9E72-C116-43E9-9FE4-456C2020A1AB}" srcOrd="1" destOrd="0" presId="urn:microsoft.com/office/officeart/2005/8/layout/orgChart1"/>
    <dgm:cxn modelId="{028C02F1-CD8B-4D1E-8D43-2C63CE906DAE}" type="presParOf" srcId="{6E707038-FBBB-4C44-B4E4-CD936DC024D9}" destId="{B21413A8-864C-4C86-AE5D-3148CE04DC61}" srcOrd="2" destOrd="0" presId="urn:microsoft.com/office/officeart/2005/8/layout/orgChart1"/>
    <dgm:cxn modelId="{2D0432CA-FC62-4095-A500-A1F551351D90}" type="presParOf" srcId="{7FF61019-9FD1-4391-89B0-0F1FB0CB75E3}" destId="{A67FCB1C-03CF-42DD-919E-B929E2957D19}" srcOrd="6" destOrd="0" presId="urn:microsoft.com/office/officeart/2005/8/layout/orgChart1"/>
    <dgm:cxn modelId="{D6C1920F-415E-4354-9701-D351B42A8DF3}" type="presParOf" srcId="{7FF61019-9FD1-4391-89B0-0F1FB0CB75E3}" destId="{22C72979-DFEB-4F55-9E3E-2C874A7675F7}" srcOrd="7" destOrd="0" presId="urn:microsoft.com/office/officeart/2005/8/layout/orgChart1"/>
    <dgm:cxn modelId="{04AFFF67-B159-43B1-8EC1-7FC7BE8D14AF}" type="presParOf" srcId="{22C72979-DFEB-4F55-9E3E-2C874A7675F7}" destId="{0B672B52-5F56-4139-B2DD-5F6326F4BAFF}" srcOrd="0" destOrd="0" presId="urn:microsoft.com/office/officeart/2005/8/layout/orgChart1"/>
    <dgm:cxn modelId="{5204169C-930B-4467-9BF9-B1EE7A47991E}" type="presParOf" srcId="{0B672B52-5F56-4139-B2DD-5F6326F4BAFF}" destId="{5D45E725-8F9B-4A35-85FF-3BF974A2F185}" srcOrd="0" destOrd="0" presId="urn:microsoft.com/office/officeart/2005/8/layout/orgChart1"/>
    <dgm:cxn modelId="{19B7F30B-DD1B-43A6-8FFF-1067CF77911B}" type="presParOf" srcId="{0B672B52-5F56-4139-B2DD-5F6326F4BAFF}" destId="{47DD12E4-5C1A-407A-ACE1-5F907FD57365}" srcOrd="1" destOrd="0" presId="urn:microsoft.com/office/officeart/2005/8/layout/orgChart1"/>
    <dgm:cxn modelId="{C9D2080C-05C4-4F78-B0D7-2F8DE7253931}" type="presParOf" srcId="{22C72979-DFEB-4F55-9E3E-2C874A7675F7}" destId="{1301EC84-CD91-4114-BB11-2A2407F12CC5}" srcOrd="1" destOrd="0" presId="urn:microsoft.com/office/officeart/2005/8/layout/orgChart1"/>
    <dgm:cxn modelId="{E5E39F99-EA7C-4C5A-9494-746F9EFEBCFB}" type="presParOf" srcId="{22C72979-DFEB-4F55-9E3E-2C874A7675F7}" destId="{BD049221-6932-4BC3-A851-443BB02B1E7C}" srcOrd="2" destOrd="0" presId="urn:microsoft.com/office/officeart/2005/8/layout/orgChart1"/>
    <dgm:cxn modelId="{EC1C5748-E87E-4617-AC54-E6B9C9966793}" type="presParOf" srcId="{7FF61019-9FD1-4391-89B0-0F1FB0CB75E3}" destId="{0E46D88E-A353-46EB-B8A0-D9848D0AF485}" srcOrd="8" destOrd="0" presId="urn:microsoft.com/office/officeart/2005/8/layout/orgChart1"/>
    <dgm:cxn modelId="{E47A4608-6240-4E81-8DE5-4AED8549F957}" type="presParOf" srcId="{7FF61019-9FD1-4391-89B0-0F1FB0CB75E3}" destId="{2A524518-AD4C-4270-9EDB-C1A7ECCCEA67}" srcOrd="9" destOrd="0" presId="urn:microsoft.com/office/officeart/2005/8/layout/orgChart1"/>
    <dgm:cxn modelId="{580D600D-9394-49E9-95D4-FA2B915804B8}" type="presParOf" srcId="{2A524518-AD4C-4270-9EDB-C1A7ECCCEA67}" destId="{00DE7B5A-A726-4610-9BD3-C051054A8D13}" srcOrd="0" destOrd="0" presId="urn:microsoft.com/office/officeart/2005/8/layout/orgChart1"/>
    <dgm:cxn modelId="{3155603E-68F0-4052-956F-4015D075C67A}" type="presParOf" srcId="{00DE7B5A-A726-4610-9BD3-C051054A8D13}" destId="{40C6C924-ECCE-4F00-B0AA-CB8ED8546A7B}" srcOrd="0" destOrd="0" presId="urn:microsoft.com/office/officeart/2005/8/layout/orgChart1"/>
    <dgm:cxn modelId="{D6BD3ADD-89B8-4A97-A488-14654DB04F21}" type="presParOf" srcId="{00DE7B5A-A726-4610-9BD3-C051054A8D13}" destId="{6102A167-ECE0-47E7-B341-49D7C0B223CE}" srcOrd="1" destOrd="0" presId="urn:microsoft.com/office/officeart/2005/8/layout/orgChart1"/>
    <dgm:cxn modelId="{830AE204-0ECC-41BC-A003-F32DB33C2CB2}" type="presParOf" srcId="{2A524518-AD4C-4270-9EDB-C1A7ECCCEA67}" destId="{95B74644-7E7A-4F96-A5C4-5FC9359311FD}" srcOrd="1" destOrd="0" presId="urn:microsoft.com/office/officeart/2005/8/layout/orgChart1"/>
    <dgm:cxn modelId="{3A0536A2-9D03-4191-A1BC-01DED4193F75}" type="presParOf" srcId="{2A524518-AD4C-4270-9EDB-C1A7ECCCEA67}" destId="{0ECDD5EC-98BF-4BD1-992D-2633376F6D31}" srcOrd="2" destOrd="0" presId="urn:microsoft.com/office/officeart/2005/8/layout/orgChart1"/>
    <dgm:cxn modelId="{9853B354-A265-4AE3-8FFE-96AF605DB4E8}" type="presParOf" srcId="{7FF61019-9FD1-4391-89B0-0F1FB0CB75E3}" destId="{D4A4982B-E1AF-4F80-A4B2-3011AB2AC969}" srcOrd="10" destOrd="0" presId="urn:microsoft.com/office/officeart/2005/8/layout/orgChart1"/>
    <dgm:cxn modelId="{CCE1B36C-A134-4C9F-9902-D022B36EBAC5}" type="presParOf" srcId="{7FF61019-9FD1-4391-89B0-0F1FB0CB75E3}" destId="{0460DB68-31EF-41ED-B388-2F4D2D5F72AC}" srcOrd="11" destOrd="0" presId="urn:microsoft.com/office/officeart/2005/8/layout/orgChart1"/>
    <dgm:cxn modelId="{324B5463-49B5-4D99-A310-C08003F72811}" type="presParOf" srcId="{0460DB68-31EF-41ED-B388-2F4D2D5F72AC}" destId="{19C9D7C6-3730-49D0-B7CB-7B0C0937B479}" srcOrd="0" destOrd="0" presId="urn:microsoft.com/office/officeart/2005/8/layout/orgChart1"/>
    <dgm:cxn modelId="{65DB0552-6E4C-4CA1-B264-BDAAA060AEE8}" type="presParOf" srcId="{19C9D7C6-3730-49D0-B7CB-7B0C0937B479}" destId="{9DE3F4CF-7B4F-4536-9BDD-9E2D88C1D4EE}" srcOrd="0" destOrd="0" presId="urn:microsoft.com/office/officeart/2005/8/layout/orgChart1"/>
    <dgm:cxn modelId="{7B05362A-740B-4012-84FB-06659362938C}" type="presParOf" srcId="{19C9D7C6-3730-49D0-B7CB-7B0C0937B479}" destId="{BD453610-2597-482E-8A7F-095DF321CB26}" srcOrd="1" destOrd="0" presId="urn:microsoft.com/office/officeart/2005/8/layout/orgChart1"/>
    <dgm:cxn modelId="{821E1DAC-4050-40F1-B02B-F8A9F16690BA}" type="presParOf" srcId="{0460DB68-31EF-41ED-B388-2F4D2D5F72AC}" destId="{2C5AC241-E0E2-4CA0-B68A-0F78A4DFF1F3}" srcOrd="1" destOrd="0" presId="urn:microsoft.com/office/officeart/2005/8/layout/orgChart1"/>
    <dgm:cxn modelId="{B502B49E-5E62-4046-A846-03296D533303}" type="presParOf" srcId="{0460DB68-31EF-41ED-B388-2F4D2D5F72AC}" destId="{EF1A35F3-AB61-44F5-A243-6A6F3DC437E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BF8242-E403-42C2-982E-881695BF6A97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4A268BC5-AF6B-4560-A586-980D8C0AF3E7}">
      <dgm:prSet phldrT="[Texto]"/>
      <dgm:spPr/>
      <dgm:t>
        <a:bodyPr/>
        <a:lstStyle/>
        <a:p>
          <a:r>
            <a:rPr lang="es-CO" dirty="0"/>
            <a:t>Métricas de desempeño</a:t>
          </a:r>
        </a:p>
      </dgm:t>
    </dgm:pt>
    <dgm:pt modelId="{50EBE1BC-FCEC-4C44-9E34-2FCE7A421974}" type="parTrans" cxnId="{77F12C0B-16D3-464E-90F6-6F7866AEEB3C}">
      <dgm:prSet/>
      <dgm:spPr/>
      <dgm:t>
        <a:bodyPr/>
        <a:lstStyle/>
        <a:p>
          <a:endParaRPr lang="es-CO"/>
        </a:p>
      </dgm:t>
    </dgm:pt>
    <dgm:pt modelId="{CC2A54B9-43E7-473C-9320-6257A684A5AD}" type="sibTrans" cxnId="{77F12C0B-16D3-464E-90F6-6F7866AEEB3C}">
      <dgm:prSet/>
      <dgm:spPr/>
      <dgm:t>
        <a:bodyPr/>
        <a:lstStyle/>
        <a:p>
          <a:endParaRPr lang="es-CO"/>
        </a:p>
      </dgm:t>
    </dgm:pt>
    <dgm:pt modelId="{839E7FC8-6853-47DD-8F32-5A9F8CCA8730}" type="asst">
      <dgm:prSet phldrT="[Texto]"/>
      <dgm:spPr/>
      <dgm:t>
        <a:bodyPr/>
        <a:lstStyle/>
        <a:p>
          <a:r>
            <a:rPr lang="es-CO" dirty="0"/>
            <a:t>Problema de clasificación</a:t>
          </a:r>
        </a:p>
      </dgm:t>
    </dgm:pt>
    <dgm:pt modelId="{2BA0340C-CD7F-46A2-9E6B-FD193F16FB48}" type="parTrans" cxnId="{66605660-F47C-4188-A043-066305287BEC}">
      <dgm:prSet/>
      <dgm:spPr/>
      <dgm:t>
        <a:bodyPr/>
        <a:lstStyle/>
        <a:p>
          <a:endParaRPr lang="es-CO"/>
        </a:p>
      </dgm:t>
    </dgm:pt>
    <dgm:pt modelId="{EE22FACA-443D-47E6-B6E8-A6D3EBE10042}" type="sibTrans" cxnId="{66605660-F47C-4188-A043-066305287BEC}">
      <dgm:prSet/>
      <dgm:spPr/>
      <dgm:t>
        <a:bodyPr/>
        <a:lstStyle/>
        <a:p>
          <a:endParaRPr lang="es-CO"/>
        </a:p>
      </dgm:t>
    </dgm:pt>
    <dgm:pt modelId="{900EED41-AF80-408E-9916-DF5EC319B03E}" type="asst">
      <dgm:prSet phldrT="[Texto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s-CO" dirty="0"/>
            <a:t>Problema de regresión</a:t>
          </a:r>
        </a:p>
      </dgm:t>
    </dgm:pt>
    <dgm:pt modelId="{125CC81E-7A9C-4F13-B28A-765F654A08BC}" type="parTrans" cxnId="{A81D5F2E-6DFF-401C-82D7-72B86BFD4211}">
      <dgm:prSet/>
      <dgm:spPr/>
      <dgm:t>
        <a:bodyPr/>
        <a:lstStyle/>
        <a:p>
          <a:endParaRPr lang="es-CO"/>
        </a:p>
      </dgm:t>
    </dgm:pt>
    <dgm:pt modelId="{25881335-BC32-47BD-A5A1-B50DCF9D0735}" type="sibTrans" cxnId="{A81D5F2E-6DFF-401C-82D7-72B86BFD4211}">
      <dgm:prSet/>
      <dgm:spPr/>
      <dgm:t>
        <a:bodyPr/>
        <a:lstStyle/>
        <a:p>
          <a:endParaRPr lang="es-CO"/>
        </a:p>
      </dgm:t>
    </dgm:pt>
    <dgm:pt modelId="{16784712-3E24-4021-93A1-55185BDD9621}" type="asst">
      <dgm:prSet phldrT="[Texto]"/>
      <dgm:spPr/>
      <dgm:t>
        <a:bodyPr/>
        <a:lstStyle/>
        <a:p>
          <a:r>
            <a:rPr lang="es-CO" dirty="0"/>
            <a:t>Matriz de confusión</a:t>
          </a:r>
        </a:p>
      </dgm:t>
    </dgm:pt>
    <dgm:pt modelId="{BDE4B43E-07EE-4726-9D54-8778BCA92D10}" type="parTrans" cxnId="{76B67F99-AFD5-4C03-85F7-9E6F89A5DD4D}">
      <dgm:prSet/>
      <dgm:spPr/>
      <dgm:t>
        <a:bodyPr/>
        <a:lstStyle/>
        <a:p>
          <a:endParaRPr lang="es-CO"/>
        </a:p>
      </dgm:t>
    </dgm:pt>
    <dgm:pt modelId="{58136C4C-315F-459E-8301-324F01EC62F8}" type="sibTrans" cxnId="{76B67F99-AFD5-4C03-85F7-9E6F89A5DD4D}">
      <dgm:prSet/>
      <dgm:spPr/>
      <dgm:t>
        <a:bodyPr/>
        <a:lstStyle/>
        <a:p>
          <a:endParaRPr lang="es-CO"/>
        </a:p>
      </dgm:t>
    </dgm:pt>
    <dgm:pt modelId="{E6123429-7E22-4C50-A94B-99F2FDF343BE}" type="asst">
      <dgm:prSet phldrT="[Texto]"/>
      <dgm:spPr/>
      <dgm:t>
        <a:bodyPr/>
        <a:lstStyle/>
        <a:p>
          <a:r>
            <a:rPr lang="es-CO" dirty="0" err="1"/>
            <a:t>Accuracy</a:t>
          </a:r>
          <a:endParaRPr lang="es-CO" dirty="0"/>
        </a:p>
      </dgm:t>
    </dgm:pt>
    <dgm:pt modelId="{D47D946D-24DA-48E5-A983-6BFD1FD78B41}" type="parTrans" cxnId="{65128092-DE39-4864-9289-1FCAF20685A4}">
      <dgm:prSet/>
      <dgm:spPr/>
      <dgm:t>
        <a:bodyPr/>
        <a:lstStyle/>
        <a:p>
          <a:endParaRPr lang="es-CO"/>
        </a:p>
      </dgm:t>
    </dgm:pt>
    <dgm:pt modelId="{6E9A4037-3792-4A38-9DD9-746AFCCCFB77}" type="sibTrans" cxnId="{65128092-DE39-4864-9289-1FCAF20685A4}">
      <dgm:prSet/>
      <dgm:spPr/>
      <dgm:t>
        <a:bodyPr/>
        <a:lstStyle/>
        <a:p>
          <a:endParaRPr lang="es-CO"/>
        </a:p>
      </dgm:t>
    </dgm:pt>
    <dgm:pt modelId="{88106E09-E3F0-4650-A61B-476783386202}" type="asst">
      <dgm:prSet phldrT="[Texto]"/>
      <dgm:spPr/>
      <dgm:t>
        <a:bodyPr/>
        <a:lstStyle/>
        <a:p>
          <a:r>
            <a:rPr lang="es-CO" dirty="0" err="1"/>
            <a:t>Precision</a:t>
          </a:r>
          <a:endParaRPr lang="es-CO" dirty="0"/>
        </a:p>
      </dgm:t>
    </dgm:pt>
    <dgm:pt modelId="{6BACC7CC-D9B4-4768-8FA1-4D60BBC340A7}" type="parTrans" cxnId="{2EEA6730-0EAE-4CD7-A0D0-FF44FFF2432C}">
      <dgm:prSet/>
      <dgm:spPr/>
      <dgm:t>
        <a:bodyPr/>
        <a:lstStyle/>
        <a:p>
          <a:endParaRPr lang="es-CO"/>
        </a:p>
      </dgm:t>
    </dgm:pt>
    <dgm:pt modelId="{87CAAC39-C52A-466A-A87E-8E1FFE81166C}" type="sibTrans" cxnId="{2EEA6730-0EAE-4CD7-A0D0-FF44FFF2432C}">
      <dgm:prSet/>
      <dgm:spPr/>
      <dgm:t>
        <a:bodyPr/>
        <a:lstStyle/>
        <a:p>
          <a:endParaRPr lang="es-CO"/>
        </a:p>
      </dgm:t>
    </dgm:pt>
    <dgm:pt modelId="{8C8EDBA6-3653-4074-A1CB-E80ABC87442D}" type="asst">
      <dgm:prSet phldrT="[Texto]"/>
      <dgm:spPr/>
      <dgm:t>
        <a:bodyPr/>
        <a:lstStyle/>
        <a:p>
          <a:r>
            <a:rPr lang="es-CO" dirty="0" err="1"/>
            <a:t>Recall</a:t>
          </a:r>
          <a:endParaRPr lang="es-CO" dirty="0"/>
        </a:p>
      </dgm:t>
    </dgm:pt>
    <dgm:pt modelId="{F6F77AB4-940B-4178-9C79-50ED4232B2B5}" type="parTrans" cxnId="{D88F8FB5-0795-4530-BA5B-5E35DB9AD9FD}">
      <dgm:prSet/>
      <dgm:spPr/>
      <dgm:t>
        <a:bodyPr/>
        <a:lstStyle/>
        <a:p>
          <a:endParaRPr lang="es-CO"/>
        </a:p>
      </dgm:t>
    </dgm:pt>
    <dgm:pt modelId="{0DB9A766-949D-4D53-A955-FACD8ECC99C2}" type="sibTrans" cxnId="{D88F8FB5-0795-4530-BA5B-5E35DB9AD9FD}">
      <dgm:prSet/>
      <dgm:spPr/>
      <dgm:t>
        <a:bodyPr/>
        <a:lstStyle/>
        <a:p>
          <a:endParaRPr lang="es-CO"/>
        </a:p>
      </dgm:t>
    </dgm:pt>
    <dgm:pt modelId="{228A92E2-1398-4D46-A951-490CEAD3D7A1}" type="asst">
      <dgm:prSet phldrT="[Texto]"/>
      <dgm:spPr/>
      <dgm:t>
        <a:bodyPr/>
        <a:lstStyle/>
        <a:p>
          <a:r>
            <a:rPr lang="es-CO" dirty="0"/>
            <a:t>F1 Score</a:t>
          </a:r>
        </a:p>
      </dgm:t>
    </dgm:pt>
    <dgm:pt modelId="{259033B5-E82F-4926-B8F2-A9ADFE90F79B}" type="parTrans" cxnId="{FDCE460D-9B6F-4C16-8FB1-11E23CEBCA6F}">
      <dgm:prSet/>
      <dgm:spPr/>
      <dgm:t>
        <a:bodyPr/>
        <a:lstStyle/>
        <a:p>
          <a:endParaRPr lang="es-CO"/>
        </a:p>
      </dgm:t>
    </dgm:pt>
    <dgm:pt modelId="{484FBDA7-263A-421F-97B1-6FB686CDFE5F}" type="sibTrans" cxnId="{FDCE460D-9B6F-4C16-8FB1-11E23CEBCA6F}">
      <dgm:prSet/>
      <dgm:spPr/>
      <dgm:t>
        <a:bodyPr/>
        <a:lstStyle/>
        <a:p>
          <a:endParaRPr lang="es-CO"/>
        </a:p>
      </dgm:t>
    </dgm:pt>
    <dgm:pt modelId="{8B0C3EBD-B732-4516-AC68-8DF913DE19DE}" type="asst">
      <dgm:prSet phldrT="[Texto]"/>
      <dgm:spPr/>
      <dgm:t>
        <a:bodyPr/>
        <a:lstStyle/>
        <a:p>
          <a:r>
            <a:rPr lang="en-US" b="0" i="0" dirty="0"/>
            <a:t>Sensitivity</a:t>
          </a:r>
          <a:endParaRPr lang="es-CO" dirty="0"/>
        </a:p>
      </dgm:t>
    </dgm:pt>
    <dgm:pt modelId="{5410B408-5DD4-4212-BE11-8AE0D8326427}" type="parTrans" cxnId="{DA3A74F0-B535-4A85-972A-756FAB8262BF}">
      <dgm:prSet/>
      <dgm:spPr/>
      <dgm:t>
        <a:bodyPr/>
        <a:lstStyle/>
        <a:p>
          <a:endParaRPr lang="es-CO"/>
        </a:p>
      </dgm:t>
    </dgm:pt>
    <dgm:pt modelId="{6EA25905-CEF4-4C22-AB51-6BBA460993B3}" type="sibTrans" cxnId="{DA3A74F0-B535-4A85-972A-756FAB8262BF}">
      <dgm:prSet/>
      <dgm:spPr/>
      <dgm:t>
        <a:bodyPr/>
        <a:lstStyle/>
        <a:p>
          <a:endParaRPr lang="es-CO"/>
        </a:p>
      </dgm:t>
    </dgm:pt>
    <dgm:pt modelId="{82E10DBA-1299-4341-87A8-7AD8C6EB034E}" type="asst">
      <dgm:prSet phldrT="[Texto]"/>
      <dgm:spPr/>
      <dgm:t>
        <a:bodyPr/>
        <a:lstStyle/>
        <a:p>
          <a:r>
            <a:rPr lang="en-US" b="0" i="0" dirty="0"/>
            <a:t>Specificity</a:t>
          </a:r>
          <a:endParaRPr lang="es-CO" dirty="0"/>
        </a:p>
      </dgm:t>
    </dgm:pt>
    <dgm:pt modelId="{C88D6E35-C627-48F7-BC1D-7E0F8D012E7A}" type="parTrans" cxnId="{EEF89668-DE1E-4052-A3BF-82B8D57C775F}">
      <dgm:prSet/>
      <dgm:spPr/>
      <dgm:t>
        <a:bodyPr/>
        <a:lstStyle/>
        <a:p>
          <a:endParaRPr lang="es-CO"/>
        </a:p>
      </dgm:t>
    </dgm:pt>
    <dgm:pt modelId="{E65EAB46-3D5D-4A8E-83AA-43E7C2BAD8EC}" type="sibTrans" cxnId="{EEF89668-DE1E-4052-A3BF-82B8D57C775F}">
      <dgm:prSet/>
      <dgm:spPr/>
      <dgm:t>
        <a:bodyPr/>
        <a:lstStyle/>
        <a:p>
          <a:endParaRPr lang="es-CO"/>
        </a:p>
      </dgm:t>
    </dgm:pt>
    <dgm:pt modelId="{C63F8DEC-5871-44EC-BE57-C41A0F016440}" type="asst">
      <dgm:prSet phldrT="[Texto]"/>
      <dgm:spPr/>
      <dgm:t>
        <a:bodyPr/>
        <a:lstStyle/>
        <a:p>
          <a:r>
            <a:rPr lang="es-CO" dirty="0"/>
            <a:t>ROC</a:t>
          </a:r>
        </a:p>
      </dgm:t>
    </dgm:pt>
    <dgm:pt modelId="{58FC2726-B740-4E2A-B64A-5CB229D86AEE}" type="parTrans" cxnId="{CB16967E-A802-44D2-B542-322283FCF574}">
      <dgm:prSet/>
      <dgm:spPr/>
      <dgm:t>
        <a:bodyPr/>
        <a:lstStyle/>
        <a:p>
          <a:endParaRPr lang="es-CO"/>
        </a:p>
      </dgm:t>
    </dgm:pt>
    <dgm:pt modelId="{73A89908-77D4-431C-BEC5-9D7BD29D569B}" type="sibTrans" cxnId="{CB16967E-A802-44D2-B542-322283FCF574}">
      <dgm:prSet/>
      <dgm:spPr/>
      <dgm:t>
        <a:bodyPr/>
        <a:lstStyle/>
        <a:p>
          <a:endParaRPr lang="es-CO"/>
        </a:p>
      </dgm:t>
    </dgm:pt>
    <dgm:pt modelId="{D108739F-8B25-4ADE-B3E9-3230A1114225}" type="asst">
      <dgm:prSet phldrT="[Texto]"/>
      <dgm:spPr/>
      <dgm:t>
        <a:bodyPr/>
        <a:lstStyle/>
        <a:p>
          <a:r>
            <a:rPr lang="es-CO" dirty="0"/>
            <a:t>AUC</a:t>
          </a:r>
        </a:p>
      </dgm:t>
    </dgm:pt>
    <dgm:pt modelId="{30E84B37-902B-44DA-B0B0-4D2D40B8702B}" type="parTrans" cxnId="{755C901E-9D37-4742-B380-03C3791B50EB}">
      <dgm:prSet/>
      <dgm:spPr/>
      <dgm:t>
        <a:bodyPr/>
        <a:lstStyle/>
        <a:p>
          <a:endParaRPr lang="es-CO"/>
        </a:p>
      </dgm:t>
    </dgm:pt>
    <dgm:pt modelId="{58D7B071-A112-445A-9E1E-47048E87862E}" type="sibTrans" cxnId="{755C901E-9D37-4742-B380-03C3791B50EB}">
      <dgm:prSet/>
      <dgm:spPr/>
      <dgm:t>
        <a:bodyPr/>
        <a:lstStyle/>
        <a:p>
          <a:endParaRPr lang="es-CO"/>
        </a:p>
      </dgm:t>
    </dgm:pt>
    <dgm:pt modelId="{D4842C05-BAF0-45C4-8F3C-D7F687D9F57B}" type="asst">
      <dgm:prSet phldrT="[Texto]"/>
      <dgm:spPr/>
      <dgm:t>
        <a:bodyPr/>
        <a:lstStyle/>
        <a:p>
          <a:r>
            <a:rPr lang="es-CO" dirty="0"/>
            <a:t>MSE</a:t>
          </a:r>
        </a:p>
      </dgm:t>
    </dgm:pt>
    <dgm:pt modelId="{01CEC22B-8255-478A-A3E7-F09C15C8C147}" type="parTrans" cxnId="{59CAE77A-A6D2-459A-BAA3-1592F31A4562}">
      <dgm:prSet/>
      <dgm:spPr/>
      <dgm:t>
        <a:bodyPr/>
        <a:lstStyle/>
        <a:p>
          <a:endParaRPr lang="es-CO"/>
        </a:p>
      </dgm:t>
    </dgm:pt>
    <dgm:pt modelId="{CCCECC1B-3992-4B6D-8213-CA1ACF68742D}" type="sibTrans" cxnId="{59CAE77A-A6D2-459A-BAA3-1592F31A4562}">
      <dgm:prSet/>
      <dgm:spPr/>
      <dgm:t>
        <a:bodyPr/>
        <a:lstStyle/>
        <a:p>
          <a:endParaRPr lang="es-CO"/>
        </a:p>
      </dgm:t>
    </dgm:pt>
    <dgm:pt modelId="{055A250A-8C67-4C09-B9A9-095472101803}" type="asst">
      <dgm:prSet phldrT="[Texto]"/>
      <dgm:spPr/>
      <dgm:t>
        <a:bodyPr/>
        <a:lstStyle/>
        <a:p>
          <a:r>
            <a:rPr lang="es-CO" dirty="0"/>
            <a:t>RMSE</a:t>
          </a:r>
        </a:p>
      </dgm:t>
    </dgm:pt>
    <dgm:pt modelId="{E00A1EB3-6F6E-4BC1-851E-1B3F1D662A20}" type="parTrans" cxnId="{8C5A4B23-E4B4-4F3F-B6DE-899AA4098979}">
      <dgm:prSet/>
      <dgm:spPr/>
      <dgm:t>
        <a:bodyPr/>
        <a:lstStyle/>
        <a:p>
          <a:endParaRPr lang="es-CO"/>
        </a:p>
      </dgm:t>
    </dgm:pt>
    <dgm:pt modelId="{6BFB83E5-F194-4AC3-ABBA-03699FA119AF}" type="sibTrans" cxnId="{8C5A4B23-E4B4-4F3F-B6DE-899AA4098979}">
      <dgm:prSet/>
      <dgm:spPr/>
      <dgm:t>
        <a:bodyPr/>
        <a:lstStyle/>
        <a:p>
          <a:endParaRPr lang="es-CO"/>
        </a:p>
      </dgm:t>
    </dgm:pt>
    <dgm:pt modelId="{E8C25012-728C-4391-B1A5-29CE600196A2}" type="asst">
      <dgm:prSet phldrT="[Texto]"/>
      <dgm:spPr/>
      <dgm:t>
        <a:bodyPr/>
        <a:lstStyle/>
        <a:p>
          <a:r>
            <a:rPr lang="es-CO" dirty="0"/>
            <a:t>MAE</a:t>
          </a:r>
        </a:p>
      </dgm:t>
    </dgm:pt>
    <dgm:pt modelId="{CBF92EFA-34C8-44CF-876F-369A104FCDC2}" type="parTrans" cxnId="{509CD142-F0CC-41ED-93D7-A486251C5D2F}">
      <dgm:prSet/>
      <dgm:spPr/>
      <dgm:t>
        <a:bodyPr/>
        <a:lstStyle/>
        <a:p>
          <a:endParaRPr lang="es-CO"/>
        </a:p>
      </dgm:t>
    </dgm:pt>
    <dgm:pt modelId="{B7C92264-3B1E-4A8F-94B1-EB6A16CE83BF}" type="sibTrans" cxnId="{509CD142-F0CC-41ED-93D7-A486251C5D2F}">
      <dgm:prSet/>
      <dgm:spPr/>
      <dgm:t>
        <a:bodyPr/>
        <a:lstStyle/>
        <a:p>
          <a:endParaRPr lang="es-CO"/>
        </a:p>
      </dgm:t>
    </dgm:pt>
    <dgm:pt modelId="{7E4319EF-8CDA-4B9F-BC02-D7E955C3265A}" type="asst">
      <dgm:prSet phldrT="[Texto]"/>
      <dgm:spPr/>
      <dgm:t>
        <a:bodyPr/>
        <a:lstStyle/>
        <a:p>
          <a:r>
            <a:rPr lang="es-ES" dirty="0"/>
            <a:t>MAPE</a:t>
          </a:r>
          <a:endParaRPr lang="es-CO" dirty="0"/>
        </a:p>
      </dgm:t>
    </dgm:pt>
    <dgm:pt modelId="{E5AF75EA-92EB-47FE-8823-083C9B95F631}" type="parTrans" cxnId="{246CB509-7B55-4E07-9EAE-40AE51B5367F}">
      <dgm:prSet/>
      <dgm:spPr/>
      <dgm:t>
        <a:bodyPr/>
        <a:lstStyle/>
        <a:p>
          <a:endParaRPr lang="es-CO"/>
        </a:p>
      </dgm:t>
    </dgm:pt>
    <dgm:pt modelId="{1DCE3B96-783D-46EC-89D8-9EE8D6959F6A}" type="sibTrans" cxnId="{246CB509-7B55-4E07-9EAE-40AE51B5367F}">
      <dgm:prSet/>
      <dgm:spPr/>
      <dgm:t>
        <a:bodyPr/>
        <a:lstStyle/>
        <a:p>
          <a:endParaRPr lang="es-CO"/>
        </a:p>
      </dgm:t>
    </dgm:pt>
    <dgm:pt modelId="{A9C3FA9B-57F5-423E-BD86-093D3A3CE13D}" type="asst">
      <dgm:prSet phldrT="[Texto]"/>
      <dgm:spPr/>
      <dgm:t>
        <a:bodyPr/>
        <a:lstStyle/>
        <a:p>
          <a:r>
            <a:rPr lang="es-ES" dirty="0"/>
            <a:t>MASE</a:t>
          </a:r>
          <a:endParaRPr lang="es-CO" dirty="0"/>
        </a:p>
      </dgm:t>
    </dgm:pt>
    <dgm:pt modelId="{E60A5A2B-DCE2-4B07-80F7-EF9145D2FD2E}" type="parTrans" cxnId="{68F03784-A22A-4872-90C2-1111ECA48BE8}">
      <dgm:prSet/>
      <dgm:spPr/>
      <dgm:t>
        <a:bodyPr/>
        <a:lstStyle/>
        <a:p>
          <a:endParaRPr lang="es-CO"/>
        </a:p>
      </dgm:t>
    </dgm:pt>
    <dgm:pt modelId="{CC37B086-9BBB-4F90-9AA7-FDB1FDC82500}" type="sibTrans" cxnId="{68F03784-A22A-4872-90C2-1111ECA48BE8}">
      <dgm:prSet/>
      <dgm:spPr/>
      <dgm:t>
        <a:bodyPr/>
        <a:lstStyle/>
        <a:p>
          <a:endParaRPr lang="es-CO"/>
        </a:p>
      </dgm:t>
    </dgm:pt>
    <dgm:pt modelId="{DA4E7C45-470C-43AF-BA8B-069B5301E67B}" type="asst">
      <dgm:prSet phldrT="[Texto]"/>
      <dgm:spPr/>
      <dgm:t>
        <a:bodyPr/>
        <a:lstStyle/>
        <a:p>
          <a:r>
            <a:rPr lang="es-ES" dirty="0"/>
            <a:t>SMAPE</a:t>
          </a:r>
          <a:endParaRPr lang="es-CO" dirty="0"/>
        </a:p>
      </dgm:t>
    </dgm:pt>
    <dgm:pt modelId="{1FE295CC-9E0B-4BA2-B910-1BB84320F674}" type="parTrans" cxnId="{E5E94CCD-98B9-4FBF-A21C-89F75A8A9775}">
      <dgm:prSet/>
      <dgm:spPr/>
      <dgm:t>
        <a:bodyPr/>
        <a:lstStyle/>
        <a:p>
          <a:endParaRPr lang="es-CO"/>
        </a:p>
      </dgm:t>
    </dgm:pt>
    <dgm:pt modelId="{07E1E563-9319-43FE-A976-422BC43C60CD}" type="sibTrans" cxnId="{E5E94CCD-98B9-4FBF-A21C-89F75A8A9775}">
      <dgm:prSet/>
      <dgm:spPr/>
      <dgm:t>
        <a:bodyPr/>
        <a:lstStyle/>
        <a:p>
          <a:endParaRPr lang="es-CO"/>
        </a:p>
      </dgm:t>
    </dgm:pt>
    <dgm:pt modelId="{DBBBCA4B-1D27-4739-97BC-6E9ED69234CB}" type="pres">
      <dgm:prSet presAssocID="{BCBF8242-E403-42C2-982E-881695BF6A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D3EA1D-1B9D-4BC3-A996-034A2784B711}" type="pres">
      <dgm:prSet presAssocID="{4A268BC5-AF6B-4560-A586-980D8C0AF3E7}" presName="hierRoot1" presStyleCnt="0">
        <dgm:presLayoutVars>
          <dgm:hierBranch val="init"/>
        </dgm:presLayoutVars>
      </dgm:prSet>
      <dgm:spPr/>
    </dgm:pt>
    <dgm:pt modelId="{13178140-436D-43BF-B9C9-3A94F9943144}" type="pres">
      <dgm:prSet presAssocID="{4A268BC5-AF6B-4560-A586-980D8C0AF3E7}" presName="rootComposite1" presStyleCnt="0"/>
      <dgm:spPr/>
    </dgm:pt>
    <dgm:pt modelId="{4D30B025-F28A-430A-9DCA-BCA31E10001A}" type="pres">
      <dgm:prSet presAssocID="{4A268BC5-AF6B-4560-A586-980D8C0AF3E7}" presName="rootText1" presStyleLbl="node0" presStyleIdx="0" presStyleCnt="1" custLinFactNeighborX="-30250" custLinFactNeighborY="-2987">
        <dgm:presLayoutVars>
          <dgm:chPref val="3"/>
        </dgm:presLayoutVars>
      </dgm:prSet>
      <dgm:spPr/>
    </dgm:pt>
    <dgm:pt modelId="{5A370AE1-3BC0-4440-9451-62B923550458}" type="pres">
      <dgm:prSet presAssocID="{4A268BC5-AF6B-4560-A586-980D8C0AF3E7}" presName="rootConnector1" presStyleLbl="node1" presStyleIdx="0" presStyleCnt="0"/>
      <dgm:spPr/>
    </dgm:pt>
    <dgm:pt modelId="{E97C1E7A-48DA-4587-BC04-36387C3F9377}" type="pres">
      <dgm:prSet presAssocID="{4A268BC5-AF6B-4560-A586-980D8C0AF3E7}" presName="hierChild2" presStyleCnt="0"/>
      <dgm:spPr/>
    </dgm:pt>
    <dgm:pt modelId="{0E90239B-5D78-4FFE-86BB-038B6A4F1FA9}" type="pres">
      <dgm:prSet presAssocID="{4A268BC5-AF6B-4560-A586-980D8C0AF3E7}" presName="hierChild3" presStyleCnt="0"/>
      <dgm:spPr/>
    </dgm:pt>
    <dgm:pt modelId="{5D61AE7D-6C9A-464A-86D4-7983AB5F2ECD}" type="pres">
      <dgm:prSet presAssocID="{2BA0340C-CD7F-46A2-9E6B-FD193F16FB48}" presName="Name111" presStyleLbl="parChTrans1D2" presStyleIdx="0" presStyleCnt="2"/>
      <dgm:spPr/>
    </dgm:pt>
    <dgm:pt modelId="{1A69B64B-1C9D-446D-B6BF-828185A26B2F}" type="pres">
      <dgm:prSet presAssocID="{839E7FC8-6853-47DD-8F32-5A9F8CCA8730}" presName="hierRoot3" presStyleCnt="0">
        <dgm:presLayoutVars>
          <dgm:hierBranch val="init"/>
        </dgm:presLayoutVars>
      </dgm:prSet>
      <dgm:spPr/>
    </dgm:pt>
    <dgm:pt modelId="{9D6797E0-EF95-43A6-ABB9-26EFDB3B8A2C}" type="pres">
      <dgm:prSet presAssocID="{839E7FC8-6853-47DD-8F32-5A9F8CCA8730}" presName="rootComposite3" presStyleCnt="0"/>
      <dgm:spPr/>
    </dgm:pt>
    <dgm:pt modelId="{0F7453A2-DB71-4E37-A9CA-B99017642DEF}" type="pres">
      <dgm:prSet presAssocID="{839E7FC8-6853-47DD-8F32-5A9F8CCA8730}" presName="rootText3" presStyleLbl="asst1" presStyleIdx="0" presStyleCnt="17">
        <dgm:presLayoutVars>
          <dgm:chPref val="3"/>
        </dgm:presLayoutVars>
      </dgm:prSet>
      <dgm:spPr/>
    </dgm:pt>
    <dgm:pt modelId="{E5570DD1-27BE-4FA5-BA10-8BBEAF320416}" type="pres">
      <dgm:prSet presAssocID="{839E7FC8-6853-47DD-8F32-5A9F8CCA8730}" presName="rootConnector3" presStyleLbl="asst1" presStyleIdx="0" presStyleCnt="17"/>
      <dgm:spPr/>
    </dgm:pt>
    <dgm:pt modelId="{01BBFF40-5442-46C5-AE93-19D68F0280E4}" type="pres">
      <dgm:prSet presAssocID="{839E7FC8-6853-47DD-8F32-5A9F8CCA8730}" presName="hierChild6" presStyleCnt="0"/>
      <dgm:spPr/>
    </dgm:pt>
    <dgm:pt modelId="{5BF7E8C6-93AF-402F-9C58-938539EA4B3B}" type="pres">
      <dgm:prSet presAssocID="{839E7FC8-6853-47DD-8F32-5A9F8CCA8730}" presName="hierChild7" presStyleCnt="0"/>
      <dgm:spPr/>
    </dgm:pt>
    <dgm:pt modelId="{89FE7E25-1FB2-443B-980B-0FEBE6B4547C}" type="pres">
      <dgm:prSet presAssocID="{BDE4B43E-07EE-4726-9D54-8778BCA92D10}" presName="Name111" presStyleLbl="parChTrans1D3" presStyleIdx="0" presStyleCnt="14"/>
      <dgm:spPr/>
    </dgm:pt>
    <dgm:pt modelId="{4011943D-E40F-4689-98E3-BAFF812072A0}" type="pres">
      <dgm:prSet presAssocID="{16784712-3E24-4021-93A1-55185BDD9621}" presName="hierRoot3" presStyleCnt="0">
        <dgm:presLayoutVars>
          <dgm:hierBranch val="init"/>
        </dgm:presLayoutVars>
      </dgm:prSet>
      <dgm:spPr/>
    </dgm:pt>
    <dgm:pt modelId="{E6368CB7-FECD-4AF9-9D46-DE3A62F79E43}" type="pres">
      <dgm:prSet presAssocID="{16784712-3E24-4021-93A1-55185BDD9621}" presName="rootComposite3" presStyleCnt="0"/>
      <dgm:spPr/>
    </dgm:pt>
    <dgm:pt modelId="{251EBB3C-FBFC-47B9-818C-C7B76956D205}" type="pres">
      <dgm:prSet presAssocID="{16784712-3E24-4021-93A1-55185BDD9621}" presName="rootText3" presStyleLbl="asst1" presStyleIdx="1" presStyleCnt="17">
        <dgm:presLayoutVars>
          <dgm:chPref val="3"/>
        </dgm:presLayoutVars>
      </dgm:prSet>
      <dgm:spPr/>
    </dgm:pt>
    <dgm:pt modelId="{28EB442B-03F6-4587-ADB0-7F67832686B1}" type="pres">
      <dgm:prSet presAssocID="{16784712-3E24-4021-93A1-55185BDD9621}" presName="rootConnector3" presStyleLbl="asst1" presStyleIdx="1" presStyleCnt="17"/>
      <dgm:spPr/>
    </dgm:pt>
    <dgm:pt modelId="{BED14AF2-DB4C-4C20-AB96-353E584787E0}" type="pres">
      <dgm:prSet presAssocID="{16784712-3E24-4021-93A1-55185BDD9621}" presName="hierChild6" presStyleCnt="0"/>
      <dgm:spPr/>
    </dgm:pt>
    <dgm:pt modelId="{BDE9BD89-C4C8-4CC0-9E22-7FB96AD57AAC}" type="pres">
      <dgm:prSet presAssocID="{16784712-3E24-4021-93A1-55185BDD9621}" presName="hierChild7" presStyleCnt="0"/>
      <dgm:spPr/>
    </dgm:pt>
    <dgm:pt modelId="{85399036-9653-4934-9BE9-C0100C7C8376}" type="pres">
      <dgm:prSet presAssocID="{D47D946D-24DA-48E5-A983-6BFD1FD78B41}" presName="Name111" presStyleLbl="parChTrans1D3" presStyleIdx="1" presStyleCnt="14"/>
      <dgm:spPr/>
    </dgm:pt>
    <dgm:pt modelId="{5E0EB2BF-6E12-442E-9124-7C3B624B5C7E}" type="pres">
      <dgm:prSet presAssocID="{E6123429-7E22-4C50-A94B-99F2FDF343BE}" presName="hierRoot3" presStyleCnt="0">
        <dgm:presLayoutVars>
          <dgm:hierBranch val="init"/>
        </dgm:presLayoutVars>
      </dgm:prSet>
      <dgm:spPr/>
    </dgm:pt>
    <dgm:pt modelId="{7B63DA0F-554C-4B83-A974-CA0A8E7D8606}" type="pres">
      <dgm:prSet presAssocID="{E6123429-7E22-4C50-A94B-99F2FDF343BE}" presName="rootComposite3" presStyleCnt="0"/>
      <dgm:spPr/>
    </dgm:pt>
    <dgm:pt modelId="{D0C02C64-7A16-401C-A6E3-B4C60D1DF5E9}" type="pres">
      <dgm:prSet presAssocID="{E6123429-7E22-4C50-A94B-99F2FDF343BE}" presName="rootText3" presStyleLbl="asst1" presStyleIdx="2" presStyleCnt="17">
        <dgm:presLayoutVars>
          <dgm:chPref val="3"/>
        </dgm:presLayoutVars>
      </dgm:prSet>
      <dgm:spPr/>
    </dgm:pt>
    <dgm:pt modelId="{9577A348-F64D-43C2-85EA-D3C385B54272}" type="pres">
      <dgm:prSet presAssocID="{E6123429-7E22-4C50-A94B-99F2FDF343BE}" presName="rootConnector3" presStyleLbl="asst1" presStyleIdx="2" presStyleCnt="17"/>
      <dgm:spPr/>
    </dgm:pt>
    <dgm:pt modelId="{E5025974-C186-43A1-8F78-4C06A408A7A2}" type="pres">
      <dgm:prSet presAssocID="{E6123429-7E22-4C50-A94B-99F2FDF343BE}" presName="hierChild6" presStyleCnt="0"/>
      <dgm:spPr/>
    </dgm:pt>
    <dgm:pt modelId="{FDCD9592-8DC0-4644-8E6A-C9DDF943CE48}" type="pres">
      <dgm:prSet presAssocID="{E6123429-7E22-4C50-A94B-99F2FDF343BE}" presName="hierChild7" presStyleCnt="0"/>
      <dgm:spPr/>
    </dgm:pt>
    <dgm:pt modelId="{6ABAE8CE-B57A-482E-93C6-89A8FF73A0C9}" type="pres">
      <dgm:prSet presAssocID="{6BACC7CC-D9B4-4768-8FA1-4D60BBC340A7}" presName="Name111" presStyleLbl="parChTrans1D3" presStyleIdx="2" presStyleCnt="14"/>
      <dgm:spPr/>
    </dgm:pt>
    <dgm:pt modelId="{9BDB7D38-E34B-4DE7-BBE3-5BFD3E03C462}" type="pres">
      <dgm:prSet presAssocID="{88106E09-E3F0-4650-A61B-476783386202}" presName="hierRoot3" presStyleCnt="0">
        <dgm:presLayoutVars>
          <dgm:hierBranch val="init"/>
        </dgm:presLayoutVars>
      </dgm:prSet>
      <dgm:spPr/>
    </dgm:pt>
    <dgm:pt modelId="{001F3630-B850-45C4-BFD5-4F0B189F391C}" type="pres">
      <dgm:prSet presAssocID="{88106E09-E3F0-4650-A61B-476783386202}" presName="rootComposite3" presStyleCnt="0"/>
      <dgm:spPr/>
    </dgm:pt>
    <dgm:pt modelId="{4172C90C-1FA5-4D93-A068-B9FCFC098DEA}" type="pres">
      <dgm:prSet presAssocID="{88106E09-E3F0-4650-A61B-476783386202}" presName="rootText3" presStyleLbl="asst1" presStyleIdx="3" presStyleCnt="17">
        <dgm:presLayoutVars>
          <dgm:chPref val="3"/>
        </dgm:presLayoutVars>
      </dgm:prSet>
      <dgm:spPr/>
    </dgm:pt>
    <dgm:pt modelId="{7DFA7132-3537-4881-9001-89DC398FB75F}" type="pres">
      <dgm:prSet presAssocID="{88106E09-E3F0-4650-A61B-476783386202}" presName="rootConnector3" presStyleLbl="asst1" presStyleIdx="3" presStyleCnt="17"/>
      <dgm:spPr/>
    </dgm:pt>
    <dgm:pt modelId="{CE25E1E3-08C8-48EE-A82A-7FD63860291E}" type="pres">
      <dgm:prSet presAssocID="{88106E09-E3F0-4650-A61B-476783386202}" presName="hierChild6" presStyleCnt="0"/>
      <dgm:spPr/>
    </dgm:pt>
    <dgm:pt modelId="{71238FBF-1005-4020-A125-E93215CE75CD}" type="pres">
      <dgm:prSet presAssocID="{88106E09-E3F0-4650-A61B-476783386202}" presName="hierChild7" presStyleCnt="0"/>
      <dgm:spPr/>
    </dgm:pt>
    <dgm:pt modelId="{EC9DB16C-8EFC-44AF-A1BE-6B433A7B70CF}" type="pres">
      <dgm:prSet presAssocID="{F6F77AB4-940B-4178-9C79-50ED4232B2B5}" presName="Name111" presStyleLbl="parChTrans1D3" presStyleIdx="3" presStyleCnt="14"/>
      <dgm:spPr/>
    </dgm:pt>
    <dgm:pt modelId="{F69DE4D7-A24A-46F7-9BF5-B02468A6C81C}" type="pres">
      <dgm:prSet presAssocID="{8C8EDBA6-3653-4074-A1CB-E80ABC87442D}" presName="hierRoot3" presStyleCnt="0">
        <dgm:presLayoutVars>
          <dgm:hierBranch val="init"/>
        </dgm:presLayoutVars>
      </dgm:prSet>
      <dgm:spPr/>
    </dgm:pt>
    <dgm:pt modelId="{6BFDA4E7-D3D6-430A-8169-E65E3392FE99}" type="pres">
      <dgm:prSet presAssocID="{8C8EDBA6-3653-4074-A1CB-E80ABC87442D}" presName="rootComposite3" presStyleCnt="0"/>
      <dgm:spPr/>
    </dgm:pt>
    <dgm:pt modelId="{6B6612AD-28BA-4C3D-ABA6-EE750ACED51E}" type="pres">
      <dgm:prSet presAssocID="{8C8EDBA6-3653-4074-A1CB-E80ABC87442D}" presName="rootText3" presStyleLbl="asst1" presStyleIdx="4" presStyleCnt="17">
        <dgm:presLayoutVars>
          <dgm:chPref val="3"/>
        </dgm:presLayoutVars>
      </dgm:prSet>
      <dgm:spPr/>
    </dgm:pt>
    <dgm:pt modelId="{8718A101-546D-4B56-B425-139A977D7A90}" type="pres">
      <dgm:prSet presAssocID="{8C8EDBA6-3653-4074-A1CB-E80ABC87442D}" presName="rootConnector3" presStyleLbl="asst1" presStyleIdx="4" presStyleCnt="17"/>
      <dgm:spPr/>
    </dgm:pt>
    <dgm:pt modelId="{23B395EE-BDEE-4099-9827-CE8602CDB158}" type="pres">
      <dgm:prSet presAssocID="{8C8EDBA6-3653-4074-A1CB-E80ABC87442D}" presName="hierChild6" presStyleCnt="0"/>
      <dgm:spPr/>
    </dgm:pt>
    <dgm:pt modelId="{1D6FF11D-126D-45F9-ADAD-B6B6710AAD0D}" type="pres">
      <dgm:prSet presAssocID="{8C8EDBA6-3653-4074-A1CB-E80ABC87442D}" presName="hierChild7" presStyleCnt="0"/>
      <dgm:spPr/>
    </dgm:pt>
    <dgm:pt modelId="{B41A6358-A157-466B-AFED-8311AFBDF6C2}" type="pres">
      <dgm:prSet presAssocID="{259033B5-E82F-4926-B8F2-A9ADFE90F79B}" presName="Name111" presStyleLbl="parChTrans1D3" presStyleIdx="4" presStyleCnt="14"/>
      <dgm:spPr/>
    </dgm:pt>
    <dgm:pt modelId="{D76387DB-AA48-49C5-B245-99027B634A61}" type="pres">
      <dgm:prSet presAssocID="{228A92E2-1398-4D46-A951-490CEAD3D7A1}" presName="hierRoot3" presStyleCnt="0">
        <dgm:presLayoutVars>
          <dgm:hierBranch val="init"/>
        </dgm:presLayoutVars>
      </dgm:prSet>
      <dgm:spPr/>
    </dgm:pt>
    <dgm:pt modelId="{96825EF7-57BE-4E87-B751-4DA5A399DF12}" type="pres">
      <dgm:prSet presAssocID="{228A92E2-1398-4D46-A951-490CEAD3D7A1}" presName="rootComposite3" presStyleCnt="0"/>
      <dgm:spPr/>
    </dgm:pt>
    <dgm:pt modelId="{5602D20F-9404-4729-9EF2-D3C384FF8D5B}" type="pres">
      <dgm:prSet presAssocID="{228A92E2-1398-4D46-A951-490CEAD3D7A1}" presName="rootText3" presStyleLbl="asst1" presStyleIdx="5" presStyleCnt="17">
        <dgm:presLayoutVars>
          <dgm:chPref val="3"/>
        </dgm:presLayoutVars>
      </dgm:prSet>
      <dgm:spPr/>
    </dgm:pt>
    <dgm:pt modelId="{B956D96E-2CF3-4C04-97E7-4B2B9C0538C7}" type="pres">
      <dgm:prSet presAssocID="{228A92E2-1398-4D46-A951-490CEAD3D7A1}" presName="rootConnector3" presStyleLbl="asst1" presStyleIdx="5" presStyleCnt="17"/>
      <dgm:spPr/>
    </dgm:pt>
    <dgm:pt modelId="{B2BD7D06-CEB4-4A4A-8F22-07D354F0E1C7}" type="pres">
      <dgm:prSet presAssocID="{228A92E2-1398-4D46-A951-490CEAD3D7A1}" presName="hierChild6" presStyleCnt="0"/>
      <dgm:spPr/>
    </dgm:pt>
    <dgm:pt modelId="{8B2EC055-31CD-4708-8FAE-06A387CC6A49}" type="pres">
      <dgm:prSet presAssocID="{228A92E2-1398-4D46-A951-490CEAD3D7A1}" presName="hierChild7" presStyleCnt="0"/>
      <dgm:spPr/>
    </dgm:pt>
    <dgm:pt modelId="{B5F9759D-C7DD-4290-B55A-85EB3F24EA9A}" type="pres">
      <dgm:prSet presAssocID="{5410B408-5DD4-4212-BE11-8AE0D8326427}" presName="Name111" presStyleLbl="parChTrans1D3" presStyleIdx="5" presStyleCnt="14"/>
      <dgm:spPr/>
    </dgm:pt>
    <dgm:pt modelId="{1B81F0ED-AF8D-436D-B2C3-CC10FA3FF626}" type="pres">
      <dgm:prSet presAssocID="{8B0C3EBD-B732-4516-AC68-8DF913DE19DE}" presName="hierRoot3" presStyleCnt="0">
        <dgm:presLayoutVars>
          <dgm:hierBranch val="init"/>
        </dgm:presLayoutVars>
      </dgm:prSet>
      <dgm:spPr/>
    </dgm:pt>
    <dgm:pt modelId="{D9B480F3-1000-44BA-AD76-E8094DAA6B8A}" type="pres">
      <dgm:prSet presAssocID="{8B0C3EBD-B732-4516-AC68-8DF913DE19DE}" presName="rootComposite3" presStyleCnt="0"/>
      <dgm:spPr/>
    </dgm:pt>
    <dgm:pt modelId="{F021D9F2-90E8-44A0-937B-2FB8ECADA263}" type="pres">
      <dgm:prSet presAssocID="{8B0C3EBD-B732-4516-AC68-8DF913DE19DE}" presName="rootText3" presStyleLbl="asst1" presStyleIdx="6" presStyleCnt="17">
        <dgm:presLayoutVars>
          <dgm:chPref val="3"/>
        </dgm:presLayoutVars>
      </dgm:prSet>
      <dgm:spPr/>
    </dgm:pt>
    <dgm:pt modelId="{63C0C1FA-13E9-4000-87B4-9957606B0EFB}" type="pres">
      <dgm:prSet presAssocID="{8B0C3EBD-B732-4516-AC68-8DF913DE19DE}" presName="rootConnector3" presStyleLbl="asst1" presStyleIdx="6" presStyleCnt="17"/>
      <dgm:spPr/>
    </dgm:pt>
    <dgm:pt modelId="{238F0D5F-28AA-493F-8A0B-A82FC5F2A0F5}" type="pres">
      <dgm:prSet presAssocID="{8B0C3EBD-B732-4516-AC68-8DF913DE19DE}" presName="hierChild6" presStyleCnt="0"/>
      <dgm:spPr/>
    </dgm:pt>
    <dgm:pt modelId="{30668864-4E12-4D70-9946-948BC0E12B5B}" type="pres">
      <dgm:prSet presAssocID="{8B0C3EBD-B732-4516-AC68-8DF913DE19DE}" presName="hierChild7" presStyleCnt="0"/>
      <dgm:spPr/>
    </dgm:pt>
    <dgm:pt modelId="{310E6F25-DC9A-4F4F-B9DD-1ADE4CBF5D64}" type="pres">
      <dgm:prSet presAssocID="{C88D6E35-C627-48F7-BC1D-7E0F8D012E7A}" presName="Name111" presStyleLbl="parChTrans1D3" presStyleIdx="6" presStyleCnt="14"/>
      <dgm:spPr/>
    </dgm:pt>
    <dgm:pt modelId="{95EAF66F-03D5-44C9-BC7A-4ED71B1FE634}" type="pres">
      <dgm:prSet presAssocID="{82E10DBA-1299-4341-87A8-7AD8C6EB034E}" presName="hierRoot3" presStyleCnt="0">
        <dgm:presLayoutVars>
          <dgm:hierBranch val="init"/>
        </dgm:presLayoutVars>
      </dgm:prSet>
      <dgm:spPr/>
    </dgm:pt>
    <dgm:pt modelId="{CF93D21B-4E7F-4987-A1B8-8E65066A16B3}" type="pres">
      <dgm:prSet presAssocID="{82E10DBA-1299-4341-87A8-7AD8C6EB034E}" presName="rootComposite3" presStyleCnt="0"/>
      <dgm:spPr/>
    </dgm:pt>
    <dgm:pt modelId="{EBE901AB-5466-4C85-978F-6E1E83E0A4C1}" type="pres">
      <dgm:prSet presAssocID="{82E10DBA-1299-4341-87A8-7AD8C6EB034E}" presName="rootText3" presStyleLbl="asst1" presStyleIdx="7" presStyleCnt="17">
        <dgm:presLayoutVars>
          <dgm:chPref val="3"/>
        </dgm:presLayoutVars>
      </dgm:prSet>
      <dgm:spPr/>
    </dgm:pt>
    <dgm:pt modelId="{6A4FCC57-FD2F-45F6-93F0-A3AD9E9FB262}" type="pres">
      <dgm:prSet presAssocID="{82E10DBA-1299-4341-87A8-7AD8C6EB034E}" presName="rootConnector3" presStyleLbl="asst1" presStyleIdx="7" presStyleCnt="17"/>
      <dgm:spPr/>
    </dgm:pt>
    <dgm:pt modelId="{421DF1F6-6B51-44B0-88A2-9A586B15E440}" type="pres">
      <dgm:prSet presAssocID="{82E10DBA-1299-4341-87A8-7AD8C6EB034E}" presName="hierChild6" presStyleCnt="0"/>
      <dgm:spPr/>
    </dgm:pt>
    <dgm:pt modelId="{343A9590-0731-4F6A-9E80-85A638AF5A11}" type="pres">
      <dgm:prSet presAssocID="{82E10DBA-1299-4341-87A8-7AD8C6EB034E}" presName="hierChild7" presStyleCnt="0"/>
      <dgm:spPr/>
    </dgm:pt>
    <dgm:pt modelId="{688418DA-1317-4053-A3D4-85AB9EB0F9E4}" type="pres">
      <dgm:prSet presAssocID="{58FC2726-B740-4E2A-B64A-5CB229D86AEE}" presName="Name111" presStyleLbl="parChTrans1D3" presStyleIdx="7" presStyleCnt="14"/>
      <dgm:spPr/>
    </dgm:pt>
    <dgm:pt modelId="{EA74E46F-B22A-434E-BFB7-D46AC4E7D854}" type="pres">
      <dgm:prSet presAssocID="{C63F8DEC-5871-44EC-BE57-C41A0F016440}" presName="hierRoot3" presStyleCnt="0">
        <dgm:presLayoutVars>
          <dgm:hierBranch val="init"/>
        </dgm:presLayoutVars>
      </dgm:prSet>
      <dgm:spPr/>
    </dgm:pt>
    <dgm:pt modelId="{00EBE549-B8F3-409D-A890-2B17766E22B1}" type="pres">
      <dgm:prSet presAssocID="{C63F8DEC-5871-44EC-BE57-C41A0F016440}" presName="rootComposite3" presStyleCnt="0"/>
      <dgm:spPr/>
    </dgm:pt>
    <dgm:pt modelId="{B166912F-F786-439A-9082-E0DD726FA128}" type="pres">
      <dgm:prSet presAssocID="{C63F8DEC-5871-44EC-BE57-C41A0F016440}" presName="rootText3" presStyleLbl="asst1" presStyleIdx="8" presStyleCnt="17">
        <dgm:presLayoutVars>
          <dgm:chPref val="3"/>
        </dgm:presLayoutVars>
      </dgm:prSet>
      <dgm:spPr/>
    </dgm:pt>
    <dgm:pt modelId="{D4998114-B0C1-440A-B7CA-22AC4881D2FD}" type="pres">
      <dgm:prSet presAssocID="{C63F8DEC-5871-44EC-BE57-C41A0F016440}" presName="rootConnector3" presStyleLbl="asst1" presStyleIdx="8" presStyleCnt="17"/>
      <dgm:spPr/>
    </dgm:pt>
    <dgm:pt modelId="{502382E4-0CDD-4C15-BCE3-8CBAC6E9A08A}" type="pres">
      <dgm:prSet presAssocID="{C63F8DEC-5871-44EC-BE57-C41A0F016440}" presName="hierChild6" presStyleCnt="0"/>
      <dgm:spPr/>
    </dgm:pt>
    <dgm:pt modelId="{EACB6668-F20E-4D86-A978-3E7CC34069BC}" type="pres">
      <dgm:prSet presAssocID="{C63F8DEC-5871-44EC-BE57-C41A0F016440}" presName="hierChild7" presStyleCnt="0"/>
      <dgm:spPr/>
    </dgm:pt>
    <dgm:pt modelId="{8B00AAC8-C4C7-43D1-809B-D8548D767707}" type="pres">
      <dgm:prSet presAssocID="{30E84B37-902B-44DA-B0B0-4D2D40B8702B}" presName="Name111" presStyleLbl="parChTrans1D4" presStyleIdx="0" presStyleCnt="1"/>
      <dgm:spPr/>
    </dgm:pt>
    <dgm:pt modelId="{5400D375-71CA-4203-8A0F-32F845D55F7D}" type="pres">
      <dgm:prSet presAssocID="{D108739F-8B25-4ADE-B3E9-3230A1114225}" presName="hierRoot3" presStyleCnt="0">
        <dgm:presLayoutVars>
          <dgm:hierBranch val="init"/>
        </dgm:presLayoutVars>
      </dgm:prSet>
      <dgm:spPr/>
    </dgm:pt>
    <dgm:pt modelId="{36A651CA-A6CE-4751-96C6-07B68FBC8610}" type="pres">
      <dgm:prSet presAssocID="{D108739F-8B25-4ADE-B3E9-3230A1114225}" presName="rootComposite3" presStyleCnt="0"/>
      <dgm:spPr/>
    </dgm:pt>
    <dgm:pt modelId="{DBE218D9-21D6-4C5A-83B6-F75840C91C0B}" type="pres">
      <dgm:prSet presAssocID="{D108739F-8B25-4ADE-B3E9-3230A1114225}" presName="rootText3" presStyleLbl="asst1" presStyleIdx="9" presStyleCnt="17">
        <dgm:presLayoutVars>
          <dgm:chPref val="3"/>
        </dgm:presLayoutVars>
      </dgm:prSet>
      <dgm:spPr/>
    </dgm:pt>
    <dgm:pt modelId="{AC245FB9-67C4-47B8-B908-197B89944E06}" type="pres">
      <dgm:prSet presAssocID="{D108739F-8B25-4ADE-B3E9-3230A1114225}" presName="rootConnector3" presStyleLbl="asst1" presStyleIdx="9" presStyleCnt="17"/>
      <dgm:spPr/>
    </dgm:pt>
    <dgm:pt modelId="{8761DAB0-ABEB-44F0-9AE2-A976AEC821AE}" type="pres">
      <dgm:prSet presAssocID="{D108739F-8B25-4ADE-B3E9-3230A1114225}" presName="hierChild6" presStyleCnt="0"/>
      <dgm:spPr/>
    </dgm:pt>
    <dgm:pt modelId="{6845BCE5-FE2F-4E75-9B44-509340BC215D}" type="pres">
      <dgm:prSet presAssocID="{D108739F-8B25-4ADE-B3E9-3230A1114225}" presName="hierChild7" presStyleCnt="0"/>
      <dgm:spPr/>
    </dgm:pt>
    <dgm:pt modelId="{EF5F3275-C8A3-482A-9BD7-DA11B5090576}" type="pres">
      <dgm:prSet presAssocID="{125CC81E-7A9C-4F13-B28A-765F654A08BC}" presName="Name111" presStyleLbl="parChTrans1D2" presStyleIdx="1" presStyleCnt="2"/>
      <dgm:spPr/>
    </dgm:pt>
    <dgm:pt modelId="{3CA37159-957C-4378-9931-52153CBF6946}" type="pres">
      <dgm:prSet presAssocID="{900EED41-AF80-408E-9916-DF5EC319B03E}" presName="hierRoot3" presStyleCnt="0">
        <dgm:presLayoutVars>
          <dgm:hierBranch val="init"/>
        </dgm:presLayoutVars>
      </dgm:prSet>
      <dgm:spPr/>
    </dgm:pt>
    <dgm:pt modelId="{EAC01493-8A92-43D1-B259-14F0D95CADE8}" type="pres">
      <dgm:prSet presAssocID="{900EED41-AF80-408E-9916-DF5EC319B03E}" presName="rootComposite3" presStyleCnt="0"/>
      <dgm:spPr/>
    </dgm:pt>
    <dgm:pt modelId="{41662697-D188-41ED-A315-EC033B4EDA02}" type="pres">
      <dgm:prSet presAssocID="{900EED41-AF80-408E-9916-DF5EC319B03E}" presName="rootText3" presStyleLbl="asst1" presStyleIdx="10" presStyleCnt="17">
        <dgm:presLayoutVars>
          <dgm:chPref val="3"/>
        </dgm:presLayoutVars>
      </dgm:prSet>
      <dgm:spPr/>
    </dgm:pt>
    <dgm:pt modelId="{F000B95E-BEF9-4BE9-8D82-059B3DBD57AF}" type="pres">
      <dgm:prSet presAssocID="{900EED41-AF80-408E-9916-DF5EC319B03E}" presName="rootConnector3" presStyleLbl="asst1" presStyleIdx="10" presStyleCnt="17"/>
      <dgm:spPr/>
    </dgm:pt>
    <dgm:pt modelId="{330F3223-C612-4ADF-88E1-43B55A40FDBB}" type="pres">
      <dgm:prSet presAssocID="{900EED41-AF80-408E-9916-DF5EC319B03E}" presName="hierChild6" presStyleCnt="0"/>
      <dgm:spPr/>
    </dgm:pt>
    <dgm:pt modelId="{7FF61019-9FD1-4391-89B0-0F1FB0CB75E3}" type="pres">
      <dgm:prSet presAssocID="{900EED41-AF80-408E-9916-DF5EC319B03E}" presName="hierChild7" presStyleCnt="0"/>
      <dgm:spPr/>
    </dgm:pt>
    <dgm:pt modelId="{A2F28392-1362-41C9-9CC8-CC6D873C9080}" type="pres">
      <dgm:prSet presAssocID="{01CEC22B-8255-478A-A3E7-F09C15C8C147}" presName="Name111" presStyleLbl="parChTrans1D3" presStyleIdx="8" presStyleCnt="14"/>
      <dgm:spPr/>
    </dgm:pt>
    <dgm:pt modelId="{15A5511C-95C6-44C4-A048-A0A8607F11D1}" type="pres">
      <dgm:prSet presAssocID="{D4842C05-BAF0-45C4-8F3C-D7F687D9F57B}" presName="hierRoot3" presStyleCnt="0">
        <dgm:presLayoutVars>
          <dgm:hierBranch val="init"/>
        </dgm:presLayoutVars>
      </dgm:prSet>
      <dgm:spPr/>
    </dgm:pt>
    <dgm:pt modelId="{55B3664D-F6C5-441C-AD0F-CD86AC5C84C7}" type="pres">
      <dgm:prSet presAssocID="{D4842C05-BAF0-45C4-8F3C-D7F687D9F57B}" presName="rootComposite3" presStyleCnt="0"/>
      <dgm:spPr/>
    </dgm:pt>
    <dgm:pt modelId="{B01CD1AA-0972-4FB9-8241-B2CDE8F77BCB}" type="pres">
      <dgm:prSet presAssocID="{D4842C05-BAF0-45C4-8F3C-D7F687D9F57B}" presName="rootText3" presStyleLbl="asst1" presStyleIdx="11" presStyleCnt="17">
        <dgm:presLayoutVars>
          <dgm:chPref val="3"/>
        </dgm:presLayoutVars>
      </dgm:prSet>
      <dgm:spPr/>
    </dgm:pt>
    <dgm:pt modelId="{5029F7EF-6634-47B7-87C0-5552DA6BE8A7}" type="pres">
      <dgm:prSet presAssocID="{D4842C05-BAF0-45C4-8F3C-D7F687D9F57B}" presName="rootConnector3" presStyleLbl="asst1" presStyleIdx="11" presStyleCnt="17"/>
      <dgm:spPr/>
    </dgm:pt>
    <dgm:pt modelId="{76A97F2E-9DB4-4B96-A71D-E7F3CE727818}" type="pres">
      <dgm:prSet presAssocID="{D4842C05-BAF0-45C4-8F3C-D7F687D9F57B}" presName="hierChild6" presStyleCnt="0"/>
      <dgm:spPr/>
    </dgm:pt>
    <dgm:pt modelId="{D565C38C-D8E8-41E8-A88A-629269DCA93D}" type="pres">
      <dgm:prSet presAssocID="{D4842C05-BAF0-45C4-8F3C-D7F687D9F57B}" presName="hierChild7" presStyleCnt="0"/>
      <dgm:spPr/>
    </dgm:pt>
    <dgm:pt modelId="{308482BB-025B-40D0-871B-6DF4052AB1F2}" type="pres">
      <dgm:prSet presAssocID="{E00A1EB3-6F6E-4BC1-851E-1B3F1D662A20}" presName="Name111" presStyleLbl="parChTrans1D3" presStyleIdx="9" presStyleCnt="14"/>
      <dgm:spPr/>
    </dgm:pt>
    <dgm:pt modelId="{FB203684-0798-45B3-ADB4-215B49496A06}" type="pres">
      <dgm:prSet presAssocID="{055A250A-8C67-4C09-B9A9-095472101803}" presName="hierRoot3" presStyleCnt="0">
        <dgm:presLayoutVars>
          <dgm:hierBranch val="init"/>
        </dgm:presLayoutVars>
      </dgm:prSet>
      <dgm:spPr/>
    </dgm:pt>
    <dgm:pt modelId="{67DF54E0-8B9B-4609-B282-8F86EE4EB0C9}" type="pres">
      <dgm:prSet presAssocID="{055A250A-8C67-4C09-B9A9-095472101803}" presName="rootComposite3" presStyleCnt="0"/>
      <dgm:spPr/>
    </dgm:pt>
    <dgm:pt modelId="{D586DB7A-B43C-4B27-A019-DC93966C7D17}" type="pres">
      <dgm:prSet presAssocID="{055A250A-8C67-4C09-B9A9-095472101803}" presName="rootText3" presStyleLbl="asst1" presStyleIdx="12" presStyleCnt="17">
        <dgm:presLayoutVars>
          <dgm:chPref val="3"/>
        </dgm:presLayoutVars>
      </dgm:prSet>
      <dgm:spPr/>
    </dgm:pt>
    <dgm:pt modelId="{B79F6D5E-33C2-4C21-9903-EAF4CAC32CF1}" type="pres">
      <dgm:prSet presAssocID="{055A250A-8C67-4C09-B9A9-095472101803}" presName="rootConnector3" presStyleLbl="asst1" presStyleIdx="12" presStyleCnt="17"/>
      <dgm:spPr/>
    </dgm:pt>
    <dgm:pt modelId="{F10C8980-9A8D-4A81-9486-09B536FD037F}" type="pres">
      <dgm:prSet presAssocID="{055A250A-8C67-4C09-B9A9-095472101803}" presName="hierChild6" presStyleCnt="0"/>
      <dgm:spPr/>
    </dgm:pt>
    <dgm:pt modelId="{2753A317-93A4-4D52-9517-A89BD2108894}" type="pres">
      <dgm:prSet presAssocID="{055A250A-8C67-4C09-B9A9-095472101803}" presName="hierChild7" presStyleCnt="0"/>
      <dgm:spPr/>
    </dgm:pt>
    <dgm:pt modelId="{5CE58B10-933F-40BB-9E81-D37DF0FCA83E}" type="pres">
      <dgm:prSet presAssocID="{CBF92EFA-34C8-44CF-876F-369A104FCDC2}" presName="Name111" presStyleLbl="parChTrans1D3" presStyleIdx="10" presStyleCnt="14"/>
      <dgm:spPr/>
    </dgm:pt>
    <dgm:pt modelId="{A949A053-2D03-443D-BBE9-77927F468A43}" type="pres">
      <dgm:prSet presAssocID="{E8C25012-728C-4391-B1A5-29CE600196A2}" presName="hierRoot3" presStyleCnt="0">
        <dgm:presLayoutVars>
          <dgm:hierBranch val="init"/>
        </dgm:presLayoutVars>
      </dgm:prSet>
      <dgm:spPr/>
    </dgm:pt>
    <dgm:pt modelId="{5574C2AF-C550-489B-9529-106DF143F7CC}" type="pres">
      <dgm:prSet presAssocID="{E8C25012-728C-4391-B1A5-29CE600196A2}" presName="rootComposite3" presStyleCnt="0"/>
      <dgm:spPr/>
    </dgm:pt>
    <dgm:pt modelId="{B50D7248-6DDF-4C7C-A443-F2B68F3532BC}" type="pres">
      <dgm:prSet presAssocID="{E8C25012-728C-4391-B1A5-29CE600196A2}" presName="rootText3" presStyleLbl="asst1" presStyleIdx="13" presStyleCnt="17">
        <dgm:presLayoutVars>
          <dgm:chPref val="3"/>
        </dgm:presLayoutVars>
      </dgm:prSet>
      <dgm:spPr/>
    </dgm:pt>
    <dgm:pt modelId="{E3D94399-99DC-4349-8111-D94C6ED63080}" type="pres">
      <dgm:prSet presAssocID="{E8C25012-728C-4391-B1A5-29CE600196A2}" presName="rootConnector3" presStyleLbl="asst1" presStyleIdx="13" presStyleCnt="17"/>
      <dgm:spPr/>
    </dgm:pt>
    <dgm:pt modelId="{A813B594-B028-456B-B5F7-6F39572FCE79}" type="pres">
      <dgm:prSet presAssocID="{E8C25012-728C-4391-B1A5-29CE600196A2}" presName="hierChild6" presStyleCnt="0"/>
      <dgm:spPr/>
    </dgm:pt>
    <dgm:pt modelId="{A9306583-498B-4AD0-93A1-3C45B6850478}" type="pres">
      <dgm:prSet presAssocID="{E8C25012-728C-4391-B1A5-29CE600196A2}" presName="hierChild7" presStyleCnt="0"/>
      <dgm:spPr/>
    </dgm:pt>
    <dgm:pt modelId="{3C482B17-0BEF-4B1B-B1A6-E023D83F9971}" type="pres">
      <dgm:prSet presAssocID="{E5AF75EA-92EB-47FE-8823-083C9B95F631}" presName="Name111" presStyleLbl="parChTrans1D3" presStyleIdx="11" presStyleCnt="14"/>
      <dgm:spPr/>
    </dgm:pt>
    <dgm:pt modelId="{BEFDB901-A87F-48BD-957A-190714D7A118}" type="pres">
      <dgm:prSet presAssocID="{7E4319EF-8CDA-4B9F-BC02-D7E955C3265A}" presName="hierRoot3" presStyleCnt="0">
        <dgm:presLayoutVars>
          <dgm:hierBranch val="init"/>
        </dgm:presLayoutVars>
      </dgm:prSet>
      <dgm:spPr/>
    </dgm:pt>
    <dgm:pt modelId="{91DEDCC4-9E72-4546-A3CB-D52551238F93}" type="pres">
      <dgm:prSet presAssocID="{7E4319EF-8CDA-4B9F-BC02-D7E955C3265A}" presName="rootComposite3" presStyleCnt="0"/>
      <dgm:spPr/>
    </dgm:pt>
    <dgm:pt modelId="{A027FAEB-110C-49A1-93BB-EF9110608BF3}" type="pres">
      <dgm:prSet presAssocID="{7E4319EF-8CDA-4B9F-BC02-D7E955C3265A}" presName="rootText3" presStyleLbl="asst1" presStyleIdx="14" presStyleCnt="17">
        <dgm:presLayoutVars>
          <dgm:chPref val="3"/>
        </dgm:presLayoutVars>
      </dgm:prSet>
      <dgm:spPr/>
    </dgm:pt>
    <dgm:pt modelId="{CF143253-4A49-447D-9F3A-53C4F2F7AEA7}" type="pres">
      <dgm:prSet presAssocID="{7E4319EF-8CDA-4B9F-BC02-D7E955C3265A}" presName="rootConnector3" presStyleLbl="asst1" presStyleIdx="14" presStyleCnt="17"/>
      <dgm:spPr/>
    </dgm:pt>
    <dgm:pt modelId="{80A3137B-F536-4E10-BE46-D5ACD6EC46D0}" type="pres">
      <dgm:prSet presAssocID="{7E4319EF-8CDA-4B9F-BC02-D7E955C3265A}" presName="hierChild6" presStyleCnt="0"/>
      <dgm:spPr/>
    </dgm:pt>
    <dgm:pt modelId="{D79EC3AF-4AE7-47D8-894B-6F25D295B5A8}" type="pres">
      <dgm:prSet presAssocID="{7E4319EF-8CDA-4B9F-BC02-D7E955C3265A}" presName="hierChild7" presStyleCnt="0"/>
      <dgm:spPr/>
    </dgm:pt>
    <dgm:pt modelId="{B8DB3C0A-3CAC-4FB6-B448-7BD4D68BB0CD}" type="pres">
      <dgm:prSet presAssocID="{E60A5A2B-DCE2-4B07-80F7-EF9145D2FD2E}" presName="Name111" presStyleLbl="parChTrans1D3" presStyleIdx="12" presStyleCnt="14"/>
      <dgm:spPr/>
    </dgm:pt>
    <dgm:pt modelId="{40351A71-EC6B-42BE-AB75-9BA5465B25ED}" type="pres">
      <dgm:prSet presAssocID="{A9C3FA9B-57F5-423E-BD86-093D3A3CE13D}" presName="hierRoot3" presStyleCnt="0">
        <dgm:presLayoutVars>
          <dgm:hierBranch val="init"/>
        </dgm:presLayoutVars>
      </dgm:prSet>
      <dgm:spPr/>
    </dgm:pt>
    <dgm:pt modelId="{330E3D58-9C8B-414A-B586-BA849FCB5D6D}" type="pres">
      <dgm:prSet presAssocID="{A9C3FA9B-57F5-423E-BD86-093D3A3CE13D}" presName="rootComposite3" presStyleCnt="0"/>
      <dgm:spPr/>
    </dgm:pt>
    <dgm:pt modelId="{82A56B80-56DD-4B43-AF81-6D4BBE9AA358}" type="pres">
      <dgm:prSet presAssocID="{A9C3FA9B-57F5-423E-BD86-093D3A3CE13D}" presName="rootText3" presStyleLbl="asst1" presStyleIdx="15" presStyleCnt="17">
        <dgm:presLayoutVars>
          <dgm:chPref val="3"/>
        </dgm:presLayoutVars>
      </dgm:prSet>
      <dgm:spPr/>
    </dgm:pt>
    <dgm:pt modelId="{5FAB8F07-6E05-4D29-965A-204EEEB12B8D}" type="pres">
      <dgm:prSet presAssocID="{A9C3FA9B-57F5-423E-BD86-093D3A3CE13D}" presName="rootConnector3" presStyleLbl="asst1" presStyleIdx="15" presStyleCnt="17"/>
      <dgm:spPr/>
    </dgm:pt>
    <dgm:pt modelId="{C57616D8-9349-4492-86CD-58711184A168}" type="pres">
      <dgm:prSet presAssocID="{A9C3FA9B-57F5-423E-BD86-093D3A3CE13D}" presName="hierChild6" presStyleCnt="0"/>
      <dgm:spPr/>
    </dgm:pt>
    <dgm:pt modelId="{4F967B5B-FB30-48A8-BF06-686A40905CE0}" type="pres">
      <dgm:prSet presAssocID="{A9C3FA9B-57F5-423E-BD86-093D3A3CE13D}" presName="hierChild7" presStyleCnt="0"/>
      <dgm:spPr/>
    </dgm:pt>
    <dgm:pt modelId="{4B9EDE0F-F2F6-4220-B612-38FE31484A89}" type="pres">
      <dgm:prSet presAssocID="{1FE295CC-9E0B-4BA2-B910-1BB84320F674}" presName="Name111" presStyleLbl="parChTrans1D3" presStyleIdx="13" presStyleCnt="14"/>
      <dgm:spPr/>
    </dgm:pt>
    <dgm:pt modelId="{41916D9B-4A47-4AAE-A007-C51C484CE3A1}" type="pres">
      <dgm:prSet presAssocID="{DA4E7C45-470C-43AF-BA8B-069B5301E67B}" presName="hierRoot3" presStyleCnt="0">
        <dgm:presLayoutVars>
          <dgm:hierBranch val="init"/>
        </dgm:presLayoutVars>
      </dgm:prSet>
      <dgm:spPr/>
    </dgm:pt>
    <dgm:pt modelId="{CF43A280-8CA5-4C27-8523-E69C43AEC26B}" type="pres">
      <dgm:prSet presAssocID="{DA4E7C45-470C-43AF-BA8B-069B5301E67B}" presName="rootComposite3" presStyleCnt="0"/>
      <dgm:spPr/>
    </dgm:pt>
    <dgm:pt modelId="{1609BEC2-227D-4B91-89FD-71FAA2B31E28}" type="pres">
      <dgm:prSet presAssocID="{DA4E7C45-470C-43AF-BA8B-069B5301E67B}" presName="rootText3" presStyleLbl="asst1" presStyleIdx="16" presStyleCnt="17">
        <dgm:presLayoutVars>
          <dgm:chPref val="3"/>
        </dgm:presLayoutVars>
      </dgm:prSet>
      <dgm:spPr/>
    </dgm:pt>
    <dgm:pt modelId="{9CACA4E3-EBAD-4D58-944B-EB045732B64A}" type="pres">
      <dgm:prSet presAssocID="{DA4E7C45-470C-43AF-BA8B-069B5301E67B}" presName="rootConnector3" presStyleLbl="asst1" presStyleIdx="16" presStyleCnt="17"/>
      <dgm:spPr/>
    </dgm:pt>
    <dgm:pt modelId="{25040217-3644-410E-BF99-92BC8D82BBB3}" type="pres">
      <dgm:prSet presAssocID="{DA4E7C45-470C-43AF-BA8B-069B5301E67B}" presName="hierChild6" presStyleCnt="0"/>
      <dgm:spPr/>
    </dgm:pt>
    <dgm:pt modelId="{AC5A57E1-2B18-42B8-858F-1523A80EC270}" type="pres">
      <dgm:prSet presAssocID="{DA4E7C45-470C-43AF-BA8B-069B5301E67B}" presName="hierChild7" presStyleCnt="0"/>
      <dgm:spPr/>
    </dgm:pt>
  </dgm:ptLst>
  <dgm:cxnLst>
    <dgm:cxn modelId="{145BD505-1FB8-4ACA-9962-606D391657E9}" type="presOf" srcId="{01CEC22B-8255-478A-A3E7-F09C15C8C147}" destId="{A2F28392-1362-41C9-9CC8-CC6D873C9080}" srcOrd="0" destOrd="0" presId="urn:microsoft.com/office/officeart/2005/8/layout/orgChart1"/>
    <dgm:cxn modelId="{246CB509-7B55-4E07-9EAE-40AE51B5367F}" srcId="{900EED41-AF80-408E-9916-DF5EC319B03E}" destId="{7E4319EF-8CDA-4B9F-BC02-D7E955C3265A}" srcOrd="3" destOrd="0" parTransId="{E5AF75EA-92EB-47FE-8823-083C9B95F631}" sibTransId="{1DCE3B96-783D-46EC-89D8-9EE8D6959F6A}"/>
    <dgm:cxn modelId="{77F12C0B-16D3-464E-90F6-6F7866AEEB3C}" srcId="{BCBF8242-E403-42C2-982E-881695BF6A97}" destId="{4A268BC5-AF6B-4560-A586-980D8C0AF3E7}" srcOrd="0" destOrd="0" parTransId="{50EBE1BC-FCEC-4C44-9E34-2FCE7A421974}" sibTransId="{CC2A54B9-43E7-473C-9320-6257A684A5AD}"/>
    <dgm:cxn modelId="{FDCE460D-9B6F-4C16-8FB1-11E23CEBCA6F}" srcId="{839E7FC8-6853-47DD-8F32-5A9F8CCA8730}" destId="{228A92E2-1398-4D46-A951-490CEAD3D7A1}" srcOrd="4" destOrd="0" parTransId="{259033B5-E82F-4926-B8F2-A9ADFE90F79B}" sibTransId="{484FBDA7-263A-421F-97B1-6FB686CDFE5F}"/>
    <dgm:cxn modelId="{8C28EC15-DB90-41AE-A1A6-89235515B4B4}" type="presOf" srcId="{30E84B37-902B-44DA-B0B0-4D2D40B8702B}" destId="{8B00AAC8-C4C7-43D1-809B-D8548D767707}" srcOrd="0" destOrd="0" presId="urn:microsoft.com/office/officeart/2005/8/layout/orgChart1"/>
    <dgm:cxn modelId="{E6D7491C-4491-4B18-88F8-3609CC277A02}" type="presOf" srcId="{A9C3FA9B-57F5-423E-BD86-093D3A3CE13D}" destId="{82A56B80-56DD-4B43-AF81-6D4BBE9AA358}" srcOrd="0" destOrd="0" presId="urn:microsoft.com/office/officeart/2005/8/layout/orgChart1"/>
    <dgm:cxn modelId="{755C901E-9D37-4742-B380-03C3791B50EB}" srcId="{C63F8DEC-5871-44EC-BE57-C41A0F016440}" destId="{D108739F-8B25-4ADE-B3E9-3230A1114225}" srcOrd="0" destOrd="0" parTransId="{30E84B37-902B-44DA-B0B0-4D2D40B8702B}" sibTransId="{58D7B071-A112-445A-9E1E-47048E87862E}"/>
    <dgm:cxn modelId="{F2752623-65D4-47BA-BE91-3195A7BFB813}" type="presOf" srcId="{259033B5-E82F-4926-B8F2-A9ADFE90F79B}" destId="{B41A6358-A157-466B-AFED-8311AFBDF6C2}" srcOrd="0" destOrd="0" presId="urn:microsoft.com/office/officeart/2005/8/layout/orgChart1"/>
    <dgm:cxn modelId="{8C5A4B23-E4B4-4F3F-B6DE-899AA4098979}" srcId="{900EED41-AF80-408E-9916-DF5EC319B03E}" destId="{055A250A-8C67-4C09-B9A9-095472101803}" srcOrd="1" destOrd="0" parTransId="{E00A1EB3-6F6E-4BC1-851E-1B3F1D662A20}" sibTransId="{6BFB83E5-F194-4AC3-ABBA-03699FA119AF}"/>
    <dgm:cxn modelId="{A81D5F2E-6DFF-401C-82D7-72B86BFD4211}" srcId="{4A268BC5-AF6B-4560-A586-980D8C0AF3E7}" destId="{900EED41-AF80-408E-9916-DF5EC319B03E}" srcOrd="1" destOrd="0" parTransId="{125CC81E-7A9C-4F13-B28A-765F654A08BC}" sibTransId="{25881335-BC32-47BD-A5A1-B50DCF9D0735}"/>
    <dgm:cxn modelId="{2EEA6730-0EAE-4CD7-A0D0-FF44FFF2432C}" srcId="{839E7FC8-6853-47DD-8F32-5A9F8CCA8730}" destId="{88106E09-E3F0-4650-A61B-476783386202}" srcOrd="2" destOrd="0" parTransId="{6BACC7CC-D9B4-4768-8FA1-4D60BBC340A7}" sibTransId="{87CAAC39-C52A-466A-A87E-8E1FFE81166C}"/>
    <dgm:cxn modelId="{4753CA31-45C1-486E-853F-6A8A67FA0BE6}" type="presOf" srcId="{E6123429-7E22-4C50-A94B-99F2FDF343BE}" destId="{D0C02C64-7A16-401C-A6E3-B4C60D1DF5E9}" srcOrd="0" destOrd="0" presId="urn:microsoft.com/office/officeart/2005/8/layout/orgChart1"/>
    <dgm:cxn modelId="{6B48AD5D-B8A2-4C69-8AC3-CE7BDA72BC24}" type="presOf" srcId="{8C8EDBA6-3653-4074-A1CB-E80ABC87442D}" destId="{6B6612AD-28BA-4C3D-ABA6-EE750ACED51E}" srcOrd="0" destOrd="0" presId="urn:microsoft.com/office/officeart/2005/8/layout/orgChart1"/>
    <dgm:cxn modelId="{5F6BAE5D-987D-435C-91F6-159C83BCE3A6}" type="presOf" srcId="{16784712-3E24-4021-93A1-55185BDD9621}" destId="{251EBB3C-FBFC-47B9-818C-C7B76956D205}" srcOrd="0" destOrd="0" presId="urn:microsoft.com/office/officeart/2005/8/layout/orgChart1"/>
    <dgm:cxn modelId="{FD3EE85D-8B26-4A46-AC5F-75541C767701}" type="presOf" srcId="{5410B408-5DD4-4212-BE11-8AE0D8326427}" destId="{B5F9759D-C7DD-4290-B55A-85EB3F24EA9A}" srcOrd="0" destOrd="0" presId="urn:microsoft.com/office/officeart/2005/8/layout/orgChart1"/>
    <dgm:cxn modelId="{179AAE5F-7C9D-4DE0-B733-AAF81898709E}" type="presOf" srcId="{D4842C05-BAF0-45C4-8F3C-D7F687D9F57B}" destId="{B01CD1AA-0972-4FB9-8241-B2CDE8F77BCB}" srcOrd="0" destOrd="0" presId="urn:microsoft.com/office/officeart/2005/8/layout/orgChart1"/>
    <dgm:cxn modelId="{66605660-F47C-4188-A043-066305287BEC}" srcId="{4A268BC5-AF6B-4560-A586-980D8C0AF3E7}" destId="{839E7FC8-6853-47DD-8F32-5A9F8CCA8730}" srcOrd="0" destOrd="0" parTransId="{2BA0340C-CD7F-46A2-9E6B-FD193F16FB48}" sibTransId="{EE22FACA-443D-47E6-B6E8-A6D3EBE10042}"/>
    <dgm:cxn modelId="{8ED96142-6AF3-4BCD-B606-1BFAA9207E9D}" type="presOf" srcId="{E8C25012-728C-4391-B1A5-29CE600196A2}" destId="{B50D7248-6DDF-4C7C-A443-F2B68F3532BC}" srcOrd="0" destOrd="0" presId="urn:microsoft.com/office/officeart/2005/8/layout/orgChart1"/>
    <dgm:cxn modelId="{509CD142-F0CC-41ED-93D7-A486251C5D2F}" srcId="{900EED41-AF80-408E-9916-DF5EC319B03E}" destId="{E8C25012-728C-4391-B1A5-29CE600196A2}" srcOrd="2" destOrd="0" parTransId="{CBF92EFA-34C8-44CF-876F-369A104FCDC2}" sibTransId="{B7C92264-3B1E-4A8F-94B1-EB6A16CE83BF}"/>
    <dgm:cxn modelId="{F1004943-C024-4E9E-AD9C-4ECDAD0BD35B}" type="presOf" srcId="{900EED41-AF80-408E-9916-DF5EC319B03E}" destId="{41662697-D188-41ED-A315-EC033B4EDA02}" srcOrd="0" destOrd="0" presId="urn:microsoft.com/office/officeart/2005/8/layout/orgChart1"/>
    <dgm:cxn modelId="{A5B76846-7E71-4550-A36D-AD374D4F1D88}" type="presOf" srcId="{D108739F-8B25-4ADE-B3E9-3230A1114225}" destId="{AC245FB9-67C4-47B8-B908-197B89944E06}" srcOrd="1" destOrd="0" presId="urn:microsoft.com/office/officeart/2005/8/layout/orgChart1"/>
    <dgm:cxn modelId="{0A0E7566-FD32-4D15-A4E3-2B7F59605EFC}" type="presOf" srcId="{C63F8DEC-5871-44EC-BE57-C41A0F016440}" destId="{D4998114-B0C1-440A-B7CA-22AC4881D2FD}" srcOrd="1" destOrd="0" presId="urn:microsoft.com/office/officeart/2005/8/layout/orgChart1"/>
    <dgm:cxn modelId="{6CBC8346-CEF9-432F-87A8-16AD61387C46}" type="presOf" srcId="{F6F77AB4-940B-4178-9C79-50ED4232B2B5}" destId="{EC9DB16C-8EFC-44AF-A1BE-6B433A7B70CF}" srcOrd="0" destOrd="0" presId="urn:microsoft.com/office/officeart/2005/8/layout/orgChart1"/>
    <dgm:cxn modelId="{EEF89668-DE1E-4052-A3BF-82B8D57C775F}" srcId="{839E7FC8-6853-47DD-8F32-5A9F8CCA8730}" destId="{82E10DBA-1299-4341-87A8-7AD8C6EB034E}" srcOrd="6" destOrd="0" parTransId="{C88D6E35-C627-48F7-BC1D-7E0F8D012E7A}" sibTransId="{E65EAB46-3D5D-4A8E-83AA-43E7C2BAD8EC}"/>
    <dgm:cxn modelId="{87B3166C-90FD-4571-A924-24B7E6A52C3B}" type="presOf" srcId="{E60A5A2B-DCE2-4B07-80F7-EF9145D2FD2E}" destId="{B8DB3C0A-3CAC-4FB6-B448-7BD4D68BB0CD}" srcOrd="0" destOrd="0" presId="urn:microsoft.com/office/officeart/2005/8/layout/orgChart1"/>
    <dgm:cxn modelId="{5632894F-75B8-4674-9809-FAD970147D12}" type="presOf" srcId="{2BA0340C-CD7F-46A2-9E6B-FD193F16FB48}" destId="{5D61AE7D-6C9A-464A-86D4-7983AB5F2ECD}" srcOrd="0" destOrd="0" presId="urn:microsoft.com/office/officeart/2005/8/layout/orgChart1"/>
    <dgm:cxn modelId="{3377AC6F-2911-4366-9106-CE7B915C275E}" type="presOf" srcId="{D47D946D-24DA-48E5-A983-6BFD1FD78B41}" destId="{85399036-9653-4934-9BE9-C0100C7C8376}" srcOrd="0" destOrd="0" presId="urn:microsoft.com/office/officeart/2005/8/layout/orgChart1"/>
    <dgm:cxn modelId="{A98E3272-A6CB-4CAB-B62C-D670A7B15D7C}" type="presOf" srcId="{8B0C3EBD-B732-4516-AC68-8DF913DE19DE}" destId="{F021D9F2-90E8-44A0-937B-2FB8ECADA263}" srcOrd="0" destOrd="0" presId="urn:microsoft.com/office/officeart/2005/8/layout/orgChart1"/>
    <dgm:cxn modelId="{A24F1077-7CF8-4E57-A0F4-80547471B632}" type="presOf" srcId="{8B0C3EBD-B732-4516-AC68-8DF913DE19DE}" destId="{63C0C1FA-13E9-4000-87B4-9957606B0EFB}" srcOrd="1" destOrd="0" presId="urn:microsoft.com/office/officeart/2005/8/layout/orgChart1"/>
    <dgm:cxn modelId="{9B782357-FA55-40C3-BCED-AFA67BC1BD18}" type="presOf" srcId="{DA4E7C45-470C-43AF-BA8B-069B5301E67B}" destId="{1609BEC2-227D-4B91-89FD-71FAA2B31E28}" srcOrd="0" destOrd="0" presId="urn:microsoft.com/office/officeart/2005/8/layout/orgChart1"/>
    <dgm:cxn modelId="{8A678757-D2D9-4B8A-9848-98E87510526D}" type="presOf" srcId="{8C8EDBA6-3653-4074-A1CB-E80ABC87442D}" destId="{8718A101-546D-4B56-B425-139A977D7A90}" srcOrd="1" destOrd="0" presId="urn:microsoft.com/office/officeart/2005/8/layout/orgChart1"/>
    <dgm:cxn modelId="{59CAE77A-A6D2-459A-BAA3-1592F31A4562}" srcId="{900EED41-AF80-408E-9916-DF5EC319B03E}" destId="{D4842C05-BAF0-45C4-8F3C-D7F687D9F57B}" srcOrd="0" destOrd="0" parTransId="{01CEC22B-8255-478A-A3E7-F09C15C8C147}" sibTransId="{CCCECC1B-3992-4B6D-8213-CA1ACF68742D}"/>
    <dgm:cxn modelId="{B902837D-68AA-406C-86DC-7FE8E2B73E5D}" type="presOf" srcId="{BCBF8242-E403-42C2-982E-881695BF6A97}" destId="{DBBBCA4B-1D27-4739-97BC-6E9ED69234CB}" srcOrd="0" destOrd="0" presId="urn:microsoft.com/office/officeart/2005/8/layout/orgChart1"/>
    <dgm:cxn modelId="{6AA29F7D-7D83-4E0A-8FFF-0B791308B9AF}" type="presOf" srcId="{4A268BC5-AF6B-4560-A586-980D8C0AF3E7}" destId="{5A370AE1-3BC0-4440-9451-62B923550458}" srcOrd="1" destOrd="0" presId="urn:microsoft.com/office/officeart/2005/8/layout/orgChart1"/>
    <dgm:cxn modelId="{CB16967E-A802-44D2-B542-322283FCF574}" srcId="{839E7FC8-6853-47DD-8F32-5A9F8CCA8730}" destId="{C63F8DEC-5871-44EC-BE57-C41A0F016440}" srcOrd="7" destOrd="0" parTransId="{58FC2726-B740-4E2A-B64A-5CB229D86AEE}" sibTransId="{73A89908-77D4-431C-BEC5-9D7BD29D569B}"/>
    <dgm:cxn modelId="{0D1A6D7F-77F8-4E7A-AE99-883660CE8F7D}" type="presOf" srcId="{6BACC7CC-D9B4-4768-8FA1-4D60BBC340A7}" destId="{6ABAE8CE-B57A-482E-93C6-89A8FF73A0C9}" srcOrd="0" destOrd="0" presId="urn:microsoft.com/office/officeart/2005/8/layout/orgChart1"/>
    <dgm:cxn modelId="{E3EBF880-690A-4602-AF56-1200EC2A9667}" type="presOf" srcId="{228A92E2-1398-4D46-A951-490CEAD3D7A1}" destId="{B956D96E-2CF3-4C04-97E7-4B2B9C0538C7}" srcOrd="1" destOrd="0" presId="urn:microsoft.com/office/officeart/2005/8/layout/orgChart1"/>
    <dgm:cxn modelId="{53CE2383-3DB3-4F1B-90A7-EC3D42445D03}" type="presOf" srcId="{DA4E7C45-470C-43AF-BA8B-069B5301E67B}" destId="{9CACA4E3-EBAD-4D58-944B-EB045732B64A}" srcOrd="1" destOrd="0" presId="urn:microsoft.com/office/officeart/2005/8/layout/orgChart1"/>
    <dgm:cxn modelId="{68F03784-A22A-4872-90C2-1111ECA48BE8}" srcId="{900EED41-AF80-408E-9916-DF5EC319B03E}" destId="{A9C3FA9B-57F5-423E-BD86-093D3A3CE13D}" srcOrd="4" destOrd="0" parTransId="{E60A5A2B-DCE2-4B07-80F7-EF9145D2FD2E}" sibTransId="{CC37B086-9BBB-4F90-9AA7-FDB1FDC82500}"/>
    <dgm:cxn modelId="{23612E85-96D9-44E8-9669-D11BC964C80B}" type="presOf" srcId="{88106E09-E3F0-4650-A61B-476783386202}" destId="{7DFA7132-3537-4881-9001-89DC398FB75F}" srcOrd="1" destOrd="0" presId="urn:microsoft.com/office/officeart/2005/8/layout/orgChart1"/>
    <dgm:cxn modelId="{7602668E-D367-49DD-8821-83FE31F57241}" type="presOf" srcId="{228A92E2-1398-4D46-A951-490CEAD3D7A1}" destId="{5602D20F-9404-4729-9EF2-D3C384FF8D5B}" srcOrd="0" destOrd="0" presId="urn:microsoft.com/office/officeart/2005/8/layout/orgChart1"/>
    <dgm:cxn modelId="{65128092-DE39-4864-9289-1FCAF20685A4}" srcId="{839E7FC8-6853-47DD-8F32-5A9F8CCA8730}" destId="{E6123429-7E22-4C50-A94B-99F2FDF343BE}" srcOrd="1" destOrd="0" parTransId="{D47D946D-24DA-48E5-A983-6BFD1FD78B41}" sibTransId="{6E9A4037-3792-4A38-9DD9-746AFCCCFB77}"/>
    <dgm:cxn modelId="{C55DB495-3919-4F9F-94DD-C7B0BB99B113}" type="presOf" srcId="{125CC81E-7A9C-4F13-B28A-765F654A08BC}" destId="{EF5F3275-C8A3-482A-9BD7-DA11B5090576}" srcOrd="0" destOrd="0" presId="urn:microsoft.com/office/officeart/2005/8/layout/orgChart1"/>
    <dgm:cxn modelId="{76B67F99-AFD5-4C03-85F7-9E6F89A5DD4D}" srcId="{839E7FC8-6853-47DD-8F32-5A9F8CCA8730}" destId="{16784712-3E24-4021-93A1-55185BDD9621}" srcOrd="0" destOrd="0" parTransId="{BDE4B43E-07EE-4726-9D54-8778BCA92D10}" sibTransId="{58136C4C-315F-459E-8301-324F01EC62F8}"/>
    <dgm:cxn modelId="{7B64369B-AB23-4E8D-9BCC-CC45956A9F15}" type="presOf" srcId="{7E4319EF-8CDA-4B9F-BC02-D7E955C3265A}" destId="{A027FAEB-110C-49A1-93BB-EF9110608BF3}" srcOrd="0" destOrd="0" presId="urn:microsoft.com/office/officeart/2005/8/layout/orgChart1"/>
    <dgm:cxn modelId="{A810D29B-0C36-488A-B653-C8A4DCF762E3}" type="presOf" srcId="{055A250A-8C67-4C09-B9A9-095472101803}" destId="{B79F6D5E-33C2-4C21-9903-EAF4CAC32CF1}" srcOrd="1" destOrd="0" presId="urn:microsoft.com/office/officeart/2005/8/layout/orgChart1"/>
    <dgm:cxn modelId="{51F37B9C-6338-4D41-BFCC-75BD2C5B6A76}" type="presOf" srcId="{839E7FC8-6853-47DD-8F32-5A9F8CCA8730}" destId="{0F7453A2-DB71-4E37-A9CA-B99017642DEF}" srcOrd="0" destOrd="0" presId="urn:microsoft.com/office/officeart/2005/8/layout/orgChart1"/>
    <dgm:cxn modelId="{E5FA619D-BEE4-4842-8A82-50534BCABDB6}" type="presOf" srcId="{E6123429-7E22-4C50-A94B-99F2FDF343BE}" destId="{9577A348-F64D-43C2-85EA-D3C385B54272}" srcOrd="1" destOrd="0" presId="urn:microsoft.com/office/officeart/2005/8/layout/orgChart1"/>
    <dgm:cxn modelId="{C73711A1-C5D6-49C2-B93B-BD294628332C}" type="presOf" srcId="{BDE4B43E-07EE-4726-9D54-8778BCA92D10}" destId="{89FE7E25-1FB2-443B-980B-0FEBE6B4547C}" srcOrd="0" destOrd="0" presId="urn:microsoft.com/office/officeart/2005/8/layout/orgChart1"/>
    <dgm:cxn modelId="{23C3F9A2-1690-451C-B3AE-C34D8947957E}" type="presOf" srcId="{E5AF75EA-92EB-47FE-8823-083C9B95F631}" destId="{3C482B17-0BEF-4B1B-B1A6-E023D83F9971}" srcOrd="0" destOrd="0" presId="urn:microsoft.com/office/officeart/2005/8/layout/orgChart1"/>
    <dgm:cxn modelId="{5EF66EA7-45BF-48EA-88B1-41492DAA650E}" type="presOf" srcId="{CBF92EFA-34C8-44CF-876F-369A104FCDC2}" destId="{5CE58B10-933F-40BB-9E81-D37DF0FCA83E}" srcOrd="0" destOrd="0" presId="urn:microsoft.com/office/officeart/2005/8/layout/orgChart1"/>
    <dgm:cxn modelId="{2801EBAE-18FA-4DA3-9B2E-61FC8BB631D1}" type="presOf" srcId="{A9C3FA9B-57F5-423E-BD86-093D3A3CE13D}" destId="{5FAB8F07-6E05-4D29-965A-204EEEB12B8D}" srcOrd="1" destOrd="0" presId="urn:microsoft.com/office/officeart/2005/8/layout/orgChart1"/>
    <dgm:cxn modelId="{D88F8FB5-0795-4530-BA5B-5E35DB9AD9FD}" srcId="{839E7FC8-6853-47DD-8F32-5A9F8CCA8730}" destId="{8C8EDBA6-3653-4074-A1CB-E80ABC87442D}" srcOrd="3" destOrd="0" parTransId="{F6F77AB4-940B-4178-9C79-50ED4232B2B5}" sibTransId="{0DB9A766-949D-4D53-A955-FACD8ECC99C2}"/>
    <dgm:cxn modelId="{529073BD-40AC-41EF-B8B6-1DD0AB903144}" type="presOf" srcId="{E00A1EB3-6F6E-4BC1-851E-1B3F1D662A20}" destId="{308482BB-025B-40D0-871B-6DF4052AB1F2}" srcOrd="0" destOrd="0" presId="urn:microsoft.com/office/officeart/2005/8/layout/orgChart1"/>
    <dgm:cxn modelId="{289CEAC0-D0C0-4C3D-BF7E-3F7EF518C443}" type="presOf" srcId="{D4842C05-BAF0-45C4-8F3C-D7F687D9F57B}" destId="{5029F7EF-6634-47B7-87C0-5552DA6BE8A7}" srcOrd="1" destOrd="0" presId="urn:microsoft.com/office/officeart/2005/8/layout/orgChart1"/>
    <dgm:cxn modelId="{55220DC9-A717-4B87-B30E-A29FE5B89E92}" type="presOf" srcId="{055A250A-8C67-4C09-B9A9-095472101803}" destId="{D586DB7A-B43C-4B27-A019-DC93966C7D17}" srcOrd="0" destOrd="0" presId="urn:microsoft.com/office/officeart/2005/8/layout/orgChart1"/>
    <dgm:cxn modelId="{4FC59CCB-E3C7-4DDD-94FA-D78A739D0E56}" type="presOf" srcId="{82E10DBA-1299-4341-87A8-7AD8C6EB034E}" destId="{6A4FCC57-FD2F-45F6-93F0-A3AD9E9FB262}" srcOrd="1" destOrd="0" presId="urn:microsoft.com/office/officeart/2005/8/layout/orgChart1"/>
    <dgm:cxn modelId="{69801ACC-9CEF-4D7E-9D16-6B3BDF832151}" type="presOf" srcId="{82E10DBA-1299-4341-87A8-7AD8C6EB034E}" destId="{EBE901AB-5466-4C85-978F-6E1E83E0A4C1}" srcOrd="0" destOrd="0" presId="urn:microsoft.com/office/officeart/2005/8/layout/orgChart1"/>
    <dgm:cxn modelId="{E45B43CC-542F-40E9-B30A-42C732BFD32A}" type="presOf" srcId="{839E7FC8-6853-47DD-8F32-5A9F8CCA8730}" destId="{E5570DD1-27BE-4FA5-BA10-8BBEAF320416}" srcOrd="1" destOrd="0" presId="urn:microsoft.com/office/officeart/2005/8/layout/orgChart1"/>
    <dgm:cxn modelId="{E5E94CCD-98B9-4FBF-A21C-89F75A8A9775}" srcId="{900EED41-AF80-408E-9916-DF5EC319B03E}" destId="{DA4E7C45-470C-43AF-BA8B-069B5301E67B}" srcOrd="5" destOrd="0" parTransId="{1FE295CC-9E0B-4BA2-B910-1BB84320F674}" sibTransId="{07E1E563-9319-43FE-A976-422BC43C60CD}"/>
    <dgm:cxn modelId="{4C0966CF-3942-49BC-A385-A6EF6566B7E1}" type="presOf" srcId="{C88D6E35-C627-48F7-BC1D-7E0F8D012E7A}" destId="{310E6F25-DC9A-4F4F-B9DD-1ADE4CBF5D64}" srcOrd="0" destOrd="0" presId="urn:microsoft.com/office/officeart/2005/8/layout/orgChart1"/>
    <dgm:cxn modelId="{0A20A9D2-0F37-409D-AC25-57C558E98D52}" type="presOf" srcId="{1FE295CC-9E0B-4BA2-B910-1BB84320F674}" destId="{4B9EDE0F-F2F6-4220-B612-38FE31484A89}" srcOrd="0" destOrd="0" presId="urn:microsoft.com/office/officeart/2005/8/layout/orgChart1"/>
    <dgm:cxn modelId="{6D6499DD-387C-43D2-9F44-EB3E7D0A3C84}" type="presOf" srcId="{D108739F-8B25-4ADE-B3E9-3230A1114225}" destId="{DBE218D9-21D6-4C5A-83B6-F75840C91C0B}" srcOrd="0" destOrd="0" presId="urn:microsoft.com/office/officeart/2005/8/layout/orgChart1"/>
    <dgm:cxn modelId="{870024E0-98F9-42C0-80E4-19593FA9F3E5}" type="presOf" srcId="{88106E09-E3F0-4650-A61B-476783386202}" destId="{4172C90C-1FA5-4D93-A068-B9FCFC098DEA}" srcOrd="0" destOrd="0" presId="urn:microsoft.com/office/officeart/2005/8/layout/orgChart1"/>
    <dgm:cxn modelId="{7BDF83E2-F706-4AC3-AC70-D15ADF76941A}" type="presOf" srcId="{58FC2726-B740-4E2A-B64A-5CB229D86AEE}" destId="{688418DA-1317-4053-A3D4-85AB9EB0F9E4}" srcOrd="0" destOrd="0" presId="urn:microsoft.com/office/officeart/2005/8/layout/orgChart1"/>
    <dgm:cxn modelId="{0DFEFCE5-CBC5-4C25-BFCD-065082ED221C}" type="presOf" srcId="{900EED41-AF80-408E-9916-DF5EC319B03E}" destId="{F000B95E-BEF9-4BE9-8D82-059B3DBD57AF}" srcOrd="1" destOrd="0" presId="urn:microsoft.com/office/officeart/2005/8/layout/orgChart1"/>
    <dgm:cxn modelId="{620FC4EB-8753-4919-901F-CDBECCEF4B01}" type="presOf" srcId="{4A268BC5-AF6B-4560-A586-980D8C0AF3E7}" destId="{4D30B025-F28A-430A-9DCA-BCA31E10001A}" srcOrd="0" destOrd="0" presId="urn:microsoft.com/office/officeart/2005/8/layout/orgChart1"/>
    <dgm:cxn modelId="{2E0975ED-53E7-48C1-BA61-5D072D5C8E85}" type="presOf" srcId="{E8C25012-728C-4391-B1A5-29CE600196A2}" destId="{E3D94399-99DC-4349-8111-D94C6ED63080}" srcOrd="1" destOrd="0" presId="urn:microsoft.com/office/officeart/2005/8/layout/orgChart1"/>
    <dgm:cxn modelId="{5709D0EF-3B43-4D3C-B52D-DBB1573C506E}" type="presOf" srcId="{16784712-3E24-4021-93A1-55185BDD9621}" destId="{28EB442B-03F6-4587-ADB0-7F67832686B1}" srcOrd="1" destOrd="0" presId="urn:microsoft.com/office/officeart/2005/8/layout/orgChart1"/>
    <dgm:cxn modelId="{0D48F1EF-9B8F-4185-814D-A5939D7A474A}" type="presOf" srcId="{C63F8DEC-5871-44EC-BE57-C41A0F016440}" destId="{B166912F-F786-439A-9082-E0DD726FA128}" srcOrd="0" destOrd="0" presId="urn:microsoft.com/office/officeart/2005/8/layout/orgChart1"/>
    <dgm:cxn modelId="{DA3A74F0-B535-4A85-972A-756FAB8262BF}" srcId="{839E7FC8-6853-47DD-8F32-5A9F8CCA8730}" destId="{8B0C3EBD-B732-4516-AC68-8DF913DE19DE}" srcOrd="5" destOrd="0" parTransId="{5410B408-5DD4-4212-BE11-8AE0D8326427}" sibTransId="{6EA25905-CEF4-4C22-AB51-6BBA460993B3}"/>
    <dgm:cxn modelId="{496761FF-C9F5-46A3-AB25-B6CF59E5D6A4}" type="presOf" srcId="{7E4319EF-8CDA-4B9F-BC02-D7E955C3265A}" destId="{CF143253-4A49-447D-9F3A-53C4F2F7AEA7}" srcOrd="1" destOrd="0" presId="urn:microsoft.com/office/officeart/2005/8/layout/orgChart1"/>
    <dgm:cxn modelId="{3720A12E-3CF3-4761-89E6-EBE800619D05}" type="presParOf" srcId="{DBBBCA4B-1D27-4739-97BC-6E9ED69234CB}" destId="{2DD3EA1D-1B9D-4BC3-A996-034A2784B711}" srcOrd="0" destOrd="0" presId="urn:microsoft.com/office/officeart/2005/8/layout/orgChart1"/>
    <dgm:cxn modelId="{04F1039D-951D-44D2-8D0D-964E901CF323}" type="presParOf" srcId="{2DD3EA1D-1B9D-4BC3-A996-034A2784B711}" destId="{13178140-436D-43BF-B9C9-3A94F9943144}" srcOrd="0" destOrd="0" presId="urn:microsoft.com/office/officeart/2005/8/layout/orgChart1"/>
    <dgm:cxn modelId="{21B852DD-2BA5-4B97-89F4-821ECAD1A66F}" type="presParOf" srcId="{13178140-436D-43BF-B9C9-3A94F9943144}" destId="{4D30B025-F28A-430A-9DCA-BCA31E10001A}" srcOrd="0" destOrd="0" presId="urn:microsoft.com/office/officeart/2005/8/layout/orgChart1"/>
    <dgm:cxn modelId="{9B5CD93C-4812-4F66-BFAB-9C4F6C128A08}" type="presParOf" srcId="{13178140-436D-43BF-B9C9-3A94F9943144}" destId="{5A370AE1-3BC0-4440-9451-62B923550458}" srcOrd="1" destOrd="0" presId="urn:microsoft.com/office/officeart/2005/8/layout/orgChart1"/>
    <dgm:cxn modelId="{F87349DF-9481-42C9-BAFA-B2A32CD093C5}" type="presParOf" srcId="{2DD3EA1D-1B9D-4BC3-A996-034A2784B711}" destId="{E97C1E7A-48DA-4587-BC04-36387C3F9377}" srcOrd="1" destOrd="0" presId="urn:microsoft.com/office/officeart/2005/8/layout/orgChart1"/>
    <dgm:cxn modelId="{B534B965-62E2-43E3-9365-BCDB9D28542A}" type="presParOf" srcId="{2DD3EA1D-1B9D-4BC3-A996-034A2784B711}" destId="{0E90239B-5D78-4FFE-86BB-038B6A4F1FA9}" srcOrd="2" destOrd="0" presId="urn:microsoft.com/office/officeart/2005/8/layout/orgChart1"/>
    <dgm:cxn modelId="{22FF0608-ACF0-4897-AE44-EE43590D9057}" type="presParOf" srcId="{0E90239B-5D78-4FFE-86BB-038B6A4F1FA9}" destId="{5D61AE7D-6C9A-464A-86D4-7983AB5F2ECD}" srcOrd="0" destOrd="0" presId="urn:microsoft.com/office/officeart/2005/8/layout/orgChart1"/>
    <dgm:cxn modelId="{A50466D1-6301-402A-BC69-C65DCE87B67A}" type="presParOf" srcId="{0E90239B-5D78-4FFE-86BB-038B6A4F1FA9}" destId="{1A69B64B-1C9D-446D-B6BF-828185A26B2F}" srcOrd="1" destOrd="0" presId="urn:microsoft.com/office/officeart/2005/8/layout/orgChart1"/>
    <dgm:cxn modelId="{637018B9-C97A-4176-882D-CE94AE116F8A}" type="presParOf" srcId="{1A69B64B-1C9D-446D-B6BF-828185A26B2F}" destId="{9D6797E0-EF95-43A6-ABB9-26EFDB3B8A2C}" srcOrd="0" destOrd="0" presId="urn:microsoft.com/office/officeart/2005/8/layout/orgChart1"/>
    <dgm:cxn modelId="{F46EA66B-1B85-4D74-BE02-9ACBE2826205}" type="presParOf" srcId="{9D6797E0-EF95-43A6-ABB9-26EFDB3B8A2C}" destId="{0F7453A2-DB71-4E37-A9CA-B99017642DEF}" srcOrd="0" destOrd="0" presId="urn:microsoft.com/office/officeart/2005/8/layout/orgChart1"/>
    <dgm:cxn modelId="{1BC9DBAC-8A7B-4C10-8501-C1F3F0CCC049}" type="presParOf" srcId="{9D6797E0-EF95-43A6-ABB9-26EFDB3B8A2C}" destId="{E5570DD1-27BE-4FA5-BA10-8BBEAF320416}" srcOrd="1" destOrd="0" presId="urn:microsoft.com/office/officeart/2005/8/layout/orgChart1"/>
    <dgm:cxn modelId="{C0BAA99F-F95C-4A74-B7DE-4FC6E5688417}" type="presParOf" srcId="{1A69B64B-1C9D-446D-B6BF-828185A26B2F}" destId="{01BBFF40-5442-46C5-AE93-19D68F0280E4}" srcOrd="1" destOrd="0" presId="urn:microsoft.com/office/officeart/2005/8/layout/orgChart1"/>
    <dgm:cxn modelId="{CB8EA529-6C1E-4A51-8BD7-EC005C382F0C}" type="presParOf" srcId="{1A69B64B-1C9D-446D-B6BF-828185A26B2F}" destId="{5BF7E8C6-93AF-402F-9C58-938539EA4B3B}" srcOrd="2" destOrd="0" presId="urn:microsoft.com/office/officeart/2005/8/layout/orgChart1"/>
    <dgm:cxn modelId="{FC914A1F-5106-479C-89A2-718FC5142C66}" type="presParOf" srcId="{5BF7E8C6-93AF-402F-9C58-938539EA4B3B}" destId="{89FE7E25-1FB2-443B-980B-0FEBE6B4547C}" srcOrd="0" destOrd="0" presId="urn:microsoft.com/office/officeart/2005/8/layout/orgChart1"/>
    <dgm:cxn modelId="{0483D54F-947C-454B-92E2-303B9065820A}" type="presParOf" srcId="{5BF7E8C6-93AF-402F-9C58-938539EA4B3B}" destId="{4011943D-E40F-4689-98E3-BAFF812072A0}" srcOrd="1" destOrd="0" presId="urn:microsoft.com/office/officeart/2005/8/layout/orgChart1"/>
    <dgm:cxn modelId="{5365AE06-07ED-411C-8978-EDAD5C4AB6CE}" type="presParOf" srcId="{4011943D-E40F-4689-98E3-BAFF812072A0}" destId="{E6368CB7-FECD-4AF9-9D46-DE3A62F79E43}" srcOrd="0" destOrd="0" presId="urn:microsoft.com/office/officeart/2005/8/layout/orgChart1"/>
    <dgm:cxn modelId="{D96EE27B-2BF2-4EAB-ADD2-D59171F26CC2}" type="presParOf" srcId="{E6368CB7-FECD-4AF9-9D46-DE3A62F79E43}" destId="{251EBB3C-FBFC-47B9-818C-C7B76956D205}" srcOrd="0" destOrd="0" presId="urn:microsoft.com/office/officeart/2005/8/layout/orgChart1"/>
    <dgm:cxn modelId="{3D90234E-F234-448A-A7A9-31ACE99CDF6C}" type="presParOf" srcId="{E6368CB7-FECD-4AF9-9D46-DE3A62F79E43}" destId="{28EB442B-03F6-4587-ADB0-7F67832686B1}" srcOrd="1" destOrd="0" presId="urn:microsoft.com/office/officeart/2005/8/layout/orgChart1"/>
    <dgm:cxn modelId="{C12756BB-7A70-4DE5-89DF-0EBCB273EFDD}" type="presParOf" srcId="{4011943D-E40F-4689-98E3-BAFF812072A0}" destId="{BED14AF2-DB4C-4C20-AB96-353E584787E0}" srcOrd="1" destOrd="0" presId="urn:microsoft.com/office/officeart/2005/8/layout/orgChart1"/>
    <dgm:cxn modelId="{11356C74-72D3-4DF8-93DB-CFA62694FB0E}" type="presParOf" srcId="{4011943D-E40F-4689-98E3-BAFF812072A0}" destId="{BDE9BD89-C4C8-4CC0-9E22-7FB96AD57AAC}" srcOrd="2" destOrd="0" presId="urn:microsoft.com/office/officeart/2005/8/layout/orgChart1"/>
    <dgm:cxn modelId="{8FCC793B-8ED7-494D-A3FB-D0257426FE3B}" type="presParOf" srcId="{5BF7E8C6-93AF-402F-9C58-938539EA4B3B}" destId="{85399036-9653-4934-9BE9-C0100C7C8376}" srcOrd="2" destOrd="0" presId="urn:microsoft.com/office/officeart/2005/8/layout/orgChart1"/>
    <dgm:cxn modelId="{18B0BD14-BF89-4539-A0A4-45201C250B53}" type="presParOf" srcId="{5BF7E8C6-93AF-402F-9C58-938539EA4B3B}" destId="{5E0EB2BF-6E12-442E-9124-7C3B624B5C7E}" srcOrd="3" destOrd="0" presId="urn:microsoft.com/office/officeart/2005/8/layout/orgChart1"/>
    <dgm:cxn modelId="{4D58DE68-2564-41A2-9A2D-A5A055AFC863}" type="presParOf" srcId="{5E0EB2BF-6E12-442E-9124-7C3B624B5C7E}" destId="{7B63DA0F-554C-4B83-A974-CA0A8E7D8606}" srcOrd="0" destOrd="0" presId="urn:microsoft.com/office/officeart/2005/8/layout/orgChart1"/>
    <dgm:cxn modelId="{96CD095C-243F-457A-8CE4-616E14682345}" type="presParOf" srcId="{7B63DA0F-554C-4B83-A974-CA0A8E7D8606}" destId="{D0C02C64-7A16-401C-A6E3-B4C60D1DF5E9}" srcOrd="0" destOrd="0" presId="urn:microsoft.com/office/officeart/2005/8/layout/orgChart1"/>
    <dgm:cxn modelId="{CCE09A67-8BDC-4250-ABA7-F26681D8ED47}" type="presParOf" srcId="{7B63DA0F-554C-4B83-A974-CA0A8E7D8606}" destId="{9577A348-F64D-43C2-85EA-D3C385B54272}" srcOrd="1" destOrd="0" presId="urn:microsoft.com/office/officeart/2005/8/layout/orgChart1"/>
    <dgm:cxn modelId="{0C3BEB3A-CF62-4407-990A-894D36274AE9}" type="presParOf" srcId="{5E0EB2BF-6E12-442E-9124-7C3B624B5C7E}" destId="{E5025974-C186-43A1-8F78-4C06A408A7A2}" srcOrd="1" destOrd="0" presId="urn:microsoft.com/office/officeart/2005/8/layout/orgChart1"/>
    <dgm:cxn modelId="{2825B096-FAD8-4CA6-824A-C54568645E1F}" type="presParOf" srcId="{5E0EB2BF-6E12-442E-9124-7C3B624B5C7E}" destId="{FDCD9592-8DC0-4644-8E6A-C9DDF943CE48}" srcOrd="2" destOrd="0" presId="urn:microsoft.com/office/officeart/2005/8/layout/orgChart1"/>
    <dgm:cxn modelId="{AB228758-1035-4B56-85B0-E76F7F9888B1}" type="presParOf" srcId="{5BF7E8C6-93AF-402F-9C58-938539EA4B3B}" destId="{6ABAE8CE-B57A-482E-93C6-89A8FF73A0C9}" srcOrd="4" destOrd="0" presId="urn:microsoft.com/office/officeart/2005/8/layout/orgChart1"/>
    <dgm:cxn modelId="{BEB954B0-4794-47C9-8D9C-77DBFDB3DC8E}" type="presParOf" srcId="{5BF7E8C6-93AF-402F-9C58-938539EA4B3B}" destId="{9BDB7D38-E34B-4DE7-BBE3-5BFD3E03C462}" srcOrd="5" destOrd="0" presId="urn:microsoft.com/office/officeart/2005/8/layout/orgChart1"/>
    <dgm:cxn modelId="{C5638C18-047A-4889-A238-79449DDD319F}" type="presParOf" srcId="{9BDB7D38-E34B-4DE7-BBE3-5BFD3E03C462}" destId="{001F3630-B850-45C4-BFD5-4F0B189F391C}" srcOrd="0" destOrd="0" presId="urn:microsoft.com/office/officeart/2005/8/layout/orgChart1"/>
    <dgm:cxn modelId="{7D3545C8-C749-4E7F-844A-EC1D88A45216}" type="presParOf" srcId="{001F3630-B850-45C4-BFD5-4F0B189F391C}" destId="{4172C90C-1FA5-4D93-A068-B9FCFC098DEA}" srcOrd="0" destOrd="0" presId="urn:microsoft.com/office/officeart/2005/8/layout/orgChart1"/>
    <dgm:cxn modelId="{A6DCF027-843B-456E-A0DA-89F9C0918805}" type="presParOf" srcId="{001F3630-B850-45C4-BFD5-4F0B189F391C}" destId="{7DFA7132-3537-4881-9001-89DC398FB75F}" srcOrd="1" destOrd="0" presId="urn:microsoft.com/office/officeart/2005/8/layout/orgChart1"/>
    <dgm:cxn modelId="{5FECE6BE-A7C0-4CD2-B76A-798D11C863B0}" type="presParOf" srcId="{9BDB7D38-E34B-4DE7-BBE3-5BFD3E03C462}" destId="{CE25E1E3-08C8-48EE-A82A-7FD63860291E}" srcOrd="1" destOrd="0" presId="urn:microsoft.com/office/officeart/2005/8/layout/orgChart1"/>
    <dgm:cxn modelId="{08BCE6F5-8993-490D-9D19-F72800B58099}" type="presParOf" srcId="{9BDB7D38-E34B-4DE7-BBE3-5BFD3E03C462}" destId="{71238FBF-1005-4020-A125-E93215CE75CD}" srcOrd="2" destOrd="0" presId="urn:microsoft.com/office/officeart/2005/8/layout/orgChart1"/>
    <dgm:cxn modelId="{A162408C-747A-45C4-B466-4020E55D5D12}" type="presParOf" srcId="{5BF7E8C6-93AF-402F-9C58-938539EA4B3B}" destId="{EC9DB16C-8EFC-44AF-A1BE-6B433A7B70CF}" srcOrd="6" destOrd="0" presId="urn:microsoft.com/office/officeart/2005/8/layout/orgChart1"/>
    <dgm:cxn modelId="{1B58BA1B-3393-49C5-8558-1F544B45788C}" type="presParOf" srcId="{5BF7E8C6-93AF-402F-9C58-938539EA4B3B}" destId="{F69DE4D7-A24A-46F7-9BF5-B02468A6C81C}" srcOrd="7" destOrd="0" presId="urn:microsoft.com/office/officeart/2005/8/layout/orgChart1"/>
    <dgm:cxn modelId="{E332CA12-283A-46C2-982B-AF6380B2075D}" type="presParOf" srcId="{F69DE4D7-A24A-46F7-9BF5-B02468A6C81C}" destId="{6BFDA4E7-D3D6-430A-8169-E65E3392FE99}" srcOrd="0" destOrd="0" presId="urn:microsoft.com/office/officeart/2005/8/layout/orgChart1"/>
    <dgm:cxn modelId="{5A88F2D9-82D5-45C3-BB24-F408D314A8C5}" type="presParOf" srcId="{6BFDA4E7-D3D6-430A-8169-E65E3392FE99}" destId="{6B6612AD-28BA-4C3D-ABA6-EE750ACED51E}" srcOrd="0" destOrd="0" presId="urn:microsoft.com/office/officeart/2005/8/layout/orgChart1"/>
    <dgm:cxn modelId="{F75B4995-30A0-44B3-AB57-E78E0744FB78}" type="presParOf" srcId="{6BFDA4E7-D3D6-430A-8169-E65E3392FE99}" destId="{8718A101-546D-4B56-B425-139A977D7A90}" srcOrd="1" destOrd="0" presId="urn:microsoft.com/office/officeart/2005/8/layout/orgChart1"/>
    <dgm:cxn modelId="{65A92CF3-A637-441A-95E1-A4ED90DE9643}" type="presParOf" srcId="{F69DE4D7-A24A-46F7-9BF5-B02468A6C81C}" destId="{23B395EE-BDEE-4099-9827-CE8602CDB158}" srcOrd="1" destOrd="0" presId="urn:microsoft.com/office/officeart/2005/8/layout/orgChart1"/>
    <dgm:cxn modelId="{30B140C4-C329-47EF-82A8-C86D817B63C6}" type="presParOf" srcId="{F69DE4D7-A24A-46F7-9BF5-B02468A6C81C}" destId="{1D6FF11D-126D-45F9-ADAD-B6B6710AAD0D}" srcOrd="2" destOrd="0" presId="urn:microsoft.com/office/officeart/2005/8/layout/orgChart1"/>
    <dgm:cxn modelId="{3C150AA5-982E-4423-9ED3-601A5F0A2884}" type="presParOf" srcId="{5BF7E8C6-93AF-402F-9C58-938539EA4B3B}" destId="{B41A6358-A157-466B-AFED-8311AFBDF6C2}" srcOrd="8" destOrd="0" presId="urn:microsoft.com/office/officeart/2005/8/layout/orgChart1"/>
    <dgm:cxn modelId="{3D72968A-A01F-41C8-8B7F-3FF4B4C6ED6C}" type="presParOf" srcId="{5BF7E8C6-93AF-402F-9C58-938539EA4B3B}" destId="{D76387DB-AA48-49C5-B245-99027B634A61}" srcOrd="9" destOrd="0" presId="urn:microsoft.com/office/officeart/2005/8/layout/orgChart1"/>
    <dgm:cxn modelId="{596441EA-15F2-4FFA-B481-45BC9A10C833}" type="presParOf" srcId="{D76387DB-AA48-49C5-B245-99027B634A61}" destId="{96825EF7-57BE-4E87-B751-4DA5A399DF12}" srcOrd="0" destOrd="0" presId="urn:microsoft.com/office/officeart/2005/8/layout/orgChart1"/>
    <dgm:cxn modelId="{3E43681B-FFEB-4C75-8347-F0E5E4EC4F0E}" type="presParOf" srcId="{96825EF7-57BE-4E87-B751-4DA5A399DF12}" destId="{5602D20F-9404-4729-9EF2-D3C384FF8D5B}" srcOrd="0" destOrd="0" presId="urn:microsoft.com/office/officeart/2005/8/layout/orgChart1"/>
    <dgm:cxn modelId="{F52FF6D7-8AB7-44AE-838F-E6AB4882EF21}" type="presParOf" srcId="{96825EF7-57BE-4E87-B751-4DA5A399DF12}" destId="{B956D96E-2CF3-4C04-97E7-4B2B9C0538C7}" srcOrd="1" destOrd="0" presId="urn:microsoft.com/office/officeart/2005/8/layout/orgChart1"/>
    <dgm:cxn modelId="{6BE56BCD-3931-4D77-8AC3-520EBE8927FA}" type="presParOf" srcId="{D76387DB-AA48-49C5-B245-99027B634A61}" destId="{B2BD7D06-CEB4-4A4A-8F22-07D354F0E1C7}" srcOrd="1" destOrd="0" presId="urn:microsoft.com/office/officeart/2005/8/layout/orgChart1"/>
    <dgm:cxn modelId="{0B049B82-DC72-496C-8D64-E7EC7FBF0A8E}" type="presParOf" srcId="{D76387DB-AA48-49C5-B245-99027B634A61}" destId="{8B2EC055-31CD-4708-8FAE-06A387CC6A49}" srcOrd="2" destOrd="0" presId="urn:microsoft.com/office/officeart/2005/8/layout/orgChart1"/>
    <dgm:cxn modelId="{911635D1-4E5E-4033-BD8E-B62898B0C1DA}" type="presParOf" srcId="{5BF7E8C6-93AF-402F-9C58-938539EA4B3B}" destId="{B5F9759D-C7DD-4290-B55A-85EB3F24EA9A}" srcOrd="10" destOrd="0" presId="urn:microsoft.com/office/officeart/2005/8/layout/orgChart1"/>
    <dgm:cxn modelId="{FF0C9F01-7482-4F2B-A365-456492AB2DB1}" type="presParOf" srcId="{5BF7E8C6-93AF-402F-9C58-938539EA4B3B}" destId="{1B81F0ED-AF8D-436D-B2C3-CC10FA3FF626}" srcOrd="11" destOrd="0" presId="urn:microsoft.com/office/officeart/2005/8/layout/orgChart1"/>
    <dgm:cxn modelId="{C6006FBB-9588-426D-A2FE-13B9B7926C6C}" type="presParOf" srcId="{1B81F0ED-AF8D-436D-B2C3-CC10FA3FF626}" destId="{D9B480F3-1000-44BA-AD76-E8094DAA6B8A}" srcOrd="0" destOrd="0" presId="urn:microsoft.com/office/officeart/2005/8/layout/orgChart1"/>
    <dgm:cxn modelId="{4E51C055-1BBE-4D06-9E5F-8ECD262A5A92}" type="presParOf" srcId="{D9B480F3-1000-44BA-AD76-E8094DAA6B8A}" destId="{F021D9F2-90E8-44A0-937B-2FB8ECADA263}" srcOrd="0" destOrd="0" presId="urn:microsoft.com/office/officeart/2005/8/layout/orgChart1"/>
    <dgm:cxn modelId="{075D544D-5C48-4F0F-86E3-F00B3ED0D31B}" type="presParOf" srcId="{D9B480F3-1000-44BA-AD76-E8094DAA6B8A}" destId="{63C0C1FA-13E9-4000-87B4-9957606B0EFB}" srcOrd="1" destOrd="0" presId="urn:microsoft.com/office/officeart/2005/8/layout/orgChart1"/>
    <dgm:cxn modelId="{4BF01EB0-97B9-4AE7-B77A-5F0D7D9D521E}" type="presParOf" srcId="{1B81F0ED-AF8D-436D-B2C3-CC10FA3FF626}" destId="{238F0D5F-28AA-493F-8A0B-A82FC5F2A0F5}" srcOrd="1" destOrd="0" presId="urn:microsoft.com/office/officeart/2005/8/layout/orgChart1"/>
    <dgm:cxn modelId="{168C4667-13CA-452F-9C45-A9F0C6AFFA6D}" type="presParOf" srcId="{1B81F0ED-AF8D-436D-B2C3-CC10FA3FF626}" destId="{30668864-4E12-4D70-9946-948BC0E12B5B}" srcOrd="2" destOrd="0" presId="urn:microsoft.com/office/officeart/2005/8/layout/orgChart1"/>
    <dgm:cxn modelId="{E9E6F9E4-75B4-4754-9914-AA82B4B4680C}" type="presParOf" srcId="{5BF7E8C6-93AF-402F-9C58-938539EA4B3B}" destId="{310E6F25-DC9A-4F4F-B9DD-1ADE4CBF5D64}" srcOrd="12" destOrd="0" presId="urn:microsoft.com/office/officeart/2005/8/layout/orgChart1"/>
    <dgm:cxn modelId="{7DF46C6D-84C8-4BB9-BD7A-F2D44C504BE8}" type="presParOf" srcId="{5BF7E8C6-93AF-402F-9C58-938539EA4B3B}" destId="{95EAF66F-03D5-44C9-BC7A-4ED71B1FE634}" srcOrd="13" destOrd="0" presId="urn:microsoft.com/office/officeart/2005/8/layout/orgChart1"/>
    <dgm:cxn modelId="{82284F89-ECE1-4F65-9C90-661D0B4F0A40}" type="presParOf" srcId="{95EAF66F-03D5-44C9-BC7A-4ED71B1FE634}" destId="{CF93D21B-4E7F-4987-A1B8-8E65066A16B3}" srcOrd="0" destOrd="0" presId="urn:microsoft.com/office/officeart/2005/8/layout/orgChart1"/>
    <dgm:cxn modelId="{2DFBE03A-C9BA-4D6B-AD11-15143BD718A1}" type="presParOf" srcId="{CF93D21B-4E7F-4987-A1B8-8E65066A16B3}" destId="{EBE901AB-5466-4C85-978F-6E1E83E0A4C1}" srcOrd="0" destOrd="0" presId="urn:microsoft.com/office/officeart/2005/8/layout/orgChart1"/>
    <dgm:cxn modelId="{2FAF72B3-5C21-4C8B-9428-F98C13E7AC0C}" type="presParOf" srcId="{CF93D21B-4E7F-4987-A1B8-8E65066A16B3}" destId="{6A4FCC57-FD2F-45F6-93F0-A3AD9E9FB262}" srcOrd="1" destOrd="0" presId="urn:microsoft.com/office/officeart/2005/8/layout/orgChart1"/>
    <dgm:cxn modelId="{7582B722-917E-42B3-8472-1069B83456BB}" type="presParOf" srcId="{95EAF66F-03D5-44C9-BC7A-4ED71B1FE634}" destId="{421DF1F6-6B51-44B0-88A2-9A586B15E440}" srcOrd="1" destOrd="0" presId="urn:microsoft.com/office/officeart/2005/8/layout/orgChart1"/>
    <dgm:cxn modelId="{0EC6A232-28FD-4E13-9C82-A1213A2E2E94}" type="presParOf" srcId="{95EAF66F-03D5-44C9-BC7A-4ED71B1FE634}" destId="{343A9590-0731-4F6A-9E80-85A638AF5A11}" srcOrd="2" destOrd="0" presId="urn:microsoft.com/office/officeart/2005/8/layout/orgChart1"/>
    <dgm:cxn modelId="{FF2E2AB5-C50B-49C9-B47E-4E6361A6B2BC}" type="presParOf" srcId="{5BF7E8C6-93AF-402F-9C58-938539EA4B3B}" destId="{688418DA-1317-4053-A3D4-85AB9EB0F9E4}" srcOrd="14" destOrd="0" presId="urn:microsoft.com/office/officeart/2005/8/layout/orgChart1"/>
    <dgm:cxn modelId="{120C3C00-FA75-4FFA-A5B6-95FF6A3E80D0}" type="presParOf" srcId="{5BF7E8C6-93AF-402F-9C58-938539EA4B3B}" destId="{EA74E46F-B22A-434E-BFB7-D46AC4E7D854}" srcOrd="15" destOrd="0" presId="urn:microsoft.com/office/officeart/2005/8/layout/orgChart1"/>
    <dgm:cxn modelId="{53C53A91-5D9C-43E5-B5D5-FB9C8B0942C1}" type="presParOf" srcId="{EA74E46F-B22A-434E-BFB7-D46AC4E7D854}" destId="{00EBE549-B8F3-409D-A890-2B17766E22B1}" srcOrd="0" destOrd="0" presId="urn:microsoft.com/office/officeart/2005/8/layout/orgChart1"/>
    <dgm:cxn modelId="{E019AF98-0D87-466D-A9B3-089AE9BD03D5}" type="presParOf" srcId="{00EBE549-B8F3-409D-A890-2B17766E22B1}" destId="{B166912F-F786-439A-9082-E0DD726FA128}" srcOrd="0" destOrd="0" presId="urn:microsoft.com/office/officeart/2005/8/layout/orgChart1"/>
    <dgm:cxn modelId="{E589C9EA-BF92-4264-9CE3-B16B690D357D}" type="presParOf" srcId="{00EBE549-B8F3-409D-A890-2B17766E22B1}" destId="{D4998114-B0C1-440A-B7CA-22AC4881D2FD}" srcOrd="1" destOrd="0" presId="urn:microsoft.com/office/officeart/2005/8/layout/orgChart1"/>
    <dgm:cxn modelId="{FD3A6007-93B3-49DF-9662-B813A1D6C909}" type="presParOf" srcId="{EA74E46F-B22A-434E-BFB7-D46AC4E7D854}" destId="{502382E4-0CDD-4C15-BCE3-8CBAC6E9A08A}" srcOrd="1" destOrd="0" presId="urn:microsoft.com/office/officeart/2005/8/layout/orgChart1"/>
    <dgm:cxn modelId="{6F4CBE0D-1EB0-4160-AE5A-A68083794334}" type="presParOf" srcId="{EA74E46F-B22A-434E-BFB7-D46AC4E7D854}" destId="{EACB6668-F20E-4D86-A978-3E7CC34069BC}" srcOrd="2" destOrd="0" presId="urn:microsoft.com/office/officeart/2005/8/layout/orgChart1"/>
    <dgm:cxn modelId="{7705AD50-A92F-4C6E-8444-A108D5FBF6A1}" type="presParOf" srcId="{EACB6668-F20E-4D86-A978-3E7CC34069BC}" destId="{8B00AAC8-C4C7-43D1-809B-D8548D767707}" srcOrd="0" destOrd="0" presId="urn:microsoft.com/office/officeart/2005/8/layout/orgChart1"/>
    <dgm:cxn modelId="{1A38EFC9-D4DE-436E-A727-C66461E6715E}" type="presParOf" srcId="{EACB6668-F20E-4D86-A978-3E7CC34069BC}" destId="{5400D375-71CA-4203-8A0F-32F845D55F7D}" srcOrd="1" destOrd="0" presId="urn:microsoft.com/office/officeart/2005/8/layout/orgChart1"/>
    <dgm:cxn modelId="{DB11F0D6-3309-465C-8C58-5CB61AB8BA7D}" type="presParOf" srcId="{5400D375-71CA-4203-8A0F-32F845D55F7D}" destId="{36A651CA-A6CE-4751-96C6-07B68FBC8610}" srcOrd="0" destOrd="0" presId="urn:microsoft.com/office/officeart/2005/8/layout/orgChart1"/>
    <dgm:cxn modelId="{8B670FD5-9231-48D6-B7F2-56DF8E5FF512}" type="presParOf" srcId="{36A651CA-A6CE-4751-96C6-07B68FBC8610}" destId="{DBE218D9-21D6-4C5A-83B6-F75840C91C0B}" srcOrd="0" destOrd="0" presId="urn:microsoft.com/office/officeart/2005/8/layout/orgChart1"/>
    <dgm:cxn modelId="{61B29B7F-B46D-420B-A193-FAE92E5B6AF3}" type="presParOf" srcId="{36A651CA-A6CE-4751-96C6-07B68FBC8610}" destId="{AC245FB9-67C4-47B8-B908-197B89944E06}" srcOrd="1" destOrd="0" presId="urn:microsoft.com/office/officeart/2005/8/layout/orgChart1"/>
    <dgm:cxn modelId="{7175FE70-0440-4962-A297-A53498782CC0}" type="presParOf" srcId="{5400D375-71CA-4203-8A0F-32F845D55F7D}" destId="{8761DAB0-ABEB-44F0-9AE2-A976AEC821AE}" srcOrd="1" destOrd="0" presId="urn:microsoft.com/office/officeart/2005/8/layout/orgChart1"/>
    <dgm:cxn modelId="{82E18FB8-495B-42E6-84FB-32EE3345A367}" type="presParOf" srcId="{5400D375-71CA-4203-8A0F-32F845D55F7D}" destId="{6845BCE5-FE2F-4E75-9B44-509340BC215D}" srcOrd="2" destOrd="0" presId="urn:microsoft.com/office/officeart/2005/8/layout/orgChart1"/>
    <dgm:cxn modelId="{03A0C677-89FB-408D-91AB-B1324A74EC01}" type="presParOf" srcId="{0E90239B-5D78-4FFE-86BB-038B6A4F1FA9}" destId="{EF5F3275-C8A3-482A-9BD7-DA11B5090576}" srcOrd="2" destOrd="0" presId="urn:microsoft.com/office/officeart/2005/8/layout/orgChart1"/>
    <dgm:cxn modelId="{1950036C-B144-476E-819F-E1D9A5D7F4A3}" type="presParOf" srcId="{0E90239B-5D78-4FFE-86BB-038B6A4F1FA9}" destId="{3CA37159-957C-4378-9931-52153CBF6946}" srcOrd="3" destOrd="0" presId="urn:microsoft.com/office/officeart/2005/8/layout/orgChart1"/>
    <dgm:cxn modelId="{936FEA00-6C58-49BF-B9C2-48A0EA6C362A}" type="presParOf" srcId="{3CA37159-957C-4378-9931-52153CBF6946}" destId="{EAC01493-8A92-43D1-B259-14F0D95CADE8}" srcOrd="0" destOrd="0" presId="urn:microsoft.com/office/officeart/2005/8/layout/orgChart1"/>
    <dgm:cxn modelId="{E64F1CA4-B3C2-4979-8E09-33578E8F2E17}" type="presParOf" srcId="{EAC01493-8A92-43D1-B259-14F0D95CADE8}" destId="{41662697-D188-41ED-A315-EC033B4EDA02}" srcOrd="0" destOrd="0" presId="urn:microsoft.com/office/officeart/2005/8/layout/orgChart1"/>
    <dgm:cxn modelId="{C6CA989A-35A4-43C2-83EE-8BAB85457220}" type="presParOf" srcId="{EAC01493-8A92-43D1-B259-14F0D95CADE8}" destId="{F000B95E-BEF9-4BE9-8D82-059B3DBD57AF}" srcOrd="1" destOrd="0" presId="urn:microsoft.com/office/officeart/2005/8/layout/orgChart1"/>
    <dgm:cxn modelId="{77F10B74-7631-4373-803F-641888CE4660}" type="presParOf" srcId="{3CA37159-957C-4378-9931-52153CBF6946}" destId="{330F3223-C612-4ADF-88E1-43B55A40FDBB}" srcOrd="1" destOrd="0" presId="urn:microsoft.com/office/officeart/2005/8/layout/orgChart1"/>
    <dgm:cxn modelId="{78941467-D32F-4DE0-B29E-A5A199305C35}" type="presParOf" srcId="{3CA37159-957C-4378-9931-52153CBF6946}" destId="{7FF61019-9FD1-4391-89B0-0F1FB0CB75E3}" srcOrd="2" destOrd="0" presId="urn:microsoft.com/office/officeart/2005/8/layout/orgChart1"/>
    <dgm:cxn modelId="{495EDEFB-552D-4A75-B0C3-13853B60D72B}" type="presParOf" srcId="{7FF61019-9FD1-4391-89B0-0F1FB0CB75E3}" destId="{A2F28392-1362-41C9-9CC8-CC6D873C9080}" srcOrd="0" destOrd="0" presId="urn:microsoft.com/office/officeart/2005/8/layout/orgChart1"/>
    <dgm:cxn modelId="{305031D5-6D6C-415A-B34B-9A2696F5018D}" type="presParOf" srcId="{7FF61019-9FD1-4391-89B0-0F1FB0CB75E3}" destId="{15A5511C-95C6-44C4-A048-A0A8607F11D1}" srcOrd="1" destOrd="0" presId="urn:microsoft.com/office/officeart/2005/8/layout/orgChart1"/>
    <dgm:cxn modelId="{2DACFB58-2BCC-4FCB-B632-D4F6C7B2611B}" type="presParOf" srcId="{15A5511C-95C6-44C4-A048-A0A8607F11D1}" destId="{55B3664D-F6C5-441C-AD0F-CD86AC5C84C7}" srcOrd="0" destOrd="0" presId="urn:microsoft.com/office/officeart/2005/8/layout/orgChart1"/>
    <dgm:cxn modelId="{40FF5995-3F02-46F4-B338-48503D888EBC}" type="presParOf" srcId="{55B3664D-F6C5-441C-AD0F-CD86AC5C84C7}" destId="{B01CD1AA-0972-4FB9-8241-B2CDE8F77BCB}" srcOrd="0" destOrd="0" presId="urn:microsoft.com/office/officeart/2005/8/layout/orgChart1"/>
    <dgm:cxn modelId="{F21FA42E-F527-4448-A1F8-CD44A1E2FD09}" type="presParOf" srcId="{55B3664D-F6C5-441C-AD0F-CD86AC5C84C7}" destId="{5029F7EF-6634-47B7-87C0-5552DA6BE8A7}" srcOrd="1" destOrd="0" presId="urn:microsoft.com/office/officeart/2005/8/layout/orgChart1"/>
    <dgm:cxn modelId="{27F8A8B5-0916-408B-A6F6-D59ECF5CC3D6}" type="presParOf" srcId="{15A5511C-95C6-44C4-A048-A0A8607F11D1}" destId="{76A97F2E-9DB4-4B96-A71D-E7F3CE727818}" srcOrd="1" destOrd="0" presId="urn:microsoft.com/office/officeart/2005/8/layout/orgChart1"/>
    <dgm:cxn modelId="{430F6A19-52BE-4A69-B828-E351B0B448BB}" type="presParOf" srcId="{15A5511C-95C6-44C4-A048-A0A8607F11D1}" destId="{D565C38C-D8E8-41E8-A88A-629269DCA93D}" srcOrd="2" destOrd="0" presId="urn:microsoft.com/office/officeart/2005/8/layout/orgChart1"/>
    <dgm:cxn modelId="{C12B2133-501E-45F5-BE38-9C395ADA35B2}" type="presParOf" srcId="{7FF61019-9FD1-4391-89B0-0F1FB0CB75E3}" destId="{308482BB-025B-40D0-871B-6DF4052AB1F2}" srcOrd="2" destOrd="0" presId="urn:microsoft.com/office/officeart/2005/8/layout/orgChart1"/>
    <dgm:cxn modelId="{E79FB22C-2792-4239-8D8C-CA76B81F4DA7}" type="presParOf" srcId="{7FF61019-9FD1-4391-89B0-0F1FB0CB75E3}" destId="{FB203684-0798-45B3-ADB4-215B49496A06}" srcOrd="3" destOrd="0" presId="urn:microsoft.com/office/officeart/2005/8/layout/orgChart1"/>
    <dgm:cxn modelId="{E1FDDBD5-1825-4979-8850-45586E9D1FBB}" type="presParOf" srcId="{FB203684-0798-45B3-ADB4-215B49496A06}" destId="{67DF54E0-8B9B-4609-B282-8F86EE4EB0C9}" srcOrd="0" destOrd="0" presId="urn:microsoft.com/office/officeart/2005/8/layout/orgChart1"/>
    <dgm:cxn modelId="{AE1CC0E0-F43E-4B50-9845-C0DFF3B5C32B}" type="presParOf" srcId="{67DF54E0-8B9B-4609-B282-8F86EE4EB0C9}" destId="{D586DB7A-B43C-4B27-A019-DC93966C7D17}" srcOrd="0" destOrd="0" presId="urn:microsoft.com/office/officeart/2005/8/layout/orgChart1"/>
    <dgm:cxn modelId="{219AA125-4289-4D44-97AC-CA5ED306975C}" type="presParOf" srcId="{67DF54E0-8B9B-4609-B282-8F86EE4EB0C9}" destId="{B79F6D5E-33C2-4C21-9903-EAF4CAC32CF1}" srcOrd="1" destOrd="0" presId="urn:microsoft.com/office/officeart/2005/8/layout/orgChart1"/>
    <dgm:cxn modelId="{9BDF1C0F-AEB8-481F-A1BC-A359872299D4}" type="presParOf" srcId="{FB203684-0798-45B3-ADB4-215B49496A06}" destId="{F10C8980-9A8D-4A81-9486-09B536FD037F}" srcOrd="1" destOrd="0" presId="urn:microsoft.com/office/officeart/2005/8/layout/orgChart1"/>
    <dgm:cxn modelId="{36D29C7A-8151-4025-B0BB-5633ACB904D7}" type="presParOf" srcId="{FB203684-0798-45B3-ADB4-215B49496A06}" destId="{2753A317-93A4-4D52-9517-A89BD2108894}" srcOrd="2" destOrd="0" presId="urn:microsoft.com/office/officeart/2005/8/layout/orgChart1"/>
    <dgm:cxn modelId="{DF18C610-0BA3-4FFD-BE05-0E6C410C1DFF}" type="presParOf" srcId="{7FF61019-9FD1-4391-89B0-0F1FB0CB75E3}" destId="{5CE58B10-933F-40BB-9E81-D37DF0FCA83E}" srcOrd="4" destOrd="0" presId="urn:microsoft.com/office/officeart/2005/8/layout/orgChart1"/>
    <dgm:cxn modelId="{53B3C17E-B90A-4273-A456-509B72065829}" type="presParOf" srcId="{7FF61019-9FD1-4391-89B0-0F1FB0CB75E3}" destId="{A949A053-2D03-443D-BBE9-77927F468A43}" srcOrd="5" destOrd="0" presId="urn:microsoft.com/office/officeart/2005/8/layout/orgChart1"/>
    <dgm:cxn modelId="{D9F25F91-DF4C-4D11-A32E-0BFC05BFE94B}" type="presParOf" srcId="{A949A053-2D03-443D-BBE9-77927F468A43}" destId="{5574C2AF-C550-489B-9529-106DF143F7CC}" srcOrd="0" destOrd="0" presId="urn:microsoft.com/office/officeart/2005/8/layout/orgChart1"/>
    <dgm:cxn modelId="{15E8C1CC-A8BB-4DF7-B25B-90620C527A75}" type="presParOf" srcId="{5574C2AF-C550-489B-9529-106DF143F7CC}" destId="{B50D7248-6DDF-4C7C-A443-F2B68F3532BC}" srcOrd="0" destOrd="0" presId="urn:microsoft.com/office/officeart/2005/8/layout/orgChart1"/>
    <dgm:cxn modelId="{AD9D1BE5-AFFF-43E8-8FE4-DE70EB6CE18A}" type="presParOf" srcId="{5574C2AF-C550-489B-9529-106DF143F7CC}" destId="{E3D94399-99DC-4349-8111-D94C6ED63080}" srcOrd="1" destOrd="0" presId="urn:microsoft.com/office/officeart/2005/8/layout/orgChart1"/>
    <dgm:cxn modelId="{A1C00E6F-D646-47F8-9CC6-BCE95FA8CDED}" type="presParOf" srcId="{A949A053-2D03-443D-BBE9-77927F468A43}" destId="{A813B594-B028-456B-B5F7-6F39572FCE79}" srcOrd="1" destOrd="0" presId="urn:microsoft.com/office/officeart/2005/8/layout/orgChart1"/>
    <dgm:cxn modelId="{35B37169-A871-4F40-81FA-86AA2370536A}" type="presParOf" srcId="{A949A053-2D03-443D-BBE9-77927F468A43}" destId="{A9306583-498B-4AD0-93A1-3C45B6850478}" srcOrd="2" destOrd="0" presId="urn:microsoft.com/office/officeart/2005/8/layout/orgChart1"/>
    <dgm:cxn modelId="{4CEC4AFF-6FAF-40C9-A25B-6AE82E619281}" type="presParOf" srcId="{7FF61019-9FD1-4391-89B0-0F1FB0CB75E3}" destId="{3C482B17-0BEF-4B1B-B1A6-E023D83F9971}" srcOrd="6" destOrd="0" presId="urn:microsoft.com/office/officeart/2005/8/layout/orgChart1"/>
    <dgm:cxn modelId="{3B5383B9-40A3-4E84-985C-1892CAFA2B25}" type="presParOf" srcId="{7FF61019-9FD1-4391-89B0-0F1FB0CB75E3}" destId="{BEFDB901-A87F-48BD-957A-190714D7A118}" srcOrd="7" destOrd="0" presId="urn:microsoft.com/office/officeart/2005/8/layout/orgChart1"/>
    <dgm:cxn modelId="{83AD7680-26A4-4EA6-B68D-660CF83F6A6B}" type="presParOf" srcId="{BEFDB901-A87F-48BD-957A-190714D7A118}" destId="{91DEDCC4-9E72-4546-A3CB-D52551238F93}" srcOrd="0" destOrd="0" presId="urn:microsoft.com/office/officeart/2005/8/layout/orgChart1"/>
    <dgm:cxn modelId="{859E6188-DCE7-4E52-824A-99721843C3F3}" type="presParOf" srcId="{91DEDCC4-9E72-4546-A3CB-D52551238F93}" destId="{A027FAEB-110C-49A1-93BB-EF9110608BF3}" srcOrd="0" destOrd="0" presId="urn:microsoft.com/office/officeart/2005/8/layout/orgChart1"/>
    <dgm:cxn modelId="{6146FBF3-8F99-464F-BB69-90697FB7A234}" type="presParOf" srcId="{91DEDCC4-9E72-4546-A3CB-D52551238F93}" destId="{CF143253-4A49-447D-9F3A-53C4F2F7AEA7}" srcOrd="1" destOrd="0" presId="urn:microsoft.com/office/officeart/2005/8/layout/orgChart1"/>
    <dgm:cxn modelId="{04770D59-9EC3-4DC5-8E48-DAC2A2B88B3B}" type="presParOf" srcId="{BEFDB901-A87F-48BD-957A-190714D7A118}" destId="{80A3137B-F536-4E10-BE46-D5ACD6EC46D0}" srcOrd="1" destOrd="0" presId="urn:microsoft.com/office/officeart/2005/8/layout/orgChart1"/>
    <dgm:cxn modelId="{0091F9C6-4685-4F90-9F9C-FF8497C6B2A7}" type="presParOf" srcId="{BEFDB901-A87F-48BD-957A-190714D7A118}" destId="{D79EC3AF-4AE7-47D8-894B-6F25D295B5A8}" srcOrd="2" destOrd="0" presId="urn:microsoft.com/office/officeart/2005/8/layout/orgChart1"/>
    <dgm:cxn modelId="{C75B138F-04A7-4058-94AC-69B91E3CBBEC}" type="presParOf" srcId="{7FF61019-9FD1-4391-89B0-0F1FB0CB75E3}" destId="{B8DB3C0A-3CAC-4FB6-B448-7BD4D68BB0CD}" srcOrd="8" destOrd="0" presId="urn:microsoft.com/office/officeart/2005/8/layout/orgChart1"/>
    <dgm:cxn modelId="{69531DE8-8E61-4EFB-8CE6-9FE3354D532D}" type="presParOf" srcId="{7FF61019-9FD1-4391-89B0-0F1FB0CB75E3}" destId="{40351A71-EC6B-42BE-AB75-9BA5465B25ED}" srcOrd="9" destOrd="0" presId="urn:microsoft.com/office/officeart/2005/8/layout/orgChart1"/>
    <dgm:cxn modelId="{5B79D3C3-11A6-4FD5-9CF6-7C34E312573A}" type="presParOf" srcId="{40351A71-EC6B-42BE-AB75-9BA5465B25ED}" destId="{330E3D58-9C8B-414A-B586-BA849FCB5D6D}" srcOrd="0" destOrd="0" presId="urn:microsoft.com/office/officeart/2005/8/layout/orgChart1"/>
    <dgm:cxn modelId="{6B930EED-D5E2-4EAC-A840-F12779FFB4EE}" type="presParOf" srcId="{330E3D58-9C8B-414A-B586-BA849FCB5D6D}" destId="{82A56B80-56DD-4B43-AF81-6D4BBE9AA358}" srcOrd="0" destOrd="0" presId="urn:microsoft.com/office/officeart/2005/8/layout/orgChart1"/>
    <dgm:cxn modelId="{F24BF71C-4E90-493C-B983-AFF623777EE7}" type="presParOf" srcId="{330E3D58-9C8B-414A-B586-BA849FCB5D6D}" destId="{5FAB8F07-6E05-4D29-965A-204EEEB12B8D}" srcOrd="1" destOrd="0" presId="urn:microsoft.com/office/officeart/2005/8/layout/orgChart1"/>
    <dgm:cxn modelId="{696CD437-773F-4CDD-8FBF-87F501F1F491}" type="presParOf" srcId="{40351A71-EC6B-42BE-AB75-9BA5465B25ED}" destId="{C57616D8-9349-4492-86CD-58711184A168}" srcOrd="1" destOrd="0" presId="urn:microsoft.com/office/officeart/2005/8/layout/orgChart1"/>
    <dgm:cxn modelId="{46693283-B0CD-49BD-AE43-14FD05D80195}" type="presParOf" srcId="{40351A71-EC6B-42BE-AB75-9BA5465B25ED}" destId="{4F967B5B-FB30-48A8-BF06-686A40905CE0}" srcOrd="2" destOrd="0" presId="urn:microsoft.com/office/officeart/2005/8/layout/orgChart1"/>
    <dgm:cxn modelId="{B5B75B55-7A0E-478C-9A80-51B3B493852D}" type="presParOf" srcId="{7FF61019-9FD1-4391-89B0-0F1FB0CB75E3}" destId="{4B9EDE0F-F2F6-4220-B612-38FE31484A89}" srcOrd="10" destOrd="0" presId="urn:microsoft.com/office/officeart/2005/8/layout/orgChart1"/>
    <dgm:cxn modelId="{E86C9EA3-DD62-4C15-9894-D10C632AAB7C}" type="presParOf" srcId="{7FF61019-9FD1-4391-89B0-0F1FB0CB75E3}" destId="{41916D9B-4A47-4AAE-A007-C51C484CE3A1}" srcOrd="11" destOrd="0" presId="urn:microsoft.com/office/officeart/2005/8/layout/orgChart1"/>
    <dgm:cxn modelId="{AF0A0421-5DF6-4ECC-8196-86ECF176343B}" type="presParOf" srcId="{41916D9B-4A47-4AAE-A007-C51C484CE3A1}" destId="{CF43A280-8CA5-4C27-8523-E69C43AEC26B}" srcOrd="0" destOrd="0" presId="urn:microsoft.com/office/officeart/2005/8/layout/orgChart1"/>
    <dgm:cxn modelId="{51BF31BD-AA74-4A1F-9293-6E5601629031}" type="presParOf" srcId="{CF43A280-8CA5-4C27-8523-E69C43AEC26B}" destId="{1609BEC2-227D-4B91-89FD-71FAA2B31E28}" srcOrd="0" destOrd="0" presId="urn:microsoft.com/office/officeart/2005/8/layout/orgChart1"/>
    <dgm:cxn modelId="{7EF43147-A98B-4A69-AE72-0AA1213AE55B}" type="presParOf" srcId="{CF43A280-8CA5-4C27-8523-E69C43AEC26B}" destId="{9CACA4E3-EBAD-4D58-944B-EB045732B64A}" srcOrd="1" destOrd="0" presId="urn:microsoft.com/office/officeart/2005/8/layout/orgChart1"/>
    <dgm:cxn modelId="{39865666-A2BB-4F2A-9B01-B4A938B042E1}" type="presParOf" srcId="{41916D9B-4A47-4AAE-A007-C51C484CE3A1}" destId="{25040217-3644-410E-BF99-92BC8D82BBB3}" srcOrd="1" destOrd="0" presId="urn:microsoft.com/office/officeart/2005/8/layout/orgChart1"/>
    <dgm:cxn modelId="{BD0F3668-AA2A-493B-8443-F0E01983EBF0}" type="presParOf" srcId="{41916D9B-4A47-4AAE-A007-C51C484CE3A1}" destId="{AC5A57E1-2B18-42B8-858F-1523A80EC2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BF8242-E403-42C2-982E-881695BF6A97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4A268BC5-AF6B-4560-A586-980D8C0AF3E7}">
      <dgm:prSet phldrT="[Texto]"/>
      <dgm:spPr/>
      <dgm:t>
        <a:bodyPr/>
        <a:lstStyle/>
        <a:p>
          <a:r>
            <a:rPr lang="es-CO" dirty="0"/>
            <a:t>Métricas de desempeño</a:t>
          </a:r>
        </a:p>
      </dgm:t>
    </dgm:pt>
    <dgm:pt modelId="{50EBE1BC-FCEC-4C44-9E34-2FCE7A421974}" type="parTrans" cxnId="{77F12C0B-16D3-464E-90F6-6F7866AEEB3C}">
      <dgm:prSet/>
      <dgm:spPr/>
      <dgm:t>
        <a:bodyPr/>
        <a:lstStyle/>
        <a:p>
          <a:endParaRPr lang="es-CO"/>
        </a:p>
      </dgm:t>
    </dgm:pt>
    <dgm:pt modelId="{CC2A54B9-43E7-473C-9320-6257A684A5AD}" type="sibTrans" cxnId="{77F12C0B-16D3-464E-90F6-6F7866AEEB3C}">
      <dgm:prSet/>
      <dgm:spPr/>
      <dgm:t>
        <a:bodyPr/>
        <a:lstStyle/>
        <a:p>
          <a:endParaRPr lang="es-CO"/>
        </a:p>
      </dgm:t>
    </dgm:pt>
    <dgm:pt modelId="{839E7FC8-6853-47DD-8F32-5A9F8CCA8730}" type="asst">
      <dgm:prSet phldrT="[Texto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s-CO" dirty="0"/>
            <a:t>Problema de clasificación</a:t>
          </a:r>
        </a:p>
      </dgm:t>
    </dgm:pt>
    <dgm:pt modelId="{2BA0340C-CD7F-46A2-9E6B-FD193F16FB48}" type="parTrans" cxnId="{66605660-F47C-4188-A043-066305287BEC}">
      <dgm:prSet/>
      <dgm:spPr/>
      <dgm:t>
        <a:bodyPr/>
        <a:lstStyle/>
        <a:p>
          <a:endParaRPr lang="es-CO"/>
        </a:p>
      </dgm:t>
    </dgm:pt>
    <dgm:pt modelId="{EE22FACA-443D-47E6-B6E8-A6D3EBE10042}" type="sibTrans" cxnId="{66605660-F47C-4188-A043-066305287BEC}">
      <dgm:prSet/>
      <dgm:spPr/>
      <dgm:t>
        <a:bodyPr/>
        <a:lstStyle/>
        <a:p>
          <a:endParaRPr lang="es-CO"/>
        </a:p>
      </dgm:t>
    </dgm:pt>
    <dgm:pt modelId="{900EED41-AF80-408E-9916-DF5EC319B03E}" type="asst">
      <dgm:prSet phldrT="[Texto]"/>
      <dgm:spPr/>
      <dgm:t>
        <a:bodyPr/>
        <a:lstStyle/>
        <a:p>
          <a:r>
            <a:rPr lang="es-CO" dirty="0"/>
            <a:t>Problema de regresión</a:t>
          </a:r>
        </a:p>
      </dgm:t>
    </dgm:pt>
    <dgm:pt modelId="{125CC81E-7A9C-4F13-B28A-765F654A08BC}" type="parTrans" cxnId="{A81D5F2E-6DFF-401C-82D7-72B86BFD4211}">
      <dgm:prSet/>
      <dgm:spPr/>
      <dgm:t>
        <a:bodyPr/>
        <a:lstStyle/>
        <a:p>
          <a:endParaRPr lang="es-CO"/>
        </a:p>
      </dgm:t>
    </dgm:pt>
    <dgm:pt modelId="{25881335-BC32-47BD-A5A1-B50DCF9D0735}" type="sibTrans" cxnId="{A81D5F2E-6DFF-401C-82D7-72B86BFD4211}">
      <dgm:prSet/>
      <dgm:spPr/>
      <dgm:t>
        <a:bodyPr/>
        <a:lstStyle/>
        <a:p>
          <a:endParaRPr lang="es-CO"/>
        </a:p>
      </dgm:t>
    </dgm:pt>
    <dgm:pt modelId="{16784712-3E24-4021-93A1-55185BDD9621}" type="asst">
      <dgm:prSet phldrT="[Texto]"/>
      <dgm:spPr/>
      <dgm:t>
        <a:bodyPr/>
        <a:lstStyle/>
        <a:p>
          <a:r>
            <a:rPr lang="es-CO" dirty="0"/>
            <a:t>Matriz de confusión</a:t>
          </a:r>
        </a:p>
      </dgm:t>
    </dgm:pt>
    <dgm:pt modelId="{BDE4B43E-07EE-4726-9D54-8778BCA92D10}" type="parTrans" cxnId="{76B67F99-AFD5-4C03-85F7-9E6F89A5DD4D}">
      <dgm:prSet/>
      <dgm:spPr/>
      <dgm:t>
        <a:bodyPr/>
        <a:lstStyle/>
        <a:p>
          <a:endParaRPr lang="es-CO"/>
        </a:p>
      </dgm:t>
    </dgm:pt>
    <dgm:pt modelId="{58136C4C-315F-459E-8301-324F01EC62F8}" type="sibTrans" cxnId="{76B67F99-AFD5-4C03-85F7-9E6F89A5DD4D}">
      <dgm:prSet/>
      <dgm:spPr/>
      <dgm:t>
        <a:bodyPr/>
        <a:lstStyle/>
        <a:p>
          <a:endParaRPr lang="es-CO"/>
        </a:p>
      </dgm:t>
    </dgm:pt>
    <dgm:pt modelId="{E6123429-7E22-4C50-A94B-99F2FDF343BE}" type="asst">
      <dgm:prSet phldrT="[Texto]"/>
      <dgm:spPr/>
      <dgm:t>
        <a:bodyPr/>
        <a:lstStyle/>
        <a:p>
          <a:r>
            <a:rPr lang="es-CO" dirty="0" err="1"/>
            <a:t>Accuracy</a:t>
          </a:r>
          <a:endParaRPr lang="es-CO" dirty="0"/>
        </a:p>
      </dgm:t>
    </dgm:pt>
    <dgm:pt modelId="{D47D946D-24DA-48E5-A983-6BFD1FD78B41}" type="parTrans" cxnId="{65128092-DE39-4864-9289-1FCAF20685A4}">
      <dgm:prSet/>
      <dgm:spPr/>
      <dgm:t>
        <a:bodyPr/>
        <a:lstStyle/>
        <a:p>
          <a:endParaRPr lang="es-CO"/>
        </a:p>
      </dgm:t>
    </dgm:pt>
    <dgm:pt modelId="{6E9A4037-3792-4A38-9DD9-746AFCCCFB77}" type="sibTrans" cxnId="{65128092-DE39-4864-9289-1FCAF20685A4}">
      <dgm:prSet/>
      <dgm:spPr/>
      <dgm:t>
        <a:bodyPr/>
        <a:lstStyle/>
        <a:p>
          <a:endParaRPr lang="es-CO"/>
        </a:p>
      </dgm:t>
    </dgm:pt>
    <dgm:pt modelId="{88106E09-E3F0-4650-A61B-476783386202}" type="asst">
      <dgm:prSet phldrT="[Texto]"/>
      <dgm:spPr/>
      <dgm:t>
        <a:bodyPr/>
        <a:lstStyle/>
        <a:p>
          <a:r>
            <a:rPr lang="es-CO" dirty="0" err="1"/>
            <a:t>Precision</a:t>
          </a:r>
          <a:endParaRPr lang="es-CO" dirty="0"/>
        </a:p>
      </dgm:t>
    </dgm:pt>
    <dgm:pt modelId="{6BACC7CC-D9B4-4768-8FA1-4D60BBC340A7}" type="parTrans" cxnId="{2EEA6730-0EAE-4CD7-A0D0-FF44FFF2432C}">
      <dgm:prSet/>
      <dgm:spPr/>
      <dgm:t>
        <a:bodyPr/>
        <a:lstStyle/>
        <a:p>
          <a:endParaRPr lang="es-CO"/>
        </a:p>
      </dgm:t>
    </dgm:pt>
    <dgm:pt modelId="{87CAAC39-C52A-466A-A87E-8E1FFE81166C}" type="sibTrans" cxnId="{2EEA6730-0EAE-4CD7-A0D0-FF44FFF2432C}">
      <dgm:prSet/>
      <dgm:spPr/>
      <dgm:t>
        <a:bodyPr/>
        <a:lstStyle/>
        <a:p>
          <a:endParaRPr lang="es-CO"/>
        </a:p>
      </dgm:t>
    </dgm:pt>
    <dgm:pt modelId="{8C8EDBA6-3653-4074-A1CB-E80ABC87442D}" type="asst">
      <dgm:prSet phldrT="[Texto]"/>
      <dgm:spPr/>
      <dgm:t>
        <a:bodyPr/>
        <a:lstStyle/>
        <a:p>
          <a:r>
            <a:rPr lang="es-CO" dirty="0" err="1"/>
            <a:t>Recall</a:t>
          </a:r>
          <a:endParaRPr lang="es-CO" dirty="0"/>
        </a:p>
      </dgm:t>
    </dgm:pt>
    <dgm:pt modelId="{F6F77AB4-940B-4178-9C79-50ED4232B2B5}" type="parTrans" cxnId="{D88F8FB5-0795-4530-BA5B-5E35DB9AD9FD}">
      <dgm:prSet/>
      <dgm:spPr/>
      <dgm:t>
        <a:bodyPr/>
        <a:lstStyle/>
        <a:p>
          <a:endParaRPr lang="es-CO"/>
        </a:p>
      </dgm:t>
    </dgm:pt>
    <dgm:pt modelId="{0DB9A766-949D-4D53-A955-FACD8ECC99C2}" type="sibTrans" cxnId="{D88F8FB5-0795-4530-BA5B-5E35DB9AD9FD}">
      <dgm:prSet/>
      <dgm:spPr/>
      <dgm:t>
        <a:bodyPr/>
        <a:lstStyle/>
        <a:p>
          <a:endParaRPr lang="es-CO"/>
        </a:p>
      </dgm:t>
    </dgm:pt>
    <dgm:pt modelId="{228A92E2-1398-4D46-A951-490CEAD3D7A1}" type="asst">
      <dgm:prSet phldrT="[Texto]"/>
      <dgm:spPr/>
      <dgm:t>
        <a:bodyPr/>
        <a:lstStyle/>
        <a:p>
          <a:r>
            <a:rPr lang="es-CO" dirty="0"/>
            <a:t>F1 Score</a:t>
          </a:r>
        </a:p>
      </dgm:t>
    </dgm:pt>
    <dgm:pt modelId="{259033B5-E82F-4926-B8F2-A9ADFE90F79B}" type="parTrans" cxnId="{FDCE460D-9B6F-4C16-8FB1-11E23CEBCA6F}">
      <dgm:prSet/>
      <dgm:spPr/>
      <dgm:t>
        <a:bodyPr/>
        <a:lstStyle/>
        <a:p>
          <a:endParaRPr lang="es-CO"/>
        </a:p>
      </dgm:t>
    </dgm:pt>
    <dgm:pt modelId="{484FBDA7-263A-421F-97B1-6FB686CDFE5F}" type="sibTrans" cxnId="{FDCE460D-9B6F-4C16-8FB1-11E23CEBCA6F}">
      <dgm:prSet/>
      <dgm:spPr/>
      <dgm:t>
        <a:bodyPr/>
        <a:lstStyle/>
        <a:p>
          <a:endParaRPr lang="es-CO"/>
        </a:p>
      </dgm:t>
    </dgm:pt>
    <dgm:pt modelId="{8B0C3EBD-B732-4516-AC68-8DF913DE19DE}" type="asst">
      <dgm:prSet phldrT="[Texto]"/>
      <dgm:spPr/>
      <dgm:t>
        <a:bodyPr/>
        <a:lstStyle/>
        <a:p>
          <a:r>
            <a:rPr lang="en-US" b="0" i="0" dirty="0"/>
            <a:t>Sensitivity</a:t>
          </a:r>
          <a:endParaRPr lang="es-CO" dirty="0"/>
        </a:p>
      </dgm:t>
    </dgm:pt>
    <dgm:pt modelId="{5410B408-5DD4-4212-BE11-8AE0D8326427}" type="parTrans" cxnId="{DA3A74F0-B535-4A85-972A-756FAB8262BF}">
      <dgm:prSet/>
      <dgm:spPr/>
      <dgm:t>
        <a:bodyPr/>
        <a:lstStyle/>
        <a:p>
          <a:endParaRPr lang="es-CO"/>
        </a:p>
      </dgm:t>
    </dgm:pt>
    <dgm:pt modelId="{6EA25905-CEF4-4C22-AB51-6BBA460993B3}" type="sibTrans" cxnId="{DA3A74F0-B535-4A85-972A-756FAB8262BF}">
      <dgm:prSet/>
      <dgm:spPr/>
      <dgm:t>
        <a:bodyPr/>
        <a:lstStyle/>
        <a:p>
          <a:endParaRPr lang="es-CO"/>
        </a:p>
      </dgm:t>
    </dgm:pt>
    <dgm:pt modelId="{82E10DBA-1299-4341-87A8-7AD8C6EB034E}" type="asst">
      <dgm:prSet phldrT="[Texto]"/>
      <dgm:spPr/>
      <dgm:t>
        <a:bodyPr/>
        <a:lstStyle/>
        <a:p>
          <a:r>
            <a:rPr lang="en-US" b="0" i="0" dirty="0"/>
            <a:t>Specificity</a:t>
          </a:r>
          <a:endParaRPr lang="es-CO" dirty="0"/>
        </a:p>
      </dgm:t>
    </dgm:pt>
    <dgm:pt modelId="{C88D6E35-C627-48F7-BC1D-7E0F8D012E7A}" type="parTrans" cxnId="{EEF89668-DE1E-4052-A3BF-82B8D57C775F}">
      <dgm:prSet/>
      <dgm:spPr/>
      <dgm:t>
        <a:bodyPr/>
        <a:lstStyle/>
        <a:p>
          <a:endParaRPr lang="es-CO"/>
        </a:p>
      </dgm:t>
    </dgm:pt>
    <dgm:pt modelId="{E65EAB46-3D5D-4A8E-83AA-43E7C2BAD8EC}" type="sibTrans" cxnId="{EEF89668-DE1E-4052-A3BF-82B8D57C775F}">
      <dgm:prSet/>
      <dgm:spPr/>
      <dgm:t>
        <a:bodyPr/>
        <a:lstStyle/>
        <a:p>
          <a:endParaRPr lang="es-CO"/>
        </a:p>
      </dgm:t>
    </dgm:pt>
    <dgm:pt modelId="{C63F8DEC-5871-44EC-BE57-C41A0F016440}" type="asst">
      <dgm:prSet phldrT="[Texto]"/>
      <dgm:spPr/>
      <dgm:t>
        <a:bodyPr/>
        <a:lstStyle/>
        <a:p>
          <a:r>
            <a:rPr lang="es-CO" dirty="0"/>
            <a:t>ROC</a:t>
          </a:r>
        </a:p>
      </dgm:t>
    </dgm:pt>
    <dgm:pt modelId="{58FC2726-B740-4E2A-B64A-5CB229D86AEE}" type="parTrans" cxnId="{CB16967E-A802-44D2-B542-322283FCF574}">
      <dgm:prSet/>
      <dgm:spPr/>
      <dgm:t>
        <a:bodyPr/>
        <a:lstStyle/>
        <a:p>
          <a:endParaRPr lang="es-CO"/>
        </a:p>
      </dgm:t>
    </dgm:pt>
    <dgm:pt modelId="{73A89908-77D4-431C-BEC5-9D7BD29D569B}" type="sibTrans" cxnId="{CB16967E-A802-44D2-B542-322283FCF574}">
      <dgm:prSet/>
      <dgm:spPr/>
      <dgm:t>
        <a:bodyPr/>
        <a:lstStyle/>
        <a:p>
          <a:endParaRPr lang="es-CO"/>
        </a:p>
      </dgm:t>
    </dgm:pt>
    <dgm:pt modelId="{D108739F-8B25-4ADE-B3E9-3230A1114225}" type="asst">
      <dgm:prSet phldrT="[Texto]"/>
      <dgm:spPr/>
      <dgm:t>
        <a:bodyPr/>
        <a:lstStyle/>
        <a:p>
          <a:r>
            <a:rPr lang="es-CO" dirty="0"/>
            <a:t>AUC</a:t>
          </a:r>
        </a:p>
      </dgm:t>
    </dgm:pt>
    <dgm:pt modelId="{30E84B37-902B-44DA-B0B0-4D2D40B8702B}" type="parTrans" cxnId="{755C901E-9D37-4742-B380-03C3791B50EB}">
      <dgm:prSet/>
      <dgm:spPr/>
      <dgm:t>
        <a:bodyPr/>
        <a:lstStyle/>
        <a:p>
          <a:endParaRPr lang="es-CO"/>
        </a:p>
      </dgm:t>
    </dgm:pt>
    <dgm:pt modelId="{58D7B071-A112-445A-9E1E-47048E87862E}" type="sibTrans" cxnId="{755C901E-9D37-4742-B380-03C3791B50EB}">
      <dgm:prSet/>
      <dgm:spPr/>
      <dgm:t>
        <a:bodyPr/>
        <a:lstStyle/>
        <a:p>
          <a:endParaRPr lang="es-CO"/>
        </a:p>
      </dgm:t>
    </dgm:pt>
    <dgm:pt modelId="{D4842C05-BAF0-45C4-8F3C-D7F687D9F57B}" type="asst">
      <dgm:prSet phldrT="[Texto]"/>
      <dgm:spPr/>
      <dgm:t>
        <a:bodyPr/>
        <a:lstStyle/>
        <a:p>
          <a:r>
            <a:rPr lang="es-CO" dirty="0"/>
            <a:t>MSE</a:t>
          </a:r>
        </a:p>
      </dgm:t>
    </dgm:pt>
    <dgm:pt modelId="{01CEC22B-8255-478A-A3E7-F09C15C8C147}" type="parTrans" cxnId="{59CAE77A-A6D2-459A-BAA3-1592F31A4562}">
      <dgm:prSet/>
      <dgm:spPr/>
      <dgm:t>
        <a:bodyPr/>
        <a:lstStyle/>
        <a:p>
          <a:endParaRPr lang="es-CO"/>
        </a:p>
      </dgm:t>
    </dgm:pt>
    <dgm:pt modelId="{CCCECC1B-3992-4B6D-8213-CA1ACF68742D}" type="sibTrans" cxnId="{59CAE77A-A6D2-459A-BAA3-1592F31A4562}">
      <dgm:prSet/>
      <dgm:spPr/>
      <dgm:t>
        <a:bodyPr/>
        <a:lstStyle/>
        <a:p>
          <a:endParaRPr lang="es-CO"/>
        </a:p>
      </dgm:t>
    </dgm:pt>
    <dgm:pt modelId="{4EFC5C2B-937B-4C7C-A136-8A7CDA431253}" type="asst">
      <dgm:prSet phldrT="[Texto]"/>
      <dgm:spPr/>
      <dgm:t>
        <a:bodyPr/>
        <a:lstStyle/>
        <a:p>
          <a:r>
            <a:rPr lang="es-CO" dirty="0"/>
            <a:t>RMSE</a:t>
          </a:r>
        </a:p>
      </dgm:t>
    </dgm:pt>
    <dgm:pt modelId="{BC63B757-138D-46AC-B8A9-71E11B19649C}" type="parTrans" cxnId="{1893AD13-44DD-44BE-A120-47417EFF0B46}">
      <dgm:prSet/>
      <dgm:spPr/>
      <dgm:t>
        <a:bodyPr/>
        <a:lstStyle/>
        <a:p>
          <a:endParaRPr lang="es-CO"/>
        </a:p>
      </dgm:t>
    </dgm:pt>
    <dgm:pt modelId="{A96AB4D9-E56B-4AD8-9E8E-92C65CBF9F46}" type="sibTrans" cxnId="{1893AD13-44DD-44BE-A120-47417EFF0B46}">
      <dgm:prSet/>
      <dgm:spPr/>
      <dgm:t>
        <a:bodyPr/>
        <a:lstStyle/>
        <a:p>
          <a:endParaRPr lang="es-CO"/>
        </a:p>
      </dgm:t>
    </dgm:pt>
    <dgm:pt modelId="{1BCBB073-5C62-4B90-BF5A-5204BA89C463}" type="asst">
      <dgm:prSet phldrT="[Texto]"/>
      <dgm:spPr/>
      <dgm:t>
        <a:bodyPr/>
        <a:lstStyle/>
        <a:p>
          <a:r>
            <a:rPr lang="es-CO" dirty="0"/>
            <a:t>MAE</a:t>
          </a:r>
        </a:p>
      </dgm:t>
    </dgm:pt>
    <dgm:pt modelId="{8A1C2581-E27F-4ABC-9FDB-875C77B6CA6B}" type="parTrans" cxnId="{EA36661B-0E3D-445E-B3F3-C10E7E7DFD9C}">
      <dgm:prSet/>
      <dgm:spPr/>
      <dgm:t>
        <a:bodyPr/>
        <a:lstStyle/>
        <a:p>
          <a:endParaRPr lang="es-CO"/>
        </a:p>
      </dgm:t>
    </dgm:pt>
    <dgm:pt modelId="{BE78490D-89C0-492E-9267-868B20FC524C}" type="sibTrans" cxnId="{EA36661B-0E3D-445E-B3F3-C10E7E7DFD9C}">
      <dgm:prSet/>
      <dgm:spPr/>
      <dgm:t>
        <a:bodyPr/>
        <a:lstStyle/>
        <a:p>
          <a:endParaRPr lang="es-CO"/>
        </a:p>
      </dgm:t>
    </dgm:pt>
    <dgm:pt modelId="{2A354CBF-789F-44D7-BD2A-CFE2A3DA2A83}" type="asst">
      <dgm:prSet phldrT="[Texto]"/>
      <dgm:spPr/>
      <dgm:t>
        <a:bodyPr/>
        <a:lstStyle/>
        <a:p>
          <a:r>
            <a:rPr lang="es-ES" dirty="0"/>
            <a:t>MAPE</a:t>
          </a:r>
          <a:endParaRPr lang="es-CO" dirty="0"/>
        </a:p>
      </dgm:t>
    </dgm:pt>
    <dgm:pt modelId="{58FC1E52-85EA-4D88-857F-B30A2D366F3C}" type="parTrans" cxnId="{54BC871B-D69A-476C-8545-8D3F6EB82BC6}">
      <dgm:prSet/>
      <dgm:spPr/>
      <dgm:t>
        <a:bodyPr/>
        <a:lstStyle/>
        <a:p>
          <a:endParaRPr lang="es-CO"/>
        </a:p>
      </dgm:t>
    </dgm:pt>
    <dgm:pt modelId="{9816D812-1B73-4669-B203-4D1DBED62EC0}" type="sibTrans" cxnId="{54BC871B-D69A-476C-8545-8D3F6EB82BC6}">
      <dgm:prSet/>
      <dgm:spPr/>
      <dgm:t>
        <a:bodyPr/>
        <a:lstStyle/>
        <a:p>
          <a:endParaRPr lang="es-CO"/>
        </a:p>
      </dgm:t>
    </dgm:pt>
    <dgm:pt modelId="{8C99AF34-D118-4E04-9DF9-83F2ABAFE3B5}" type="asst">
      <dgm:prSet phldrT="[Texto]"/>
      <dgm:spPr/>
      <dgm:t>
        <a:bodyPr/>
        <a:lstStyle/>
        <a:p>
          <a:r>
            <a:rPr lang="es-ES" dirty="0"/>
            <a:t>MASE</a:t>
          </a:r>
          <a:endParaRPr lang="es-CO" dirty="0"/>
        </a:p>
      </dgm:t>
    </dgm:pt>
    <dgm:pt modelId="{D3EE325D-7A22-49E8-B9F0-A8DCD69B5F46}" type="parTrans" cxnId="{E8E0C828-B091-41E1-A80F-0DF0E2F4FF5E}">
      <dgm:prSet/>
      <dgm:spPr/>
      <dgm:t>
        <a:bodyPr/>
        <a:lstStyle/>
        <a:p>
          <a:endParaRPr lang="es-CO"/>
        </a:p>
      </dgm:t>
    </dgm:pt>
    <dgm:pt modelId="{06FFA38F-3DFB-4734-91D6-D5730173C962}" type="sibTrans" cxnId="{E8E0C828-B091-41E1-A80F-0DF0E2F4FF5E}">
      <dgm:prSet/>
      <dgm:spPr/>
      <dgm:t>
        <a:bodyPr/>
        <a:lstStyle/>
        <a:p>
          <a:endParaRPr lang="es-CO"/>
        </a:p>
      </dgm:t>
    </dgm:pt>
    <dgm:pt modelId="{52F4AFE5-1869-43F5-A0C6-E61B468B1C8C}" type="asst">
      <dgm:prSet phldrT="[Texto]"/>
      <dgm:spPr/>
      <dgm:t>
        <a:bodyPr/>
        <a:lstStyle/>
        <a:p>
          <a:r>
            <a:rPr lang="es-ES" dirty="0"/>
            <a:t>SMAPE</a:t>
          </a:r>
          <a:endParaRPr lang="es-CO" dirty="0"/>
        </a:p>
      </dgm:t>
    </dgm:pt>
    <dgm:pt modelId="{AF956851-2705-4C0D-ABCF-08FF4911CD42}" type="parTrans" cxnId="{1D2A4A9D-4D6A-446B-94B4-3E65C02583BF}">
      <dgm:prSet/>
      <dgm:spPr/>
      <dgm:t>
        <a:bodyPr/>
        <a:lstStyle/>
        <a:p>
          <a:endParaRPr lang="es-CO"/>
        </a:p>
      </dgm:t>
    </dgm:pt>
    <dgm:pt modelId="{A492D55B-237B-4C03-B625-65A013C63099}" type="sibTrans" cxnId="{1D2A4A9D-4D6A-446B-94B4-3E65C02583BF}">
      <dgm:prSet/>
      <dgm:spPr/>
      <dgm:t>
        <a:bodyPr/>
        <a:lstStyle/>
        <a:p>
          <a:endParaRPr lang="es-CO"/>
        </a:p>
      </dgm:t>
    </dgm:pt>
    <dgm:pt modelId="{DBBBCA4B-1D27-4739-97BC-6E9ED69234CB}" type="pres">
      <dgm:prSet presAssocID="{BCBF8242-E403-42C2-982E-881695BF6A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D3EA1D-1B9D-4BC3-A996-034A2784B711}" type="pres">
      <dgm:prSet presAssocID="{4A268BC5-AF6B-4560-A586-980D8C0AF3E7}" presName="hierRoot1" presStyleCnt="0">
        <dgm:presLayoutVars>
          <dgm:hierBranch val="init"/>
        </dgm:presLayoutVars>
      </dgm:prSet>
      <dgm:spPr/>
    </dgm:pt>
    <dgm:pt modelId="{13178140-436D-43BF-B9C9-3A94F9943144}" type="pres">
      <dgm:prSet presAssocID="{4A268BC5-AF6B-4560-A586-980D8C0AF3E7}" presName="rootComposite1" presStyleCnt="0"/>
      <dgm:spPr/>
    </dgm:pt>
    <dgm:pt modelId="{4D30B025-F28A-430A-9DCA-BCA31E10001A}" type="pres">
      <dgm:prSet presAssocID="{4A268BC5-AF6B-4560-A586-980D8C0AF3E7}" presName="rootText1" presStyleLbl="node0" presStyleIdx="0" presStyleCnt="1" custLinFactNeighborX="-30250" custLinFactNeighborY="-2987">
        <dgm:presLayoutVars>
          <dgm:chPref val="3"/>
        </dgm:presLayoutVars>
      </dgm:prSet>
      <dgm:spPr/>
    </dgm:pt>
    <dgm:pt modelId="{5A370AE1-3BC0-4440-9451-62B923550458}" type="pres">
      <dgm:prSet presAssocID="{4A268BC5-AF6B-4560-A586-980D8C0AF3E7}" presName="rootConnector1" presStyleLbl="node1" presStyleIdx="0" presStyleCnt="0"/>
      <dgm:spPr/>
    </dgm:pt>
    <dgm:pt modelId="{E97C1E7A-48DA-4587-BC04-36387C3F9377}" type="pres">
      <dgm:prSet presAssocID="{4A268BC5-AF6B-4560-A586-980D8C0AF3E7}" presName="hierChild2" presStyleCnt="0"/>
      <dgm:spPr/>
    </dgm:pt>
    <dgm:pt modelId="{0E90239B-5D78-4FFE-86BB-038B6A4F1FA9}" type="pres">
      <dgm:prSet presAssocID="{4A268BC5-AF6B-4560-A586-980D8C0AF3E7}" presName="hierChild3" presStyleCnt="0"/>
      <dgm:spPr/>
    </dgm:pt>
    <dgm:pt modelId="{5D61AE7D-6C9A-464A-86D4-7983AB5F2ECD}" type="pres">
      <dgm:prSet presAssocID="{2BA0340C-CD7F-46A2-9E6B-FD193F16FB48}" presName="Name111" presStyleLbl="parChTrans1D2" presStyleIdx="0" presStyleCnt="2"/>
      <dgm:spPr/>
    </dgm:pt>
    <dgm:pt modelId="{1A69B64B-1C9D-446D-B6BF-828185A26B2F}" type="pres">
      <dgm:prSet presAssocID="{839E7FC8-6853-47DD-8F32-5A9F8CCA8730}" presName="hierRoot3" presStyleCnt="0">
        <dgm:presLayoutVars>
          <dgm:hierBranch val="init"/>
        </dgm:presLayoutVars>
      </dgm:prSet>
      <dgm:spPr/>
    </dgm:pt>
    <dgm:pt modelId="{9D6797E0-EF95-43A6-ABB9-26EFDB3B8A2C}" type="pres">
      <dgm:prSet presAssocID="{839E7FC8-6853-47DD-8F32-5A9F8CCA8730}" presName="rootComposite3" presStyleCnt="0"/>
      <dgm:spPr/>
    </dgm:pt>
    <dgm:pt modelId="{0F7453A2-DB71-4E37-A9CA-B99017642DEF}" type="pres">
      <dgm:prSet presAssocID="{839E7FC8-6853-47DD-8F32-5A9F8CCA8730}" presName="rootText3" presStyleLbl="asst1" presStyleIdx="0" presStyleCnt="17">
        <dgm:presLayoutVars>
          <dgm:chPref val="3"/>
        </dgm:presLayoutVars>
      </dgm:prSet>
      <dgm:spPr/>
    </dgm:pt>
    <dgm:pt modelId="{E5570DD1-27BE-4FA5-BA10-8BBEAF320416}" type="pres">
      <dgm:prSet presAssocID="{839E7FC8-6853-47DD-8F32-5A9F8CCA8730}" presName="rootConnector3" presStyleLbl="asst1" presStyleIdx="0" presStyleCnt="17"/>
      <dgm:spPr/>
    </dgm:pt>
    <dgm:pt modelId="{01BBFF40-5442-46C5-AE93-19D68F0280E4}" type="pres">
      <dgm:prSet presAssocID="{839E7FC8-6853-47DD-8F32-5A9F8CCA8730}" presName="hierChild6" presStyleCnt="0"/>
      <dgm:spPr/>
    </dgm:pt>
    <dgm:pt modelId="{5BF7E8C6-93AF-402F-9C58-938539EA4B3B}" type="pres">
      <dgm:prSet presAssocID="{839E7FC8-6853-47DD-8F32-5A9F8CCA8730}" presName="hierChild7" presStyleCnt="0"/>
      <dgm:spPr/>
    </dgm:pt>
    <dgm:pt modelId="{89FE7E25-1FB2-443B-980B-0FEBE6B4547C}" type="pres">
      <dgm:prSet presAssocID="{BDE4B43E-07EE-4726-9D54-8778BCA92D10}" presName="Name111" presStyleLbl="parChTrans1D3" presStyleIdx="0" presStyleCnt="14"/>
      <dgm:spPr/>
    </dgm:pt>
    <dgm:pt modelId="{4011943D-E40F-4689-98E3-BAFF812072A0}" type="pres">
      <dgm:prSet presAssocID="{16784712-3E24-4021-93A1-55185BDD9621}" presName="hierRoot3" presStyleCnt="0">
        <dgm:presLayoutVars>
          <dgm:hierBranch val="init"/>
        </dgm:presLayoutVars>
      </dgm:prSet>
      <dgm:spPr/>
    </dgm:pt>
    <dgm:pt modelId="{E6368CB7-FECD-4AF9-9D46-DE3A62F79E43}" type="pres">
      <dgm:prSet presAssocID="{16784712-3E24-4021-93A1-55185BDD9621}" presName="rootComposite3" presStyleCnt="0"/>
      <dgm:spPr/>
    </dgm:pt>
    <dgm:pt modelId="{251EBB3C-FBFC-47B9-818C-C7B76956D205}" type="pres">
      <dgm:prSet presAssocID="{16784712-3E24-4021-93A1-55185BDD9621}" presName="rootText3" presStyleLbl="asst1" presStyleIdx="1" presStyleCnt="17">
        <dgm:presLayoutVars>
          <dgm:chPref val="3"/>
        </dgm:presLayoutVars>
      </dgm:prSet>
      <dgm:spPr/>
    </dgm:pt>
    <dgm:pt modelId="{28EB442B-03F6-4587-ADB0-7F67832686B1}" type="pres">
      <dgm:prSet presAssocID="{16784712-3E24-4021-93A1-55185BDD9621}" presName="rootConnector3" presStyleLbl="asst1" presStyleIdx="1" presStyleCnt="17"/>
      <dgm:spPr/>
    </dgm:pt>
    <dgm:pt modelId="{BED14AF2-DB4C-4C20-AB96-353E584787E0}" type="pres">
      <dgm:prSet presAssocID="{16784712-3E24-4021-93A1-55185BDD9621}" presName="hierChild6" presStyleCnt="0"/>
      <dgm:spPr/>
    </dgm:pt>
    <dgm:pt modelId="{BDE9BD89-C4C8-4CC0-9E22-7FB96AD57AAC}" type="pres">
      <dgm:prSet presAssocID="{16784712-3E24-4021-93A1-55185BDD9621}" presName="hierChild7" presStyleCnt="0"/>
      <dgm:spPr/>
    </dgm:pt>
    <dgm:pt modelId="{85399036-9653-4934-9BE9-C0100C7C8376}" type="pres">
      <dgm:prSet presAssocID="{D47D946D-24DA-48E5-A983-6BFD1FD78B41}" presName="Name111" presStyleLbl="parChTrans1D3" presStyleIdx="1" presStyleCnt="14"/>
      <dgm:spPr/>
    </dgm:pt>
    <dgm:pt modelId="{5E0EB2BF-6E12-442E-9124-7C3B624B5C7E}" type="pres">
      <dgm:prSet presAssocID="{E6123429-7E22-4C50-A94B-99F2FDF343BE}" presName="hierRoot3" presStyleCnt="0">
        <dgm:presLayoutVars>
          <dgm:hierBranch val="init"/>
        </dgm:presLayoutVars>
      </dgm:prSet>
      <dgm:spPr/>
    </dgm:pt>
    <dgm:pt modelId="{7B63DA0F-554C-4B83-A974-CA0A8E7D8606}" type="pres">
      <dgm:prSet presAssocID="{E6123429-7E22-4C50-A94B-99F2FDF343BE}" presName="rootComposite3" presStyleCnt="0"/>
      <dgm:spPr/>
    </dgm:pt>
    <dgm:pt modelId="{D0C02C64-7A16-401C-A6E3-B4C60D1DF5E9}" type="pres">
      <dgm:prSet presAssocID="{E6123429-7E22-4C50-A94B-99F2FDF343BE}" presName="rootText3" presStyleLbl="asst1" presStyleIdx="2" presStyleCnt="17">
        <dgm:presLayoutVars>
          <dgm:chPref val="3"/>
        </dgm:presLayoutVars>
      </dgm:prSet>
      <dgm:spPr/>
    </dgm:pt>
    <dgm:pt modelId="{9577A348-F64D-43C2-85EA-D3C385B54272}" type="pres">
      <dgm:prSet presAssocID="{E6123429-7E22-4C50-A94B-99F2FDF343BE}" presName="rootConnector3" presStyleLbl="asst1" presStyleIdx="2" presStyleCnt="17"/>
      <dgm:spPr/>
    </dgm:pt>
    <dgm:pt modelId="{E5025974-C186-43A1-8F78-4C06A408A7A2}" type="pres">
      <dgm:prSet presAssocID="{E6123429-7E22-4C50-A94B-99F2FDF343BE}" presName="hierChild6" presStyleCnt="0"/>
      <dgm:spPr/>
    </dgm:pt>
    <dgm:pt modelId="{FDCD9592-8DC0-4644-8E6A-C9DDF943CE48}" type="pres">
      <dgm:prSet presAssocID="{E6123429-7E22-4C50-A94B-99F2FDF343BE}" presName="hierChild7" presStyleCnt="0"/>
      <dgm:spPr/>
    </dgm:pt>
    <dgm:pt modelId="{6ABAE8CE-B57A-482E-93C6-89A8FF73A0C9}" type="pres">
      <dgm:prSet presAssocID="{6BACC7CC-D9B4-4768-8FA1-4D60BBC340A7}" presName="Name111" presStyleLbl="parChTrans1D3" presStyleIdx="2" presStyleCnt="14"/>
      <dgm:spPr/>
    </dgm:pt>
    <dgm:pt modelId="{9BDB7D38-E34B-4DE7-BBE3-5BFD3E03C462}" type="pres">
      <dgm:prSet presAssocID="{88106E09-E3F0-4650-A61B-476783386202}" presName="hierRoot3" presStyleCnt="0">
        <dgm:presLayoutVars>
          <dgm:hierBranch val="init"/>
        </dgm:presLayoutVars>
      </dgm:prSet>
      <dgm:spPr/>
    </dgm:pt>
    <dgm:pt modelId="{001F3630-B850-45C4-BFD5-4F0B189F391C}" type="pres">
      <dgm:prSet presAssocID="{88106E09-E3F0-4650-A61B-476783386202}" presName="rootComposite3" presStyleCnt="0"/>
      <dgm:spPr/>
    </dgm:pt>
    <dgm:pt modelId="{4172C90C-1FA5-4D93-A068-B9FCFC098DEA}" type="pres">
      <dgm:prSet presAssocID="{88106E09-E3F0-4650-A61B-476783386202}" presName="rootText3" presStyleLbl="asst1" presStyleIdx="3" presStyleCnt="17">
        <dgm:presLayoutVars>
          <dgm:chPref val="3"/>
        </dgm:presLayoutVars>
      </dgm:prSet>
      <dgm:spPr/>
    </dgm:pt>
    <dgm:pt modelId="{7DFA7132-3537-4881-9001-89DC398FB75F}" type="pres">
      <dgm:prSet presAssocID="{88106E09-E3F0-4650-A61B-476783386202}" presName="rootConnector3" presStyleLbl="asst1" presStyleIdx="3" presStyleCnt="17"/>
      <dgm:spPr/>
    </dgm:pt>
    <dgm:pt modelId="{CE25E1E3-08C8-48EE-A82A-7FD63860291E}" type="pres">
      <dgm:prSet presAssocID="{88106E09-E3F0-4650-A61B-476783386202}" presName="hierChild6" presStyleCnt="0"/>
      <dgm:spPr/>
    </dgm:pt>
    <dgm:pt modelId="{71238FBF-1005-4020-A125-E93215CE75CD}" type="pres">
      <dgm:prSet presAssocID="{88106E09-E3F0-4650-A61B-476783386202}" presName="hierChild7" presStyleCnt="0"/>
      <dgm:spPr/>
    </dgm:pt>
    <dgm:pt modelId="{EC9DB16C-8EFC-44AF-A1BE-6B433A7B70CF}" type="pres">
      <dgm:prSet presAssocID="{F6F77AB4-940B-4178-9C79-50ED4232B2B5}" presName="Name111" presStyleLbl="parChTrans1D3" presStyleIdx="3" presStyleCnt="14"/>
      <dgm:spPr/>
    </dgm:pt>
    <dgm:pt modelId="{F69DE4D7-A24A-46F7-9BF5-B02468A6C81C}" type="pres">
      <dgm:prSet presAssocID="{8C8EDBA6-3653-4074-A1CB-E80ABC87442D}" presName="hierRoot3" presStyleCnt="0">
        <dgm:presLayoutVars>
          <dgm:hierBranch val="init"/>
        </dgm:presLayoutVars>
      </dgm:prSet>
      <dgm:spPr/>
    </dgm:pt>
    <dgm:pt modelId="{6BFDA4E7-D3D6-430A-8169-E65E3392FE99}" type="pres">
      <dgm:prSet presAssocID="{8C8EDBA6-3653-4074-A1CB-E80ABC87442D}" presName="rootComposite3" presStyleCnt="0"/>
      <dgm:spPr/>
    </dgm:pt>
    <dgm:pt modelId="{6B6612AD-28BA-4C3D-ABA6-EE750ACED51E}" type="pres">
      <dgm:prSet presAssocID="{8C8EDBA6-3653-4074-A1CB-E80ABC87442D}" presName="rootText3" presStyleLbl="asst1" presStyleIdx="4" presStyleCnt="17">
        <dgm:presLayoutVars>
          <dgm:chPref val="3"/>
        </dgm:presLayoutVars>
      </dgm:prSet>
      <dgm:spPr/>
    </dgm:pt>
    <dgm:pt modelId="{8718A101-546D-4B56-B425-139A977D7A90}" type="pres">
      <dgm:prSet presAssocID="{8C8EDBA6-3653-4074-A1CB-E80ABC87442D}" presName="rootConnector3" presStyleLbl="asst1" presStyleIdx="4" presStyleCnt="17"/>
      <dgm:spPr/>
    </dgm:pt>
    <dgm:pt modelId="{23B395EE-BDEE-4099-9827-CE8602CDB158}" type="pres">
      <dgm:prSet presAssocID="{8C8EDBA6-3653-4074-A1CB-E80ABC87442D}" presName="hierChild6" presStyleCnt="0"/>
      <dgm:spPr/>
    </dgm:pt>
    <dgm:pt modelId="{1D6FF11D-126D-45F9-ADAD-B6B6710AAD0D}" type="pres">
      <dgm:prSet presAssocID="{8C8EDBA6-3653-4074-A1CB-E80ABC87442D}" presName="hierChild7" presStyleCnt="0"/>
      <dgm:spPr/>
    </dgm:pt>
    <dgm:pt modelId="{B41A6358-A157-466B-AFED-8311AFBDF6C2}" type="pres">
      <dgm:prSet presAssocID="{259033B5-E82F-4926-B8F2-A9ADFE90F79B}" presName="Name111" presStyleLbl="parChTrans1D3" presStyleIdx="4" presStyleCnt="14"/>
      <dgm:spPr/>
    </dgm:pt>
    <dgm:pt modelId="{D76387DB-AA48-49C5-B245-99027B634A61}" type="pres">
      <dgm:prSet presAssocID="{228A92E2-1398-4D46-A951-490CEAD3D7A1}" presName="hierRoot3" presStyleCnt="0">
        <dgm:presLayoutVars>
          <dgm:hierBranch val="init"/>
        </dgm:presLayoutVars>
      </dgm:prSet>
      <dgm:spPr/>
    </dgm:pt>
    <dgm:pt modelId="{96825EF7-57BE-4E87-B751-4DA5A399DF12}" type="pres">
      <dgm:prSet presAssocID="{228A92E2-1398-4D46-A951-490CEAD3D7A1}" presName="rootComposite3" presStyleCnt="0"/>
      <dgm:spPr/>
    </dgm:pt>
    <dgm:pt modelId="{5602D20F-9404-4729-9EF2-D3C384FF8D5B}" type="pres">
      <dgm:prSet presAssocID="{228A92E2-1398-4D46-A951-490CEAD3D7A1}" presName="rootText3" presStyleLbl="asst1" presStyleIdx="5" presStyleCnt="17">
        <dgm:presLayoutVars>
          <dgm:chPref val="3"/>
        </dgm:presLayoutVars>
      </dgm:prSet>
      <dgm:spPr/>
    </dgm:pt>
    <dgm:pt modelId="{B956D96E-2CF3-4C04-97E7-4B2B9C0538C7}" type="pres">
      <dgm:prSet presAssocID="{228A92E2-1398-4D46-A951-490CEAD3D7A1}" presName="rootConnector3" presStyleLbl="asst1" presStyleIdx="5" presStyleCnt="17"/>
      <dgm:spPr/>
    </dgm:pt>
    <dgm:pt modelId="{B2BD7D06-CEB4-4A4A-8F22-07D354F0E1C7}" type="pres">
      <dgm:prSet presAssocID="{228A92E2-1398-4D46-A951-490CEAD3D7A1}" presName="hierChild6" presStyleCnt="0"/>
      <dgm:spPr/>
    </dgm:pt>
    <dgm:pt modelId="{8B2EC055-31CD-4708-8FAE-06A387CC6A49}" type="pres">
      <dgm:prSet presAssocID="{228A92E2-1398-4D46-A951-490CEAD3D7A1}" presName="hierChild7" presStyleCnt="0"/>
      <dgm:spPr/>
    </dgm:pt>
    <dgm:pt modelId="{B5F9759D-C7DD-4290-B55A-85EB3F24EA9A}" type="pres">
      <dgm:prSet presAssocID="{5410B408-5DD4-4212-BE11-8AE0D8326427}" presName="Name111" presStyleLbl="parChTrans1D3" presStyleIdx="5" presStyleCnt="14"/>
      <dgm:spPr/>
    </dgm:pt>
    <dgm:pt modelId="{1B81F0ED-AF8D-436D-B2C3-CC10FA3FF626}" type="pres">
      <dgm:prSet presAssocID="{8B0C3EBD-B732-4516-AC68-8DF913DE19DE}" presName="hierRoot3" presStyleCnt="0">
        <dgm:presLayoutVars>
          <dgm:hierBranch val="init"/>
        </dgm:presLayoutVars>
      </dgm:prSet>
      <dgm:spPr/>
    </dgm:pt>
    <dgm:pt modelId="{D9B480F3-1000-44BA-AD76-E8094DAA6B8A}" type="pres">
      <dgm:prSet presAssocID="{8B0C3EBD-B732-4516-AC68-8DF913DE19DE}" presName="rootComposite3" presStyleCnt="0"/>
      <dgm:spPr/>
    </dgm:pt>
    <dgm:pt modelId="{F021D9F2-90E8-44A0-937B-2FB8ECADA263}" type="pres">
      <dgm:prSet presAssocID="{8B0C3EBD-B732-4516-AC68-8DF913DE19DE}" presName="rootText3" presStyleLbl="asst1" presStyleIdx="6" presStyleCnt="17">
        <dgm:presLayoutVars>
          <dgm:chPref val="3"/>
        </dgm:presLayoutVars>
      </dgm:prSet>
      <dgm:spPr/>
    </dgm:pt>
    <dgm:pt modelId="{63C0C1FA-13E9-4000-87B4-9957606B0EFB}" type="pres">
      <dgm:prSet presAssocID="{8B0C3EBD-B732-4516-AC68-8DF913DE19DE}" presName="rootConnector3" presStyleLbl="asst1" presStyleIdx="6" presStyleCnt="17"/>
      <dgm:spPr/>
    </dgm:pt>
    <dgm:pt modelId="{238F0D5F-28AA-493F-8A0B-A82FC5F2A0F5}" type="pres">
      <dgm:prSet presAssocID="{8B0C3EBD-B732-4516-AC68-8DF913DE19DE}" presName="hierChild6" presStyleCnt="0"/>
      <dgm:spPr/>
    </dgm:pt>
    <dgm:pt modelId="{30668864-4E12-4D70-9946-948BC0E12B5B}" type="pres">
      <dgm:prSet presAssocID="{8B0C3EBD-B732-4516-AC68-8DF913DE19DE}" presName="hierChild7" presStyleCnt="0"/>
      <dgm:spPr/>
    </dgm:pt>
    <dgm:pt modelId="{310E6F25-DC9A-4F4F-B9DD-1ADE4CBF5D64}" type="pres">
      <dgm:prSet presAssocID="{C88D6E35-C627-48F7-BC1D-7E0F8D012E7A}" presName="Name111" presStyleLbl="parChTrans1D3" presStyleIdx="6" presStyleCnt="14"/>
      <dgm:spPr/>
    </dgm:pt>
    <dgm:pt modelId="{95EAF66F-03D5-44C9-BC7A-4ED71B1FE634}" type="pres">
      <dgm:prSet presAssocID="{82E10DBA-1299-4341-87A8-7AD8C6EB034E}" presName="hierRoot3" presStyleCnt="0">
        <dgm:presLayoutVars>
          <dgm:hierBranch val="init"/>
        </dgm:presLayoutVars>
      </dgm:prSet>
      <dgm:spPr/>
    </dgm:pt>
    <dgm:pt modelId="{CF93D21B-4E7F-4987-A1B8-8E65066A16B3}" type="pres">
      <dgm:prSet presAssocID="{82E10DBA-1299-4341-87A8-7AD8C6EB034E}" presName="rootComposite3" presStyleCnt="0"/>
      <dgm:spPr/>
    </dgm:pt>
    <dgm:pt modelId="{EBE901AB-5466-4C85-978F-6E1E83E0A4C1}" type="pres">
      <dgm:prSet presAssocID="{82E10DBA-1299-4341-87A8-7AD8C6EB034E}" presName="rootText3" presStyleLbl="asst1" presStyleIdx="7" presStyleCnt="17">
        <dgm:presLayoutVars>
          <dgm:chPref val="3"/>
        </dgm:presLayoutVars>
      </dgm:prSet>
      <dgm:spPr/>
    </dgm:pt>
    <dgm:pt modelId="{6A4FCC57-FD2F-45F6-93F0-A3AD9E9FB262}" type="pres">
      <dgm:prSet presAssocID="{82E10DBA-1299-4341-87A8-7AD8C6EB034E}" presName="rootConnector3" presStyleLbl="asst1" presStyleIdx="7" presStyleCnt="17"/>
      <dgm:spPr/>
    </dgm:pt>
    <dgm:pt modelId="{421DF1F6-6B51-44B0-88A2-9A586B15E440}" type="pres">
      <dgm:prSet presAssocID="{82E10DBA-1299-4341-87A8-7AD8C6EB034E}" presName="hierChild6" presStyleCnt="0"/>
      <dgm:spPr/>
    </dgm:pt>
    <dgm:pt modelId="{343A9590-0731-4F6A-9E80-85A638AF5A11}" type="pres">
      <dgm:prSet presAssocID="{82E10DBA-1299-4341-87A8-7AD8C6EB034E}" presName="hierChild7" presStyleCnt="0"/>
      <dgm:spPr/>
    </dgm:pt>
    <dgm:pt modelId="{688418DA-1317-4053-A3D4-85AB9EB0F9E4}" type="pres">
      <dgm:prSet presAssocID="{58FC2726-B740-4E2A-B64A-5CB229D86AEE}" presName="Name111" presStyleLbl="parChTrans1D3" presStyleIdx="7" presStyleCnt="14"/>
      <dgm:spPr/>
    </dgm:pt>
    <dgm:pt modelId="{EA74E46F-B22A-434E-BFB7-D46AC4E7D854}" type="pres">
      <dgm:prSet presAssocID="{C63F8DEC-5871-44EC-BE57-C41A0F016440}" presName="hierRoot3" presStyleCnt="0">
        <dgm:presLayoutVars>
          <dgm:hierBranch val="init"/>
        </dgm:presLayoutVars>
      </dgm:prSet>
      <dgm:spPr/>
    </dgm:pt>
    <dgm:pt modelId="{00EBE549-B8F3-409D-A890-2B17766E22B1}" type="pres">
      <dgm:prSet presAssocID="{C63F8DEC-5871-44EC-BE57-C41A0F016440}" presName="rootComposite3" presStyleCnt="0"/>
      <dgm:spPr/>
    </dgm:pt>
    <dgm:pt modelId="{B166912F-F786-439A-9082-E0DD726FA128}" type="pres">
      <dgm:prSet presAssocID="{C63F8DEC-5871-44EC-BE57-C41A0F016440}" presName="rootText3" presStyleLbl="asst1" presStyleIdx="8" presStyleCnt="17">
        <dgm:presLayoutVars>
          <dgm:chPref val="3"/>
        </dgm:presLayoutVars>
      </dgm:prSet>
      <dgm:spPr/>
    </dgm:pt>
    <dgm:pt modelId="{D4998114-B0C1-440A-B7CA-22AC4881D2FD}" type="pres">
      <dgm:prSet presAssocID="{C63F8DEC-5871-44EC-BE57-C41A0F016440}" presName="rootConnector3" presStyleLbl="asst1" presStyleIdx="8" presStyleCnt="17"/>
      <dgm:spPr/>
    </dgm:pt>
    <dgm:pt modelId="{502382E4-0CDD-4C15-BCE3-8CBAC6E9A08A}" type="pres">
      <dgm:prSet presAssocID="{C63F8DEC-5871-44EC-BE57-C41A0F016440}" presName="hierChild6" presStyleCnt="0"/>
      <dgm:spPr/>
    </dgm:pt>
    <dgm:pt modelId="{EACB6668-F20E-4D86-A978-3E7CC34069BC}" type="pres">
      <dgm:prSet presAssocID="{C63F8DEC-5871-44EC-BE57-C41A0F016440}" presName="hierChild7" presStyleCnt="0"/>
      <dgm:spPr/>
    </dgm:pt>
    <dgm:pt modelId="{8B00AAC8-C4C7-43D1-809B-D8548D767707}" type="pres">
      <dgm:prSet presAssocID="{30E84B37-902B-44DA-B0B0-4D2D40B8702B}" presName="Name111" presStyleLbl="parChTrans1D4" presStyleIdx="0" presStyleCnt="1"/>
      <dgm:spPr/>
    </dgm:pt>
    <dgm:pt modelId="{5400D375-71CA-4203-8A0F-32F845D55F7D}" type="pres">
      <dgm:prSet presAssocID="{D108739F-8B25-4ADE-B3E9-3230A1114225}" presName="hierRoot3" presStyleCnt="0">
        <dgm:presLayoutVars>
          <dgm:hierBranch val="init"/>
        </dgm:presLayoutVars>
      </dgm:prSet>
      <dgm:spPr/>
    </dgm:pt>
    <dgm:pt modelId="{36A651CA-A6CE-4751-96C6-07B68FBC8610}" type="pres">
      <dgm:prSet presAssocID="{D108739F-8B25-4ADE-B3E9-3230A1114225}" presName="rootComposite3" presStyleCnt="0"/>
      <dgm:spPr/>
    </dgm:pt>
    <dgm:pt modelId="{DBE218D9-21D6-4C5A-83B6-F75840C91C0B}" type="pres">
      <dgm:prSet presAssocID="{D108739F-8B25-4ADE-B3E9-3230A1114225}" presName="rootText3" presStyleLbl="asst1" presStyleIdx="9" presStyleCnt="17">
        <dgm:presLayoutVars>
          <dgm:chPref val="3"/>
        </dgm:presLayoutVars>
      </dgm:prSet>
      <dgm:spPr/>
    </dgm:pt>
    <dgm:pt modelId="{AC245FB9-67C4-47B8-B908-197B89944E06}" type="pres">
      <dgm:prSet presAssocID="{D108739F-8B25-4ADE-B3E9-3230A1114225}" presName="rootConnector3" presStyleLbl="asst1" presStyleIdx="9" presStyleCnt="17"/>
      <dgm:spPr/>
    </dgm:pt>
    <dgm:pt modelId="{8761DAB0-ABEB-44F0-9AE2-A976AEC821AE}" type="pres">
      <dgm:prSet presAssocID="{D108739F-8B25-4ADE-B3E9-3230A1114225}" presName="hierChild6" presStyleCnt="0"/>
      <dgm:spPr/>
    </dgm:pt>
    <dgm:pt modelId="{6845BCE5-FE2F-4E75-9B44-509340BC215D}" type="pres">
      <dgm:prSet presAssocID="{D108739F-8B25-4ADE-B3E9-3230A1114225}" presName="hierChild7" presStyleCnt="0"/>
      <dgm:spPr/>
    </dgm:pt>
    <dgm:pt modelId="{EF5F3275-C8A3-482A-9BD7-DA11B5090576}" type="pres">
      <dgm:prSet presAssocID="{125CC81E-7A9C-4F13-B28A-765F654A08BC}" presName="Name111" presStyleLbl="parChTrans1D2" presStyleIdx="1" presStyleCnt="2"/>
      <dgm:spPr/>
    </dgm:pt>
    <dgm:pt modelId="{3CA37159-957C-4378-9931-52153CBF6946}" type="pres">
      <dgm:prSet presAssocID="{900EED41-AF80-408E-9916-DF5EC319B03E}" presName="hierRoot3" presStyleCnt="0">
        <dgm:presLayoutVars>
          <dgm:hierBranch val="init"/>
        </dgm:presLayoutVars>
      </dgm:prSet>
      <dgm:spPr/>
    </dgm:pt>
    <dgm:pt modelId="{EAC01493-8A92-43D1-B259-14F0D95CADE8}" type="pres">
      <dgm:prSet presAssocID="{900EED41-AF80-408E-9916-DF5EC319B03E}" presName="rootComposite3" presStyleCnt="0"/>
      <dgm:spPr/>
    </dgm:pt>
    <dgm:pt modelId="{41662697-D188-41ED-A315-EC033B4EDA02}" type="pres">
      <dgm:prSet presAssocID="{900EED41-AF80-408E-9916-DF5EC319B03E}" presName="rootText3" presStyleLbl="asst1" presStyleIdx="10" presStyleCnt="17">
        <dgm:presLayoutVars>
          <dgm:chPref val="3"/>
        </dgm:presLayoutVars>
      </dgm:prSet>
      <dgm:spPr/>
    </dgm:pt>
    <dgm:pt modelId="{F000B95E-BEF9-4BE9-8D82-059B3DBD57AF}" type="pres">
      <dgm:prSet presAssocID="{900EED41-AF80-408E-9916-DF5EC319B03E}" presName="rootConnector3" presStyleLbl="asst1" presStyleIdx="10" presStyleCnt="17"/>
      <dgm:spPr/>
    </dgm:pt>
    <dgm:pt modelId="{330F3223-C612-4ADF-88E1-43B55A40FDBB}" type="pres">
      <dgm:prSet presAssocID="{900EED41-AF80-408E-9916-DF5EC319B03E}" presName="hierChild6" presStyleCnt="0"/>
      <dgm:spPr/>
    </dgm:pt>
    <dgm:pt modelId="{7FF61019-9FD1-4391-89B0-0F1FB0CB75E3}" type="pres">
      <dgm:prSet presAssocID="{900EED41-AF80-408E-9916-DF5EC319B03E}" presName="hierChild7" presStyleCnt="0"/>
      <dgm:spPr/>
    </dgm:pt>
    <dgm:pt modelId="{A2F28392-1362-41C9-9CC8-CC6D873C9080}" type="pres">
      <dgm:prSet presAssocID="{01CEC22B-8255-478A-A3E7-F09C15C8C147}" presName="Name111" presStyleLbl="parChTrans1D3" presStyleIdx="8" presStyleCnt="14"/>
      <dgm:spPr/>
    </dgm:pt>
    <dgm:pt modelId="{15A5511C-95C6-44C4-A048-A0A8607F11D1}" type="pres">
      <dgm:prSet presAssocID="{D4842C05-BAF0-45C4-8F3C-D7F687D9F57B}" presName="hierRoot3" presStyleCnt="0">
        <dgm:presLayoutVars>
          <dgm:hierBranch val="init"/>
        </dgm:presLayoutVars>
      </dgm:prSet>
      <dgm:spPr/>
    </dgm:pt>
    <dgm:pt modelId="{55B3664D-F6C5-441C-AD0F-CD86AC5C84C7}" type="pres">
      <dgm:prSet presAssocID="{D4842C05-BAF0-45C4-8F3C-D7F687D9F57B}" presName="rootComposite3" presStyleCnt="0"/>
      <dgm:spPr/>
    </dgm:pt>
    <dgm:pt modelId="{B01CD1AA-0972-4FB9-8241-B2CDE8F77BCB}" type="pres">
      <dgm:prSet presAssocID="{D4842C05-BAF0-45C4-8F3C-D7F687D9F57B}" presName="rootText3" presStyleLbl="asst1" presStyleIdx="11" presStyleCnt="17">
        <dgm:presLayoutVars>
          <dgm:chPref val="3"/>
        </dgm:presLayoutVars>
      </dgm:prSet>
      <dgm:spPr/>
    </dgm:pt>
    <dgm:pt modelId="{5029F7EF-6634-47B7-87C0-5552DA6BE8A7}" type="pres">
      <dgm:prSet presAssocID="{D4842C05-BAF0-45C4-8F3C-D7F687D9F57B}" presName="rootConnector3" presStyleLbl="asst1" presStyleIdx="11" presStyleCnt="17"/>
      <dgm:spPr/>
    </dgm:pt>
    <dgm:pt modelId="{76A97F2E-9DB4-4B96-A71D-E7F3CE727818}" type="pres">
      <dgm:prSet presAssocID="{D4842C05-BAF0-45C4-8F3C-D7F687D9F57B}" presName="hierChild6" presStyleCnt="0"/>
      <dgm:spPr/>
    </dgm:pt>
    <dgm:pt modelId="{D565C38C-D8E8-41E8-A88A-629269DCA93D}" type="pres">
      <dgm:prSet presAssocID="{D4842C05-BAF0-45C4-8F3C-D7F687D9F57B}" presName="hierChild7" presStyleCnt="0"/>
      <dgm:spPr/>
    </dgm:pt>
    <dgm:pt modelId="{459762EC-0616-4370-924B-7BE57FC306DA}" type="pres">
      <dgm:prSet presAssocID="{BC63B757-138D-46AC-B8A9-71E11B19649C}" presName="Name111" presStyleLbl="parChTrans1D3" presStyleIdx="9" presStyleCnt="14"/>
      <dgm:spPr/>
    </dgm:pt>
    <dgm:pt modelId="{72C7303D-0C1F-41C0-87E3-C03A776091EE}" type="pres">
      <dgm:prSet presAssocID="{4EFC5C2B-937B-4C7C-A136-8A7CDA431253}" presName="hierRoot3" presStyleCnt="0">
        <dgm:presLayoutVars>
          <dgm:hierBranch val="init"/>
        </dgm:presLayoutVars>
      </dgm:prSet>
      <dgm:spPr/>
    </dgm:pt>
    <dgm:pt modelId="{4D551975-6B1A-4ED9-ABC7-272B24A123EA}" type="pres">
      <dgm:prSet presAssocID="{4EFC5C2B-937B-4C7C-A136-8A7CDA431253}" presName="rootComposite3" presStyleCnt="0"/>
      <dgm:spPr/>
    </dgm:pt>
    <dgm:pt modelId="{42712EC2-91EF-4724-9D90-BA7FCE29FA6B}" type="pres">
      <dgm:prSet presAssocID="{4EFC5C2B-937B-4C7C-A136-8A7CDA431253}" presName="rootText3" presStyleLbl="asst1" presStyleIdx="12" presStyleCnt="17">
        <dgm:presLayoutVars>
          <dgm:chPref val="3"/>
        </dgm:presLayoutVars>
      </dgm:prSet>
      <dgm:spPr/>
    </dgm:pt>
    <dgm:pt modelId="{DF712C15-B39A-4CE6-B59D-4320D3AA7B65}" type="pres">
      <dgm:prSet presAssocID="{4EFC5C2B-937B-4C7C-A136-8A7CDA431253}" presName="rootConnector3" presStyleLbl="asst1" presStyleIdx="12" presStyleCnt="17"/>
      <dgm:spPr/>
    </dgm:pt>
    <dgm:pt modelId="{87AC4F5F-5833-4AE6-BD3C-93721BE5F751}" type="pres">
      <dgm:prSet presAssocID="{4EFC5C2B-937B-4C7C-A136-8A7CDA431253}" presName="hierChild6" presStyleCnt="0"/>
      <dgm:spPr/>
    </dgm:pt>
    <dgm:pt modelId="{BCDF6E32-076A-4AED-87B9-D1A534F23D65}" type="pres">
      <dgm:prSet presAssocID="{4EFC5C2B-937B-4C7C-A136-8A7CDA431253}" presName="hierChild7" presStyleCnt="0"/>
      <dgm:spPr/>
    </dgm:pt>
    <dgm:pt modelId="{1D6DEAE5-606B-4DD3-80D2-8277306DB2C0}" type="pres">
      <dgm:prSet presAssocID="{8A1C2581-E27F-4ABC-9FDB-875C77B6CA6B}" presName="Name111" presStyleLbl="parChTrans1D3" presStyleIdx="10" presStyleCnt="14"/>
      <dgm:spPr/>
    </dgm:pt>
    <dgm:pt modelId="{539C0F70-F26B-4ADE-B647-D1115375819E}" type="pres">
      <dgm:prSet presAssocID="{1BCBB073-5C62-4B90-BF5A-5204BA89C463}" presName="hierRoot3" presStyleCnt="0">
        <dgm:presLayoutVars>
          <dgm:hierBranch val="init"/>
        </dgm:presLayoutVars>
      </dgm:prSet>
      <dgm:spPr/>
    </dgm:pt>
    <dgm:pt modelId="{401A296A-3165-4671-88B5-44155923A581}" type="pres">
      <dgm:prSet presAssocID="{1BCBB073-5C62-4B90-BF5A-5204BA89C463}" presName="rootComposite3" presStyleCnt="0"/>
      <dgm:spPr/>
    </dgm:pt>
    <dgm:pt modelId="{0BF7D10A-A709-4AD2-ACFF-2709BB675812}" type="pres">
      <dgm:prSet presAssocID="{1BCBB073-5C62-4B90-BF5A-5204BA89C463}" presName="rootText3" presStyleLbl="asst1" presStyleIdx="13" presStyleCnt="17">
        <dgm:presLayoutVars>
          <dgm:chPref val="3"/>
        </dgm:presLayoutVars>
      </dgm:prSet>
      <dgm:spPr/>
    </dgm:pt>
    <dgm:pt modelId="{537C6AE1-337F-4D78-B682-58E281E03A85}" type="pres">
      <dgm:prSet presAssocID="{1BCBB073-5C62-4B90-BF5A-5204BA89C463}" presName="rootConnector3" presStyleLbl="asst1" presStyleIdx="13" presStyleCnt="17"/>
      <dgm:spPr/>
    </dgm:pt>
    <dgm:pt modelId="{0437A4EE-1666-44E3-B940-669FCC43A8FC}" type="pres">
      <dgm:prSet presAssocID="{1BCBB073-5C62-4B90-BF5A-5204BA89C463}" presName="hierChild6" presStyleCnt="0"/>
      <dgm:spPr/>
    </dgm:pt>
    <dgm:pt modelId="{0A269A85-52B5-4E90-81F8-2B54EC34D138}" type="pres">
      <dgm:prSet presAssocID="{1BCBB073-5C62-4B90-BF5A-5204BA89C463}" presName="hierChild7" presStyleCnt="0"/>
      <dgm:spPr/>
    </dgm:pt>
    <dgm:pt modelId="{0A6FCFB3-94F6-4984-8BD7-6AB40606B46F}" type="pres">
      <dgm:prSet presAssocID="{58FC1E52-85EA-4D88-857F-B30A2D366F3C}" presName="Name111" presStyleLbl="parChTrans1D3" presStyleIdx="11" presStyleCnt="14"/>
      <dgm:spPr/>
    </dgm:pt>
    <dgm:pt modelId="{9327E397-2C7F-4AEA-8F97-DAEE76383FCA}" type="pres">
      <dgm:prSet presAssocID="{2A354CBF-789F-44D7-BD2A-CFE2A3DA2A83}" presName="hierRoot3" presStyleCnt="0">
        <dgm:presLayoutVars>
          <dgm:hierBranch val="init"/>
        </dgm:presLayoutVars>
      </dgm:prSet>
      <dgm:spPr/>
    </dgm:pt>
    <dgm:pt modelId="{A783A9C5-286D-4DA7-8311-169E0CA22013}" type="pres">
      <dgm:prSet presAssocID="{2A354CBF-789F-44D7-BD2A-CFE2A3DA2A83}" presName="rootComposite3" presStyleCnt="0"/>
      <dgm:spPr/>
    </dgm:pt>
    <dgm:pt modelId="{3D0F6A1D-FD65-4555-BCDB-CE5497F6B8CC}" type="pres">
      <dgm:prSet presAssocID="{2A354CBF-789F-44D7-BD2A-CFE2A3DA2A83}" presName="rootText3" presStyleLbl="asst1" presStyleIdx="14" presStyleCnt="17">
        <dgm:presLayoutVars>
          <dgm:chPref val="3"/>
        </dgm:presLayoutVars>
      </dgm:prSet>
      <dgm:spPr/>
    </dgm:pt>
    <dgm:pt modelId="{C8F57FD1-6B72-49DC-B722-4E4367F4B8D7}" type="pres">
      <dgm:prSet presAssocID="{2A354CBF-789F-44D7-BD2A-CFE2A3DA2A83}" presName="rootConnector3" presStyleLbl="asst1" presStyleIdx="14" presStyleCnt="17"/>
      <dgm:spPr/>
    </dgm:pt>
    <dgm:pt modelId="{D7BA4B64-311B-4F68-8CF9-D31792E8AE3B}" type="pres">
      <dgm:prSet presAssocID="{2A354CBF-789F-44D7-BD2A-CFE2A3DA2A83}" presName="hierChild6" presStyleCnt="0"/>
      <dgm:spPr/>
    </dgm:pt>
    <dgm:pt modelId="{D4AC4E92-661B-476D-BC8B-1461CEBDA398}" type="pres">
      <dgm:prSet presAssocID="{2A354CBF-789F-44D7-BD2A-CFE2A3DA2A83}" presName="hierChild7" presStyleCnt="0"/>
      <dgm:spPr/>
    </dgm:pt>
    <dgm:pt modelId="{0DBE9FC0-454F-46DB-B131-A6233B109D25}" type="pres">
      <dgm:prSet presAssocID="{D3EE325D-7A22-49E8-B9F0-A8DCD69B5F46}" presName="Name111" presStyleLbl="parChTrans1D3" presStyleIdx="12" presStyleCnt="14"/>
      <dgm:spPr/>
    </dgm:pt>
    <dgm:pt modelId="{538E035C-3A10-48E5-A85D-E81338446BFC}" type="pres">
      <dgm:prSet presAssocID="{8C99AF34-D118-4E04-9DF9-83F2ABAFE3B5}" presName="hierRoot3" presStyleCnt="0">
        <dgm:presLayoutVars>
          <dgm:hierBranch val="init"/>
        </dgm:presLayoutVars>
      </dgm:prSet>
      <dgm:spPr/>
    </dgm:pt>
    <dgm:pt modelId="{31808FC3-DBD1-4527-893E-E9F36BE87BD0}" type="pres">
      <dgm:prSet presAssocID="{8C99AF34-D118-4E04-9DF9-83F2ABAFE3B5}" presName="rootComposite3" presStyleCnt="0"/>
      <dgm:spPr/>
    </dgm:pt>
    <dgm:pt modelId="{387ED922-ACA9-4DC8-BEED-CAB8E758EA47}" type="pres">
      <dgm:prSet presAssocID="{8C99AF34-D118-4E04-9DF9-83F2ABAFE3B5}" presName="rootText3" presStyleLbl="asst1" presStyleIdx="15" presStyleCnt="17">
        <dgm:presLayoutVars>
          <dgm:chPref val="3"/>
        </dgm:presLayoutVars>
      </dgm:prSet>
      <dgm:spPr/>
    </dgm:pt>
    <dgm:pt modelId="{2E3BCB75-615D-4F7C-BEB8-0B81F0C7DE46}" type="pres">
      <dgm:prSet presAssocID="{8C99AF34-D118-4E04-9DF9-83F2ABAFE3B5}" presName="rootConnector3" presStyleLbl="asst1" presStyleIdx="15" presStyleCnt="17"/>
      <dgm:spPr/>
    </dgm:pt>
    <dgm:pt modelId="{1A3C0D75-046D-4430-A3BC-6EB270F0D61F}" type="pres">
      <dgm:prSet presAssocID="{8C99AF34-D118-4E04-9DF9-83F2ABAFE3B5}" presName="hierChild6" presStyleCnt="0"/>
      <dgm:spPr/>
    </dgm:pt>
    <dgm:pt modelId="{EDDEC167-E958-4913-8CE2-1DB2ACE204EB}" type="pres">
      <dgm:prSet presAssocID="{8C99AF34-D118-4E04-9DF9-83F2ABAFE3B5}" presName="hierChild7" presStyleCnt="0"/>
      <dgm:spPr/>
    </dgm:pt>
    <dgm:pt modelId="{C8FC5275-11BD-4C00-9F7F-5E6A914B5712}" type="pres">
      <dgm:prSet presAssocID="{AF956851-2705-4C0D-ABCF-08FF4911CD42}" presName="Name111" presStyleLbl="parChTrans1D3" presStyleIdx="13" presStyleCnt="14"/>
      <dgm:spPr/>
    </dgm:pt>
    <dgm:pt modelId="{34232D2D-2480-4A7F-B1EB-22FE0FDA1871}" type="pres">
      <dgm:prSet presAssocID="{52F4AFE5-1869-43F5-A0C6-E61B468B1C8C}" presName="hierRoot3" presStyleCnt="0">
        <dgm:presLayoutVars>
          <dgm:hierBranch val="init"/>
        </dgm:presLayoutVars>
      </dgm:prSet>
      <dgm:spPr/>
    </dgm:pt>
    <dgm:pt modelId="{211E440E-3F1C-403B-A39B-7911FCE729F6}" type="pres">
      <dgm:prSet presAssocID="{52F4AFE5-1869-43F5-A0C6-E61B468B1C8C}" presName="rootComposite3" presStyleCnt="0"/>
      <dgm:spPr/>
    </dgm:pt>
    <dgm:pt modelId="{BB21B1D4-F630-4B30-BE82-22E7ECFBD06A}" type="pres">
      <dgm:prSet presAssocID="{52F4AFE5-1869-43F5-A0C6-E61B468B1C8C}" presName="rootText3" presStyleLbl="asst1" presStyleIdx="16" presStyleCnt="17">
        <dgm:presLayoutVars>
          <dgm:chPref val="3"/>
        </dgm:presLayoutVars>
      </dgm:prSet>
      <dgm:spPr/>
    </dgm:pt>
    <dgm:pt modelId="{6DC93DC0-1D82-4062-AB28-6E7BED6268DB}" type="pres">
      <dgm:prSet presAssocID="{52F4AFE5-1869-43F5-A0C6-E61B468B1C8C}" presName="rootConnector3" presStyleLbl="asst1" presStyleIdx="16" presStyleCnt="17"/>
      <dgm:spPr/>
    </dgm:pt>
    <dgm:pt modelId="{84087BDA-A2FE-428A-84CA-1C11FCC46907}" type="pres">
      <dgm:prSet presAssocID="{52F4AFE5-1869-43F5-A0C6-E61B468B1C8C}" presName="hierChild6" presStyleCnt="0"/>
      <dgm:spPr/>
    </dgm:pt>
    <dgm:pt modelId="{7036B969-407E-4CF4-8B2D-B173B749D8DF}" type="pres">
      <dgm:prSet presAssocID="{52F4AFE5-1869-43F5-A0C6-E61B468B1C8C}" presName="hierChild7" presStyleCnt="0"/>
      <dgm:spPr/>
    </dgm:pt>
  </dgm:ptLst>
  <dgm:cxnLst>
    <dgm:cxn modelId="{145BD505-1FB8-4ACA-9962-606D391657E9}" type="presOf" srcId="{01CEC22B-8255-478A-A3E7-F09C15C8C147}" destId="{A2F28392-1362-41C9-9CC8-CC6D873C9080}" srcOrd="0" destOrd="0" presId="urn:microsoft.com/office/officeart/2005/8/layout/orgChart1"/>
    <dgm:cxn modelId="{77F12C0B-16D3-464E-90F6-6F7866AEEB3C}" srcId="{BCBF8242-E403-42C2-982E-881695BF6A97}" destId="{4A268BC5-AF6B-4560-A586-980D8C0AF3E7}" srcOrd="0" destOrd="0" parTransId="{50EBE1BC-FCEC-4C44-9E34-2FCE7A421974}" sibTransId="{CC2A54B9-43E7-473C-9320-6257A684A5AD}"/>
    <dgm:cxn modelId="{FDCE460D-9B6F-4C16-8FB1-11E23CEBCA6F}" srcId="{839E7FC8-6853-47DD-8F32-5A9F8CCA8730}" destId="{228A92E2-1398-4D46-A951-490CEAD3D7A1}" srcOrd="4" destOrd="0" parTransId="{259033B5-E82F-4926-B8F2-A9ADFE90F79B}" sibTransId="{484FBDA7-263A-421F-97B1-6FB686CDFE5F}"/>
    <dgm:cxn modelId="{1893AD13-44DD-44BE-A120-47417EFF0B46}" srcId="{900EED41-AF80-408E-9916-DF5EC319B03E}" destId="{4EFC5C2B-937B-4C7C-A136-8A7CDA431253}" srcOrd="1" destOrd="0" parTransId="{BC63B757-138D-46AC-B8A9-71E11B19649C}" sibTransId="{A96AB4D9-E56B-4AD8-9E8E-92C65CBF9F46}"/>
    <dgm:cxn modelId="{8C28EC15-DB90-41AE-A1A6-89235515B4B4}" type="presOf" srcId="{30E84B37-902B-44DA-B0B0-4D2D40B8702B}" destId="{8B00AAC8-C4C7-43D1-809B-D8548D767707}" srcOrd="0" destOrd="0" presId="urn:microsoft.com/office/officeart/2005/8/layout/orgChart1"/>
    <dgm:cxn modelId="{EA36661B-0E3D-445E-B3F3-C10E7E7DFD9C}" srcId="{900EED41-AF80-408E-9916-DF5EC319B03E}" destId="{1BCBB073-5C62-4B90-BF5A-5204BA89C463}" srcOrd="2" destOrd="0" parTransId="{8A1C2581-E27F-4ABC-9FDB-875C77B6CA6B}" sibTransId="{BE78490D-89C0-492E-9267-868B20FC524C}"/>
    <dgm:cxn modelId="{54BC871B-D69A-476C-8545-8D3F6EB82BC6}" srcId="{900EED41-AF80-408E-9916-DF5EC319B03E}" destId="{2A354CBF-789F-44D7-BD2A-CFE2A3DA2A83}" srcOrd="3" destOrd="0" parTransId="{58FC1E52-85EA-4D88-857F-B30A2D366F3C}" sibTransId="{9816D812-1B73-4669-B203-4D1DBED62EC0}"/>
    <dgm:cxn modelId="{755C901E-9D37-4742-B380-03C3791B50EB}" srcId="{C63F8DEC-5871-44EC-BE57-C41A0F016440}" destId="{D108739F-8B25-4ADE-B3E9-3230A1114225}" srcOrd="0" destOrd="0" parTransId="{30E84B37-902B-44DA-B0B0-4D2D40B8702B}" sibTransId="{58D7B071-A112-445A-9E1E-47048E87862E}"/>
    <dgm:cxn modelId="{F2752623-65D4-47BA-BE91-3195A7BFB813}" type="presOf" srcId="{259033B5-E82F-4926-B8F2-A9ADFE90F79B}" destId="{B41A6358-A157-466B-AFED-8311AFBDF6C2}" srcOrd="0" destOrd="0" presId="urn:microsoft.com/office/officeart/2005/8/layout/orgChart1"/>
    <dgm:cxn modelId="{716A2124-BEB5-4867-8237-D3D12105E48D}" type="presOf" srcId="{BC63B757-138D-46AC-B8A9-71E11B19649C}" destId="{459762EC-0616-4370-924B-7BE57FC306DA}" srcOrd="0" destOrd="0" presId="urn:microsoft.com/office/officeart/2005/8/layout/orgChart1"/>
    <dgm:cxn modelId="{E8E0C828-B091-41E1-A80F-0DF0E2F4FF5E}" srcId="{900EED41-AF80-408E-9916-DF5EC319B03E}" destId="{8C99AF34-D118-4E04-9DF9-83F2ABAFE3B5}" srcOrd="4" destOrd="0" parTransId="{D3EE325D-7A22-49E8-B9F0-A8DCD69B5F46}" sibTransId="{06FFA38F-3DFB-4734-91D6-D5730173C962}"/>
    <dgm:cxn modelId="{2F90A02A-15E8-4463-A222-734AD893DEB3}" type="presOf" srcId="{2A354CBF-789F-44D7-BD2A-CFE2A3DA2A83}" destId="{C8F57FD1-6B72-49DC-B722-4E4367F4B8D7}" srcOrd="1" destOrd="0" presId="urn:microsoft.com/office/officeart/2005/8/layout/orgChart1"/>
    <dgm:cxn modelId="{37D40A2E-1843-4CEE-9564-1CDE5B94F95F}" type="presOf" srcId="{8C99AF34-D118-4E04-9DF9-83F2ABAFE3B5}" destId="{387ED922-ACA9-4DC8-BEED-CAB8E758EA47}" srcOrd="0" destOrd="0" presId="urn:microsoft.com/office/officeart/2005/8/layout/orgChart1"/>
    <dgm:cxn modelId="{A81D5F2E-6DFF-401C-82D7-72B86BFD4211}" srcId="{4A268BC5-AF6B-4560-A586-980D8C0AF3E7}" destId="{900EED41-AF80-408E-9916-DF5EC319B03E}" srcOrd="1" destOrd="0" parTransId="{125CC81E-7A9C-4F13-B28A-765F654A08BC}" sibTransId="{25881335-BC32-47BD-A5A1-B50DCF9D0735}"/>
    <dgm:cxn modelId="{2EEA6730-0EAE-4CD7-A0D0-FF44FFF2432C}" srcId="{839E7FC8-6853-47DD-8F32-5A9F8CCA8730}" destId="{88106E09-E3F0-4650-A61B-476783386202}" srcOrd="2" destOrd="0" parTransId="{6BACC7CC-D9B4-4768-8FA1-4D60BBC340A7}" sibTransId="{87CAAC39-C52A-466A-A87E-8E1FFE81166C}"/>
    <dgm:cxn modelId="{4753CA31-45C1-486E-853F-6A8A67FA0BE6}" type="presOf" srcId="{E6123429-7E22-4C50-A94B-99F2FDF343BE}" destId="{D0C02C64-7A16-401C-A6E3-B4C60D1DF5E9}" srcOrd="0" destOrd="0" presId="urn:microsoft.com/office/officeart/2005/8/layout/orgChart1"/>
    <dgm:cxn modelId="{6B48AD5D-B8A2-4C69-8AC3-CE7BDA72BC24}" type="presOf" srcId="{8C8EDBA6-3653-4074-A1CB-E80ABC87442D}" destId="{6B6612AD-28BA-4C3D-ABA6-EE750ACED51E}" srcOrd="0" destOrd="0" presId="urn:microsoft.com/office/officeart/2005/8/layout/orgChart1"/>
    <dgm:cxn modelId="{5F6BAE5D-987D-435C-91F6-159C83BCE3A6}" type="presOf" srcId="{16784712-3E24-4021-93A1-55185BDD9621}" destId="{251EBB3C-FBFC-47B9-818C-C7B76956D205}" srcOrd="0" destOrd="0" presId="urn:microsoft.com/office/officeart/2005/8/layout/orgChart1"/>
    <dgm:cxn modelId="{FD3EE85D-8B26-4A46-AC5F-75541C767701}" type="presOf" srcId="{5410B408-5DD4-4212-BE11-8AE0D8326427}" destId="{B5F9759D-C7DD-4290-B55A-85EB3F24EA9A}" srcOrd="0" destOrd="0" presId="urn:microsoft.com/office/officeart/2005/8/layout/orgChart1"/>
    <dgm:cxn modelId="{BF78A25E-BCB8-4335-BCC7-C23F8135B44E}" type="presOf" srcId="{4EFC5C2B-937B-4C7C-A136-8A7CDA431253}" destId="{42712EC2-91EF-4724-9D90-BA7FCE29FA6B}" srcOrd="0" destOrd="0" presId="urn:microsoft.com/office/officeart/2005/8/layout/orgChart1"/>
    <dgm:cxn modelId="{179AAE5F-7C9D-4DE0-B733-AAF81898709E}" type="presOf" srcId="{D4842C05-BAF0-45C4-8F3C-D7F687D9F57B}" destId="{B01CD1AA-0972-4FB9-8241-B2CDE8F77BCB}" srcOrd="0" destOrd="0" presId="urn:microsoft.com/office/officeart/2005/8/layout/orgChart1"/>
    <dgm:cxn modelId="{66605660-F47C-4188-A043-066305287BEC}" srcId="{4A268BC5-AF6B-4560-A586-980D8C0AF3E7}" destId="{839E7FC8-6853-47DD-8F32-5A9F8CCA8730}" srcOrd="0" destOrd="0" parTransId="{2BA0340C-CD7F-46A2-9E6B-FD193F16FB48}" sibTransId="{EE22FACA-443D-47E6-B6E8-A6D3EBE10042}"/>
    <dgm:cxn modelId="{F1004943-C024-4E9E-AD9C-4ECDAD0BD35B}" type="presOf" srcId="{900EED41-AF80-408E-9916-DF5EC319B03E}" destId="{41662697-D188-41ED-A315-EC033B4EDA02}" srcOrd="0" destOrd="0" presId="urn:microsoft.com/office/officeart/2005/8/layout/orgChart1"/>
    <dgm:cxn modelId="{A5B76846-7E71-4550-A36D-AD374D4F1D88}" type="presOf" srcId="{D108739F-8B25-4ADE-B3E9-3230A1114225}" destId="{AC245FB9-67C4-47B8-B908-197B89944E06}" srcOrd="1" destOrd="0" presId="urn:microsoft.com/office/officeart/2005/8/layout/orgChart1"/>
    <dgm:cxn modelId="{0A0E7566-FD32-4D15-A4E3-2B7F59605EFC}" type="presOf" srcId="{C63F8DEC-5871-44EC-BE57-C41A0F016440}" destId="{D4998114-B0C1-440A-B7CA-22AC4881D2FD}" srcOrd="1" destOrd="0" presId="urn:microsoft.com/office/officeart/2005/8/layout/orgChart1"/>
    <dgm:cxn modelId="{6CBC8346-CEF9-432F-87A8-16AD61387C46}" type="presOf" srcId="{F6F77AB4-940B-4178-9C79-50ED4232B2B5}" destId="{EC9DB16C-8EFC-44AF-A1BE-6B433A7B70CF}" srcOrd="0" destOrd="0" presId="urn:microsoft.com/office/officeart/2005/8/layout/orgChart1"/>
    <dgm:cxn modelId="{EEF89668-DE1E-4052-A3BF-82B8D57C775F}" srcId="{839E7FC8-6853-47DD-8F32-5A9F8CCA8730}" destId="{82E10DBA-1299-4341-87A8-7AD8C6EB034E}" srcOrd="6" destOrd="0" parTransId="{C88D6E35-C627-48F7-BC1D-7E0F8D012E7A}" sibTransId="{E65EAB46-3D5D-4A8E-83AA-43E7C2BAD8EC}"/>
    <dgm:cxn modelId="{81C36C4A-A4D2-40A1-9AD7-1874CC0622AE}" type="presOf" srcId="{2A354CBF-789F-44D7-BD2A-CFE2A3DA2A83}" destId="{3D0F6A1D-FD65-4555-BCDB-CE5497F6B8CC}" srcOrd="0" destOrd="0" presId="urn:microsoft.com/office/officeart/2005/8/layout/orgChart1"/>
    <dgm:cxn modelId="{85FB2F6F-120D-4F61-9BBC-3FE9B7D44C09}" type="presOf" srcId="{D3EE325D-7A22-49E8-B9F0-A8DCD69B5F46}" destId="{0DBE9FC0-454F-46DB-B131-A6233B109D25}" srcOrd="0" destOrd="0" presId="urn:microsoft.com/office/officeart/2005/8/layout/orgChart1"/>
    <dgm:cxn modelId="{5632894F-75B8-4674-9809-FAD970147D12}" type="presOf" srcId="{2BA0340C-CD7F-46A2-9E6B-FD193F16FB48}" destId="{5D61AE7D-6C9A-464A-86D4-7983AB5F2ECD}" srcOrd="0" destOrd="0" presId="urn:microsoft.com/office/officeart/2005/8/layout/orgChart1"/>
    <dgm:cxn modelId="{3377AC6F-2911-4366-9106-CE7B915C275E}" type="presOf" srcId="{D47D946D-24DA-48E5-A983-6BFD1FD78B41}" destId="{85399036-9653-4934-9BE9-C0100C7C8376}" srcOrd="0" destOrd="0" presId="urn:microsoft.com/office/officeart/2005/8/layout/orgChart1"/>
    <dgm:cxn modelId="{6CA6EB70-8F32-472A-A427-7666D908642A}" type="presOf" srcId="{AF956851-2705-4C0D-ABCF-08FF4911CD42}" destId="{C8FC5275-11BD-4C00-9F7F-5E6A914B5712}" srcOrd="0" destOrd="0" presId="urn:microsoft.com/office/officeart/2005/8/layout/orgChart1"/>
    <dgm:cxn modelId="{A98E3272-A6CB-4CAB-B62C-D670A7B15D7C}" type="presOf" srcId="{8B0C3EBD-B732-4516-AC68-8DF913DE19DE}" destId="{F021D9F2-90E8-44A0-937B-2FB8ECADA263}" srcOrd="0" destOrd="0" presId="urn:microsoft.com/office/officeart/2005/8/layout/orgChart1"/>
    <dgm:cxn modelId="{EED49B55-E15D-4082-8846-0D26F4AA376E}" type="presOf" srcId="{58FC1E52-85EA-4D88-857F-B30A2D366F3C}" destId="{0A6FCFB3-94F6-4984-8BD7-6AB40606B46F}" srcOrd="0" destOrd="0" presId="urn:microsoft.com/office/officeart/2005/8/layout/orgChart1"/>
    <dgm:cxn modelId="{209E6F76-2A74-4207-B25F-4F2639D935BB}" type="presOf" srcId="{8A1C2581-E27F-4ABC-9FDB-875C77B6CA6B}" destId="{1D6DEAE5-606B-4DD3-80D2-8277306DB2C0}" srcOrd="0" destOrd="0" presId="urn:microsoft.com/office/officeart/2005/8/layout/orgChart1"/>
    <dgm:cxn modelId="{DCC1E176-2553-4D33-B539-EAB4ED8F2637}" type="presOf" srcId="{1BCBB073-5C62-4B90-BF5A-5204BA89C463}" destId="{537C6AE1-337F-4D78-B682-58E281E03A85}" srcOrd="1" destOrd="0" presId="urn:microsoft.com/office/officeart/2005/8/layout/orgChart1"/>
    <dgm:cxn modelId="{A24F1077-7CF8-4E57-A0F4-80547471B632}" type="presOf" srcId="{8B0C3EBD-B732-4516-AC68-8DF913DE19DE}" destId="{63C0C1FA-13E9-4000-87B4-9957606B0EFB}" srcOrd="1" destOrd="0" presId="urn:microsoft.com/office/officeart/2005/8/layout/orgChart1"/>
    <dgm:cxn modelId="{8A678757-D2D9-4B8A-9848-98E87510526D}" type="presOf" srcId="{8C8EDBA6-3653-4074-A1CB-E80ABC87442D}" destId="{8718A101-546D-4B56-B425-139A977D7A90}" srcOrd="1" destOrd="0" presId="urn:microsoft.com/office/officeart/2005/8/layout/orgChart1"/>
    <dgm:cxn modelId="{59CAE77A-A6D2-459A-BAA3-1592F31A4562}" srcId="{900EED41-AF80-408E-9916-DF5EC319B03E}" destId="{D4842C05-BAF0-45C4-8F3C-D7F687D9F57B}" srcOrd="0" destOrd="0" parTransId="{01CEC22B-8255-478A-A3E7-F09C15C8C147}" sibTransId="{CCCECC1B-3992-4B6D-8213-CA1ACF68742D}"/>
    <dgm:cxn modelId="{B902837D-68AA-406C-86DC-7FE8E2B73E5D}" type="presOf" srcId="{BCBF8242-E403-42C2-982E-881695BF6A97}" destId="{DBBBCA4B-1D27-4739-97BC-6E9ED69234CB}" srcOrd="0" destOrd="0" presId="urn:microsoft.com/office/officeart/2005/8/layout/orgChart1"/>
    <dgm:cxn modelId="{6AA29F7D-7D83-4E0A-8FFF-0B791308B9AF}" type="presOf" srcId="{4A268BC5-AF6B-4560-A586-980D8C0AF3E7}" destId="{5A370AE1-3BC0-4440-9451-62B923550458}" srcOrd="1" destOrd="0" presId="urn:microsoft.com/office/officeart/2005/8/layout/orgChart1"/>
    <dgm:cxn modelId="{CB16967E-A802-44D2-B542-322283FCF574}" srcId="{839E7FC8-6853-47DD-8F32-5A9F8CCA8730}" destId="{C63F8DEC-5871-44EC-BE57-C41A0F016440}" srcOrd="7" destOrd="0" parTransId="{58FC2726-B740-4E2A-B64A-5CB229D86AEE}" sibTransId="{73A89908-77D4-431C-BEC5-9D7BD29D569B}"/>
    <dgm:cxn modelId="{0D1A6D7F-77F8-4E7A-AE99-883660CE8F7D}" type="presOf" srcId="{6BACC7CC-D9B4-4768-8FA1-4D60BBC340A7}" destId="{6ABAE8CE-B57A-482E-93C6-89A8FF73A0C9}" srcOrd="0" destOrd="0" presId="urn:microsoft.com/office/officeart/2005/8/layout/orgChart1"/>
    <dgm:cxn modelId="{E3EBF880-690A-4602-AF56-1200EC2A9667}" type="presOf" srcId="{228A92E2-1398-4D46-A951-490CEAD3D7A1}" destId="{B956D96E-2CF3-4C04-97E7-4B2B9C0538C7}" srcOrd="1" destOrd="0" presId="urn:microsoft.com/office/officeart/2005/8/layout/orgChart1"/>
    <dgm:cxn modelId="{23612E85-96D9-44E8-9669-D11BC964C80B}" type="presOf" srcId="{88106E09-E3F0-4650-A61B-476783386202}" destId="{7DFA7132-3537-4881-9001-89DC398FB75F}" srcOrd="1" destOrd="0" presId="urn:microsoft.com/office/officeart/2005/8/layout/orgChart1"/>
    <dgm:cxn modelId="{A9EA7B8C-69CB-426C-8E51-EB2C24A08173}" type="presOf" srcId="{1BCBB073-5C62-4B90-BF5A-5204BA89C463}" destId="{0BF7D10A-A709-4AD2-ACFF-2709BB675812}" srcOrd="0" destOrd="0" presId="urn:microsoft.com/office/officeart/2005/8/layout/orgChart1"/>
    <dgm:cxn modelId="{7602668E-D367-49DD-8821-83FE31F57241}" type="presOf" srcId="{228A92E2-1398-4D46-A951-490CEAD3D7A1}" destId="{5602D20F-9404-4729-9EF2-D3C384FF8D5B}" srcOrd="0" destOrd="0" presId="urn:microsoft.com/office/officeart/2005/8/layout/orgChart1"/>
    <dgm:cxn modelId="{65128092-DE39-4864-9289-1FCAF20685A4}" srcId="{839E7FC8-6853-47DD-8F32-5A9F8CCA8730}" destId="{E6123429-7E22-4C50-A94B-99F2FDF343BE}" srcOrd="1" destOrd="0" parTransId="{D47D946D-24DA-48E5-A983-6BFD1FD78B41}" sibTransId="{6E9A4037-3792-4A38-9DD9-746AFCCCFB77}"/>
    <dgm:cxn modelId="{C55DB495-3919-4F9F-94DD-C7B0BB99B113}" type="presOf" srcId="{125CC81E-7A9C-4F13-B28A-765F654A08BC}" destId="{EF5F3275-C8A3-482A-9BD7-DA11B5090576}" srcOrd="0" destOrd="0" presId="urn:microsoft.com/office/officeart/2005/8/layout/orgChart1"/>
    <dgm:cxn modelId="{76B67F99-AFD5-4C03-85F7-9E6F89A5DD4D}" srcId="{839E7FC8-6853-47DD-8F32-5A9F8CCA8730}" destId="{16784712-3E24-4021-93A1-55185BDD9621}" srcOrd="0" destOrd="0" parTransId="{BDE4B43E-07EE-4726-9D54-8778BCA92D10}" sibTransId="{58136C4C-315F-459E-8301-324F01EC62F8}"/>
    <dgm:cxn modelId="{51F37B9C-6338-4D41-BFCC-75BD2C5B6A76}" type="presOf" srcId="{839E7FC8-6853-47DD-8F32-5A9F8CCA8730}" destId="{0F7453A2-DB71-4E37-A9CA-B99017642DEF}" srcOrd="0" destOrd="0" presId="urn:microsoft.com/office/officeart/2005/8/layout/orgChart1"/>
    <dgm:cxn modelId="{E5FA619D-BEE4-4842-8A82-50534BCABDB6}" type="presOf" srcId="{E6123429-7E22-4C50-A94B-99F2FDF343BE}" destId="{9577A348-F64D-43C2-85EA-D3C385B54272}" srcOrd="1" destOrd="0" presId="urn:microsoft.com/office/officeart/2005/8/layout/orgChart1"/>
    <dgm:cxn modelId="{1D2A4A9D-4D6A-446B-94B4-3E65C02583BF}" srcId="{900EED41-AF80-408E-9916-DF5EC319B03E}" destId="{52F4AFE5-1869-43F5-A0C6-E61B468B1C8C}" srcOrd="5" destOrd="0" parTransId="{AF956851-2705-4C0D-ABCF-08FF4911CD42}" sibTransId="{A492D55B-237B-4C03-B625-65A013C63099}"/>
    <dgm:cxn modelId="{C73711A1-C5D6-49C2-B93B-BD294628332C}" type="presOf" srcId="{BDE4B43E-07EE-4726-9D54-8778BCA92D10}" destId="{89FE7E25-1FB2-443B-980B-0FEBE6B4547C}" srcOrd="0" destOrd="0" presId="urn:microsoft.com/office/officeart/2005/8/layout/orgChart1"/>
    <dgm:cxn modelId="{29DD7FA2-804D-4DDB-A8CF-0B5F1332FF5C}" type="presOf" srcId="{8C99AF34-D118-4E04-9DF9-83F2ABAFE3B5}" destId="{2E3BCB75-615D-4F7C-BEB8-0B81F0C7DE46}" srcOrd="1" destOrd="0" presId="urn:microsoft.com/office/officeart/2005/8/layout/orgChart1"/>
    <dgm:cxn modelId="{D88F8FB5-0795-4530-BA5B-5E35DB9AD9FD}" srcId="{839E7FC8-6853-47DD-8F32-5A9F8CCA8730}" destId="{8C8EDBA6-3653-4074-A1CB-E80ABC87442D}" srcOrd="3" destOrd="0" parTransId="{F6F77AB4-940B-4178-9C79-50ED4232B2B5}" sibTransId="{0DB9A766-949D-4D53-A955-FACD8ECC99C2}"/>
    <dgm:cxn modelId="{289CEAC0-D0C0-4C3D-BF7E-3F7EF518C443}" type="presOf" srcId="{D4842C05-BAF0-45C4-8F3C-D7F687D9F57B}" destId="{5029F7EF-6634-47B7-87C0-5552DA6BE8A7}" srcOrd="1" destOrd="0" presId="urn:microsoft.com/office/officeart/2005/8/layout/orgChart1"/>
    <dgm:cxn modelId="{3CCBC4C3-BAE1-48AA-AE88-15514873C156}" type="presOf" srcId="{4EFC5C2B-937B-4C7C-A136-8A7CDA431253}" destId="{DF712C15-B39A-4CE6-B59D-4320D3AA7B65}" srcOrd="1" destOrd="0" presId="urn:microsoft.com/office/officeart/2005/8/layout/orgChart1"/>
    <dgm:cxn modelId="{4FC59CCB-E3C7-4DDD-94FA-D78A739D0E56}" type="presOf" srcId="{82E10DBA-1299-4341-87A8-7AD8C6EB034E}" destId="{6A4FCC57-FD2F-45F6-93F0-A3AD9E9FB262}" srcOrd="1" destOrd="0" presId="urn:microsoft.com/office/officeart/2005/8/layout/orgChart1"/>
    <dgm:cxn modelId="{69801ACC-9CEF-4D7E-9D16-6B3BDF832151}" type="presOf" srcId="{82E10DBA-1299-4341-87A8-7AD8C6EB034E}" destId="{EBE901AB-5466-4C85-978F-6E1E83E0A4C1}" srcOrd="0" destOrd="0" presId="urn:microsoft.com/office/officeart/2005/8/layout/orgChart1"/>
    <dgm:cxn modelId="{E45B43CC-542F-40E9-B30A-42C732BFD32A}" type="presOf" srcId="{839E7FC8-6853-47DD-8F32-5A9F8CCA8730}" destId="{E5570DD1-27BE-4FA5-BA10-8BBEAF320416}" srcOrd="1" destOrd="0" presId="urn:microsoft.com/office/officeart/2005/8/layout/orgChart1"/>
    <dgm:cxn modelId="{4C0966CF-3942-49BC-A385-A6EF6566B7E1}" type="presOf" srcId="{C88D6E35-C627-48F7-BC1D-7E0F8D012E7A}" destId="{310E6F25-DC9A-4F4F-B9DD-1ADE4CBF5D64}" srcOrd="0" destOrd="0" presId="urn:microsoft.com/office/officeart/2005/8/layout/orgChart1"/>
    <dgm:cxn modelId="{6D6499DD-387C-43D2-9F44-EB3E7D0A3C84}" type="presOf" srcId="{D108739F-8B25-4ADE-B3E9-3230A1114225}" destId="{DBE218D9-21D6-4C5A-83B6-F75840C91C0B}" srcOrd="0" destOrd="0" presId="urn:microsoft.com/office/officeart/2005/8/layout/orgChart1"/>
    <dgm:cxn modelId="{870024E0-98F9-42C0-80E4-19593FA9F3E5}" type="presOf" srcId="{88106E09-E3F0-4650-A61B-476783386202}" destId="{4172C90C-1FA5-4D93-A068-B9FCFC098DEA}" srcOrd="0" destOrd="0" presId="urn:microsoft.com/office/officeart/2005/8/layout/orgChart1"/>
    <dgm:cxn modelId="{7BDF83E2-F706-4AC3-AC70-D15ADF76941A}" type="presOf" srcId="{58FC2726-B740-4E2A-B64A-5CB229D86AEE}" destId="{688418DA-1317-4053-A3D4-85AB9EB0F9E4}" srcOrd="0" destOrd="0" presId="urn:microsoft.com/office/officeart/2005/8/layout/orgChart1"/>
    <dgm:cxn modelId="{0DFEFCE5-CBC5-4C25-BFCD-065082ED221C}" type="presOf" srcId="{900EED41-AF80-408E-9916-DF5EC319B03E}" destId="{F000B95E-BEF9-4BE9-8D82-059B3DBD57AF}" srcOrd="1" destOrd="0" presId="urn:microsoft.com/office/officeart/2005/8/layout/orgChart1"/>
    <dgm:cxn modelId="{620FC4EB-8753-4919-901F-CDBECCEF4B01}" type="presOf" srcId="{4A268BC5-AF6B-4560-A586-980D8C0AF3E7}" destId="{4D30B025-F28A-430A-9DCA-BCA31E10001A}" srcOrd="0" destOrd="0" presId="urn:microsoft.com/office/officeart/2005/8/layout/orgChart1"/>
    <dgm:cxn modelId="{805AD8EE-4CBC-4ECF-8305-0C230BC4E27F}" type="presOf" srcId="{52F4AFE5-1869-43F5-A0C6-E61B468B1C8C}" destId="{6DC93DC0-1D82-4062-AB28-6E7BED6268DB}" srcOrd="1" destOrd="0" presId="urn:microsoft.com/office/officeart/2005/8/layout/orgChart1"/>
    <dgm:cxn modelId="{5709D0EF-3B43-4D3C-B52D-DBB1573C506E}" type="presOf" srcId="{16784712-3E24-4021-93A1-55185BDD9621}" destId="{28EB442B-03F6-4587-ADB0-7F67832686B1}" srcOrd="1" destOrd="0" presId="urn:microsoft.com/office/officeart/2005/8/layout/orgChart1"/>
    <dgm:cxn modelId="{0D48F1EF-9B8F-4185-814D-A5939D7A474A}" type="presOf" srcId="{C63F8DEC-5871-44EC-BE57-C41A0F016440}" destId="{B166912F-F786-439A-9082-E0DD726FA128}" srcOrd="0" destOrd="0" presId="urn:microsoft.com/office/officeart/2005/8/layout/orgChart1"/>
    <dgm:cxn modelId="{DA3A74F0-B535-4A85-972A-756FAB8262BF}" srcId="{839E7FC8-6853-47DD-8F32-5A9F8CCA8730}" destId="{8B0C3EBD-B732-4516-AC68-8DF913DE19DE}" srcOrd="5" destOrd="0" parTransId="{5410B408-5DD4-4212-BE11-8AE0D8326427}" sibTransId="{6EA25905-CEF4-4C22-AB51-6BBA460993B3}"/>
    <dgm:cxn modelId="{AA570BF3-37A3-489B-BA6A-1217936C1897}" type="presOf" srcId="{52F4AFE5-1869-43F5-A0C6-E61B468B1C8C}" destId="{BB21B1D4-F630-4B30-BE82-22E7ECFBD06A}" srcOrd="0" destOrd="0" presId="urn:microsoft.com/office/officeart/2005/8/layout/orgChart1"/>
    <dgm:cxn modelId="{3720A12E-3CF3-4761-89E6-EBE800619D05}" type="presParOf" srcId="{DBBBCA4B-1D27-4739-97BC-6E9ED69234CB}" destId="{2DD3EA1D-1B9D-4BC3-A996-034A2784B711}" srcOrd="0" destOrd="0" presId="urn:microsoft.com/office/officeart/2005/8/layout/orgChart1"/>
    <dgm:cxn modelId="{04F1039D-951D-44D2-8D0D-964E901CF323}" type="presParOf" srcId="{2DD3EA1D-1B9D-4BC3-A996-034A2784B711}" destId="{13178140-436D-43BF-B9C9-3A94F9943144}" srcOrd="0" destOrd="0" presId="urn:microsoft.com/office/officeart/2005/8/layout/orgChart1"/>
    <dgm:cxn modelId="{21B852DD-2BA5-4B97-89F4-821ECAD1A66F}" type="presParOf" srcId="{13178140-436D-43BF-B9C9-3A94F9943144}" destId="{4D30B025-F28A-430A-9DCA-BCA31E10001A}" srcOrd="0" destOrd="0" presId="urn:microsoft.com/office/officeart/2005/8/layout/orgChart1"/>
    <dgm:cxn modelId="{9B5CD93C-4812-4F66-BFAB-9C4F6C128A08}" type="presParOf" srcId="{13178140-436D-43BF-B9C9-3A94F9943144}" destId="{5A370AE1-3BC0-4440-9451-62B923550458}" srcOrd="1" destOrd="0" presId="urn:microsoft.com/office/officeart/2005/8/layout/orgChart1"/>
    <dgm:cxn modelId="{F87349DF-9481-42C9-BAFA-B2A32CD093C5}" type="presParOf" srcId="{2DD3EA1D-1B9D-4BC3-A996-034A2784B711}" destId="{E97C1E7A-48DA-4587-BC04-36387C3F9377}" srcOrd="1" destOrd="0" presId="urn:microsoft.com/office/officeart/2005/8/layout/orgChart1"/>
    <dgm:cxn modelId="{B534B965-62E2-43E3-9365-BCDB9D28542A}" type="presParOf" srcId="{2DD3EA1D-1B9D-4BC3-A996-034A2784B711}" destId="{0E90239B-5D78-4FFE-86BB-038B6A4F1FA9}" srcOrd="2" destOrd="0" presId="urn:microsoft.com/office/officeart/2005/8/layout/orgChart1"/>
    <dgm:cxn modelId="{22FF0608-ACF0-4897-AE44-EE43590D9057}" type="presParOf" srcId="{0E90239B-5D78-4FFE-86BB-038B6A4F1FA9}" destId="{5D61AE7D-6C9A-464A-86D4-7983AB5F2ECD}" srcOrd="0" destOrd="0" presId="urn:microsoft.com/office/officeart/2005/8/layout/orgChart1"/>
    <dgm:cxn modelId="{A50466D1-6301-402A-BC69-C65DCE87B67A}" type="presParOf" srcId="{0E90239B-5D78-4FFE-86BB-038B6A4F1FA9}" destId="{1A69B64B-1C9D-446D-B6BF-828185A26B2F}" srcOrd="1" destOrd="0" presId="urn:microsoft.com/office/officeart/2005/8/layout/orgChart1"/>
    <dgm:cxn modelId="{637018B9-C97A-4176-882D-CE94AE116F8A}" type="presParOf" srcId="{1A69B64B-1C9D-446D-B6BF-828185A26B2F}" destId="{9D6797E0-EF95-43A6-ABB9-26EFDB3B8A2C}" srcOrd="0" destOrd="0" presId="urn:microsoft.com/office/officeart/2005/8/layout/orgChart1"/>
    <dgm:cxn modelId="{F46EA66B-1B85-4D74-BE02-9ACBE2826205}" type="presParOf" srcId="{9D6797E0-EF95-43A6-ABB9-26EFDB3B8A2C}" destId="{0F7453A2-DB71-4E37-A9CA-B99017642DEF}" srcOrd="0" destOrd="0" presId="urn:microsoft.com/office/officeart/2005/8/layout/orgChart1"/>
    <dgm:cxn modelId="{1BC9DBAC-8A7B-4C10-8501-C1F3F0CCC049}" type="presParOf" srcId="{9D6797E0-EF95-43A6-ABB9-26EFDB3B8A2C}" destId="{E5570DD1-27BE-4FA5-BA10-8BBEAF320416}" srcOrd="1" destOrd="0" presId="urn:microsoft.com/office/officeart/2005/8/layout/orgChart1"/>
    <dgm:cxn modelId="{C0BAA99F-F95C-4A74-B7DE-4FC6E5688417}" type="presParOf" srcId="{1A69B64B-1C9D-446D-B6BF-828185A26B2F}" destId="{01BBFF40-5442-46C5-AE93-19D68F0280E4}" srcOrd="1" destOrd="0" presId="urn:microsoft.com/office/officeart/2005/8/layout/orgChart1"/>
    <dgm:cxn modelId="{CB8EA529-6C1E-4A51-8BD7-EC005C382F0C}" type="presParOf" srcId="{1A69B64B-1C9D-446D-B6BF-828185A26B2F}" destId="{5BF7E8C6-93AF-402F-9C58-938539EA4B3B}" srcOrd="2" destOrd="0" presId="urn:microsoft.com/office/officeart/2005/8/layout/orgChart1"/>
    <dgm:cxn modelId="{FC914A1F-5106-479C-89A2-718FC5142C66}" type="presParOf" srcId="{5BF7E8C6-93AF-402F-9C58-938539EA4B3B}" destId="{89FE7E25-1FB2-443B-980B-0FEBE6B4547C}" srcOrd="0" destOrd="0" presId="urn:microsoft.com/office/officeart/2005/8/layout/orgChart1"/>
    <dgm:cxn modelId="{0483D54F-947C-454B-92E2-303B9065820A}" type="presParOf" srcId="{5BF7E8C6-93AF-402F-9C58-938539EA4B3B}" destId="{4011943D-E40F-4689-98E3-BAFF812072A0}" srcOrd="1" destOrd="0" presId="urn:microsoft.com/office/officeart/2005/8/layout/orgChart1"/>
    <dgm:cxn modelId="{5365AE06-07ED-411C-8978-EDAD5C4AB6CE}" type="presParOf" srcId="{4011943D-E40F-4689-98E3-BAFF812072A0}" destId="{E6368CB7-FECD-4AF9-9D46-DE3A62F79E43}" srcOrd="0" destOrd="0" presId="urn:microsoft.com/office/officeart/2005/8/layout/orgChart1"/>
    <dgm:cxn modelId="{D96EE27B-2BF2-4EAB-ADD2-D59171F26CC2}" type="presParOf" srcId="{E6368CB7-FECD-4AF9-9D46-DE3A62F79E43}" destId="{251EBB3C-FBFC-47B9-818C-C7B76956D205}" srcOrd="0" destOrd="0" presId="urn:microsoft.com/office/officeart/2005/8/layout/orgChart1"/>
    <dgm:cxn modelId="{3D90234E-F234-448A-A7A9-31ACE99CDF6C}" type="presParOf" srcId="{E6368CB7-FECD-4AF9-9D46-DE3A62F79E43}" destId="{28EB442B-03F6-4587-ADB0-7F67832686B1}" srcOrd="1" destOrd="0" presId="urn:microsoft.com/office/officeart/2005/8/layout/orgChart1"/>
    <dgm:cxn modelId="{C12756BB-7A70-4DE5-89DF-0EBCB273EFDD}" type="presParOf" srcId="{4011943D-E40F-4689-98E3-BAFF812072A0}" destId="{BED14AF2-DB4C-4C20-AB96-353E584787E0}" srcOrd="1" destOrd="0" presId="urn:microsoft.com/office/officeart/2005/8/layout/orgChart1"/>
    <dgm:cxn modelId="{11356C74-72D3-4DF8-93DB-CFA62694FB0E}" type="presParOf" srcId="{4011943D-E40F-4689-98E3-BAFF812072A0}" destId="{BDE9BD89-C4C8-4CC0-9E22-7FB96AD57AAC}" srcOrd="2" destOrd="0" presId="urn:microsoft.com/office/officeart/2005/8/layout/orgChart1"/>
    <dgm:cxn modelId="{8FCC793B-8ED7-494D-A3FB-D0257426FE3B}" type="presParOf" srcId="{5BF7E8C6-93AF-402F-9C58-938539EA4B3B}" destId="{85399036-9653-4934-9BE9-C0100C7C8376}" srcOrd="2" destOrd="0" presId="urn:microsoft.com/office/officeart/2005/8/layout/orgChart1"/>
    <dgm:cxn modelId="{18B0BD14-BF89-4539-A0A4-45201C250B53}" type="presParOf" srcId="{5BF7E8C6-93AF-402F-9C58-938539EA4B3B}" destId="{5E0EB2BF-6E12-442E-9124-7C3B624B5C7E}" srcOrd="3" destOrd="0" presId="urn:microsoft.com/office/officeart/2005/8/layout/orgChart1"/>
    <dgm:cxn modelId="{4D58DE68-2564-41A2-9A2D-A5A055AFC863}" type="presParOf" srcId="{5E0EB2BF-6E12-442E-9124-7C3B624B5C7E}" destId="{7B63DA0F-554C-4B83-A974-CA0A8E7D8606}" srcOrd="0" destOrd="0" presId="urn:microsoft.com/office/officeart/2005/8/layout/orgChart1"/>
    <dgm:cxn modelId="{96CD095C-243F-457A-8CE4-616E14682345}" type="presParOf" srcId="{7B63DA0F-554C-4B83-A974-CA0A8E7D8606}" destId="{D0C02C64-7A16-401C-A6E3-B4C60D1DF5E9}" srcOrd="0" destOrd="0" presId="urn:microsoft.com/office/officeart/2005/8/layout/orgChart1"/>
    <dgm:cxn modelId="{CCE09A67-8BDC-4250-ABA7-F26681D8ED47}" type="presParOf" srcId="{7B63DA0F-554C-4B83-A974-CA0A8E7D8606}" destId="{9577A348-F64D-43C2-85EA-D3C385B54272}" srcOrd="1" destOrd="0" presId="urn:microsoft.com/office/officeart/2005/8/layout/orgChart1"/>
    <dgm:cxn modelId="{0C3BEB3A-CF62-4407-990A-894D36274AE9}" type="presParOf" srcId="{5E0EB2BF-6E12-442E-9124-7C3B624B5C7E}" destId="{E5025974-C186-43A1-8F78-4C06A408A7A2}" srcOrd="1" destOrd="0" presId="urn:microsoft.com/office/officeart/2005/8/layout/orgChart1"/>
    <dgm:cxn modelId="{2825B096-FAD8-4CA6-824A-C54568645E1F}" type="presParOf" srcId="{5E0EB2BF-6E12-442E-9124-7C3B624B5C7E}" destId="{FDCD9592-8DC0-4644-8E6A-C9DDF943CE48}" srcOrd="2" destOrd="0" presId="urn:microsoft.com/office/officeart/2005/8/layout/orgChart1"/>
    <dgm:cxn modelId="{AB228758-1035-4B56-85B0-E76F7F9888B1}" type="presParOf" srcId="{5BF7E8C6-93AF-402F-9C58-938539EA4B3B}" destId="{6ABAE8CE-B57A-482E-93C6-89A8FF73A0C9}" srcOrd="4" destOrd="0" presId="urn:microsoft.com/office/officeart/2005/8/layout/orgChart1"/>
    <dgm:cxn modelId="{BEB954B0-4794-47C9-8D9C-77DBFDB3DC8E}" type="presParOf" srcId="{5BF7E8C6-93AF-402F-9C58-938539EA4B3B}" destId="{9BDB7D38-E34B-4DE7-BBE3-5BFD3E03C462}" srcOrd="5" destOrd="0" presId="urn:microsoft.com/office/officeart/2005/8/layout/orgChart1"/>
    <dgm:cxn modelId="{C5638C18-047A-4889-A238-79449DDD319F}" type="presParOf" srcId="{9BDB7D38-E34B-4DE7-BBE3-5BFD3E03C462}" destId="{001F3630-B850-45C4-BFD5-4F0B189F391C}" srcOrd="0" destOrd="0" presId="urn:microsoft.com/office/officeart/2005/8/layout/orgChart1"/>
    <dgm:cxn modelId="{7D3545C8-C749-4E7F-844A-EC1D88A45216}" type="presParOf" srcId="{001F3630-B850-45C4-BFD5-4F0B189F391C}" destId="{4172C90C-1FA5-4D93-A068-B9FCFC098DEA}" srcOrd="0" destOrd="0" presId="urn:microsoft.com/office/officeart/2005/8/layout/orgChart1"/>
    <dgm:cxn modelId="{A6DCF027-843B-456E-A0DA-89F9C0918805}" type="presParOf" srcId="{001F3630-B850-45C4-BFD5-4F0B189F391C}" destId="{7DFA7132-3537-4881-9001-89DC398FB75F}" srcOrd="1" destOrd="0" presId="urn:microsoft.com/office/officeart/2005/8/layout/orgChart1"/>
    <dgm:cxn modelId="{5FECE6BE-A7C0-4CD2-B76A-798D11C863B0}" type="presParOf" srcId="{9BDB7D38-E34B-4DE7-BBE3-5BFD3E03C462}" destId="{CE25E1E3-08C8-48EE-A82A-7FD63860291E}" srcOrd="1" destOrd="0" presId="urn:microsoft.com/office/officeart/2005/8/layout/orgChart1"/>
    <dgm:cxn modelId="{08BCE6F5-8993-490D-9D19-F72800B58099}" type="presParOf" srcId="{9BDB7D38-E34B-4DE7-BBE3-5BFD3E03C462}" destId="{71238FBF-1005-4020-A125-E93215CE75CD}" srcOrd="2" destOrd="0" presId="urn:microsoft.com/office/officeart/2005/8/layout/orgChart1"/>
    <dgm:cxn modelId="{A162408C-747A-45C4-B466-4020E55D5D12}" type="presParOf" srcId="{5BF7E8C6-93AF-402F-9C58-938539EA4B3B}" destId="{EC9DB16C-8EFC-44AF-A1BE-6B433A7B70CF}" srcOrd="6" destOrd="0" presId="urn:microsoft.com/office/officeart/2005/8/layout/orgChart1"/>
    <dgm:cxn modelId="{1B58BA1B-3393-49C5-8558-1F544B45788C}" type="presParOf" srcId="{5BF7E8C6-93AF-402F-9C58-938539EA4B3B}" destId="{F69DE4D7-A24A-46F7-9BF5-B02468A6C81C}" srcOrd="7" destOrd="0" presId="urn:microsoft.com/office/officeart/2005/8/layout/orgChart1"/>
    <dgm:cxn modelId="{E332CA12-283A-46C2-982B-AF6380B2075D}" type="presParOf" srcId="{F69DE4D7-A24A-46F7-9BF5-B02468A6C81C}" destId="{6BFDA4E7-D3D6-430A-8169-E65E3392FE99}" srcOrd="0" destOrd="0" presId="urn:microsoft.com/office/officeart/2005/8/layout/orgChart1"/>
    <dgm:cxn modelId="{5A88F2D9-82D5-45C3-BB24-F408D314A8C5}" type="presParOf" srcId="{6BFDA4E7-D3D6-430A-8169-E65E3392FE99}" destId="{6B6612AD-28BA-4C3D-ABA6-EE750ACED51E}" srcOrd="0" destOrd="0" presId="urn:microsoft.com/office/officeart/2005/8/layout/orgChart1"/>
    <dgm:cxn modelId="{F75B4995-30A0-44B3-AB57-E78E0744FB78}" type="presParOf" srcId="{6BFDA4E7-D3D6-430A-8169-E65E3392FE99}" destId="{8718A101-546D-4B56-B425-139A977D7A90}" srcOrd="1" destOrd="0" presId="urn:microsoft.com/office/officeart/2005/8/layout/orgChart1"/>
    <dgm:cxn modelId="{65A92CF3-A637-441A-95E1-A4ED90DE9643}" type="presParOf" srcId="{F69DE4D7-A24A-46F7-9BF5-B02468A6C81C}" destId="{23B395EE-BDEE-4099-9827-CE8602CDB158}" srcOrd="1" destOrd="0" presId="urn:microsoft.com/office/officeart/2005/8/layout/orgChart1"/>
    <dgm:cxn modelId="{30B140C4-C329-47EF-82A8-C86D817B63C6}" type="presParOf" srcId="{F69DE4D7-A24A-46F7-9BF5-B02468A6C81C}" destId="{1D6FF11D-126D-45F9-ADAD-B6B6710AAD0D}" srcOrd="2" destOrd="0" presId="urn:microsoft.com/office/officeart/2005/8/layout/orgChart1"/>
    <dgm:cxn modelId="{3C150AA5-982E-4423-9ED3-601A5F0A2884}" type="presParOf" srcId="{5BF7E8C6-93AF-402F-9C58-938539EA4B3B}" destId="{B41A6358-A157-466B-AFED-8311AFBDF6C2}" srcOrd="8" destOrd="0" presId="urn:microsoft.com/office/officeart/2005/8/layout/orgChart1"/>
    <dgm:cxn modelId="{3D72968A-A01F-41C8-8B7F-3FF4B4C6ED6C}" type="presParOf" srcId="{5BF7E8C6-93AF-402F-9C58-938539EA4B3B}" destId="{D76387DB-AA48-49C5-B245-99027B634A61}" srcOrd="9" destOrd="0" presId="urn:microsoft.com/office/officeart/2005/8/layout/orgChart1"/>
    <dgm:cxn modelId="{596441EA-15F2-4FFA-B481-45BC9A10C833}" type="presParOf" srcId="{D76387DB-AA48-49C5-B245-99027B634A61}" destId="{96825EF7-57BE-4E87-B751-4DA5A399DF12}" srcOrd="0" destOrd="0" presId="urn:microsoft.com/office/officeart/2005/8/layout/orgChart1"/>
    <dgm:cxn modelId="{3E43681B-FFEB-4C75-8347-F0E5E4EC4F0E}" type="presParOf" srcId="{96825EF7-57BE-4E87-B751-4DA5A399DF12}" destId="{5602D20F-9404-4729-9EF2-D3C384FF8D5B}" srcOrd="0" destOrd="0" presId="urn:microsoft.com/office/officeart/2005/8/layout/orgChart1"/>
    <dgm:cxn modelId="{F52FF6D7-8AB7-44AE-838F-E6AB4882EF21}" type="presParOf" srcId="{96825EF7-57BE-4E87-B751-4DA5A399DF12}" destId="{B956D96E-2CF3-4C04-97E7-4B2B9C0538C7}" srcOrd="1" destOrd="0" presId="urn:microsoft.com/office/officeart/2005/8/layout/orgChart1"/>
    <dgm:cxn modelId="{6BE56BCD-3931-4D77-8AC3-520EBE8927FA}" type="presParOf" srcId="{D76387DB-AA48-49C5-B245-99027B634A61}" destId="{B2BD7D06-CEB4-4A4A-8F22-07D354F0E1C7}" srcOrd="1" destOrd="0" presId="urn:microsoft.com/office/officeart/2005/8/layout/orgChart1"/>
    <dgm:cxn modelId="{0B049B82-DC72-496C-8D64-E7EC7FBF0A8E}" type="presParOf" srcId="{D76387DB-AA48-49C5-B245-99027B634A61}" destId="{8B2EC055-31CD-4708-8FAE-06A387CC6A49}" srcOrd="2" destOrd="0" presId="urn:microsoft.com/office/officeart/2005/8/layout/orgChart1"/>
    <dgm:cxn modelId="{911635D1-4E5E-4033-BD8E-B62898B0C1DA}" type="presParOf" srcId="{5BF7E8C6-93AF-402F-9C58-938539EA4B3B}" destId="{B5F9759D-C7DD-4290-B55A-85EB3F24EA9A}" srcOrd="10" destOrd="0" presId="urn:microsoft.com/office/officeart/2005/8/layout/orgChart1"/>
    <dgm:cxn modelId="{FF0C9F01-7482-4F2B-A365-456492AB2DB1}" type="presParOf" srcId="{5BF7E8C6-93AF-402F-9C58-938539EA4B3B}" destId="{1B81F0ED-AF8D-436D-B2C3-CC10FA3FF626}" srcOrd="11" destOrd="0" presId="urn:microsoft.com/office/officeart/2005/8/layout/orgChart1"/>
    <dgm:cxn modelId="{C6006FBB-9588-426D-A2FE-13B9B7926C6C}" type="presParOf" srcId="{1B81F0ED-AF8D-436D-B2C3-CC10FA3FF626}" destId="{D9B480F3-1000-44BA-AD76-E8094DAA6B8A}" srcOrd="0" destOrd="0" presId="urn:microsoft.com/office/officeart/2005/8/layout/orgChart1"/>
    <dgm:cxn modelId="{4E51C055-1BBE-4D06-9E5F-8ECD262A5A92}" type="presParOf" srcId="{D9B480F3-1000-44BA-AD76-E8094DAA6B8A}" destId="{F021D9F2-90E8-44A0-937B-2FB8ECADA263}" srcOrd="0" destOrd="0" presId="urn:microsoft.com/office/officeart/2005/8/layout/orgChart1"/>
    <dgm:cxn modelId="{075D544D-5C48-4F0F-86E3-F00B3ED0D31B}" type="presParOf" srcId="{D9B480F3-1000-44BA-AD76-E8094DAA6B8A}" destId="{63C0C1FA-13E9-4000-87B4-9957606B0EFB}" srcOrd="1" destOrd="0" presId="urn:microsoft.com/office/officeart/2005/8/layout/orgChart1"/>
    <dgm:cxn modelId="{4BF01EB0-97B9-4AE7-B77A-5F0D7D9D521E}" type="presParOf" srcId="{1B81F0ED-AF8D-436D-B2C3-CC10FA3FF626}" destId="{238F0D5F-28AA-493F-8A0B-A82FC5F2A0F5}" srcOrd="1" destOrd="0" presId="urn:microsoft.com/office/officeart/2005/8/layout/orgChart1"/>
    <dgm:cxn modelId="{168C4667-13CA-452F-9C45-A9F0C6AFFA6D}" type="presParOf" srcId="{1B81F0ED-AF8D-436D-B2C3-CC10FA3FF626}" destId="{30668864-4E12-4D70-9946-948BC0E12B5B}" srcOrd="2" destOrd="0" presId="urn:microsoft.com/office/officeart/2005/8/layout/orgChart1"/>
    <dgm:cxn modelId="{E9E6F9E4-75B4-4754-9914-AA82B4B4680C}" type="presParOf" srcId="{5BF7E8C6-93AF-402F-9C58-938539EA4B3B}" destId="{310E6F25-DC9A-4F4F-B9DD-1ADE4CBF5D64}" srcOrd="12" destOrd="0" presId="urn:microsoft.com/office/officeart/2005/8/layout/orgChart1"/>
    <dgm:cxn modelId="{7DF46C6D-84C8-4BB9-BD7A-F2D44C504BE8}" type="presParOf" srcId="{5BF7E8C6-93AF-402F-9C58-938539EA4B3B}" destId="{95EAF66F-03D5-44C9-BC7A-4ED71B1FE634}" srcOrd="13" destOrd="0" presId="urn:microsoft.com/office/officeart/2005/8/layout/orgChart1"/>
    <dgm:cxn modelId="{82284F89-ECE1-4F65-9C90-661D0B4F0A40}" type="presParOf" srcId="{95EAF66F-03D5-44C9-BC7A-4ED71B1FE634}" destId="{CF93D21B-4E7F-4987-A1B8-8E65066A16B3}" srcOrd="0" destOrd="0" presId="urn:microsoft.com/office/officeart/2005/8/layout/orgChart1"/>
    <dgm:cxn modelId="{2DFBE03A-C9BA-4D6B-AD11-15143BD718A1}" type="presParOf" srcId="{CF93D21B-4E7F-4987-A1B8-8E65066A16B3}" destId="{EBE901AB-5466-4C85-978F-6E1E83E0A4C1}" srcOrd="0" destOrd="0" presId="urn:microsoft.com/office/officeart/2005/8/layout/orgChart1"/>
    <dgm:cxn modelId="{2FAF72B3-5C21-4C8B-9428-F98C13E7AC0C}" type="presParOf" srcId="{CF93D21B-4E7F-4987-A1B8-8E65066A16B3}" destId="{6A4FCC57-FD2F-45F6-93F0-A3AD9E9FB262}" srcOrd="1" destOrd="0" presId="urn:microsoft.com/office/officeart/2005/8/layout/orgChart1"/>
    <dgm:cxn modelId="{7582B722-917E-42B3-8472-1069B83456BB}" type="presParOf" srcId="{95EAF66F-03D5-44C9-BC7A-4ED71B1FE634}" destId="{421DF1F6-6B51-44B0-88A2-9A586B15E440}" srcOrd="1" destOrd="0" presId="urn:microsoft.com/office/officeart/2005/8/layout/orgChart1"/>
    <dgm:cxn modelId="{0EC6A232-28FD-4E13-9C82-A1213A2E2E94}" type="presParOf" srcId="{95EAF66F-03D5-44C9-BC7A-4ED71B1FE634}" destId="{343A9590-0731-4F6A-9E80-85A638AF5A11}" srcOrd="2" destOrd="0" presId="urn:microsoft.com/office/officeart/2005/8/layout/orgChart1"/>
    <dgm:cxn modelId="{FF2E2AB5-C50B-49C9-B47E-4E6361A6B2BC}" type="presParOf" srcId="{5BF7E8C6-93AF-402F-9C58-938539EA4B3B}" destId="{688418DA-1317-4053-A3D4-85AB9EB0F9E4}" srcOrd="14" destOrd="0" presId="urn:microsoft.com/office/officeart/2005/8/layout/orgChart1"/>
    <dgm:cxn modelId="{120C3C00-FA75-4FFA-A5B6-95FF6A3E80D0}" type="presParOf" srcId="{5BF7E8C6-93AF-402F-9C58-938539EA4B3B}" destId="{EA74E46F-B22A-434E-BFB7-D46AC4E7D854}" srcOrd="15" destOrd="0" presId="urn:microsoft.com/office/officeart/2005/8/layout/orgChart1"/>
    <dgm:cxn modelId="{53C53A91-5D9C-43E5-B5D5-FB9C8B0942C1}" type="presParOf" srcId="{EA74E46F-B22A-434E-BFB7-D46AC4E7D854}" destId="{00EBE549-B8F3-409D-A890-2B17766E22B1}" srcOrd="0" destOrd="0" presId="urn:microsoft.com/office/officeart/2005/8/layout/orgChart1"/>
    <dgm:cxn modelId="{E019AF98-0D87-466D-A9B3-089AE9BD03D5}" type="presParOf" srcId="{00EBE549-B8F3-409D-A890-2B17766E22B1}" destId="{B166912F-F786-439A-9082-E0DD726FA128}" srcOrd="0" destOrd="0" presId="urn:microsoft.com/office/officeart/2005/8/layout/orgChart1"/>
    <dgm:cxn modelId="{E589C9EA-BF92-4264-9CE3-B16B690D357D}" type="presParOf" srcId="{00EBE549-B8F3-409D-A890-2B17766E22B1}" destId="{D4998114-B0C1-440A-B7CA-22AC4881D2FD}" srcOrd="1" destOrd="0" presId="urn:microsoft.com/office/officeart/2005/8/layout/orgChart1"/>
    <dgm:cxn modelId="{FD3A6007-93B3-49DF-9662-B813A1D6C909}" type="presParOf" srcId="{EA74E46F-B22A-434E-BFB7-D46AC4E7D854}" destId="{502382E4-0CDD-4C15-BCE3-8CBAC6E9A08A}" srcOrd="1" destOrd="0" presId="urn:microsoft.com/office/officeart/2005/8/layout/orgChart1"/>
    <dgm:cxn modelId="{6F4CBE0D-1EB0-4160-AE5A-A68083794334}" type="presParOf" srcId="{EA74E46F-B22A-434E-BFB7-D46AC4E7D854}" destId="{EACB6668-F20E-4D86-A978-3E7CC34069BC}" srcOrd="2" destOrd="0" presId="urn:microsoft.com/office/officeart/2005/8/layout/orgChart1"/>
    <dgm:cxn modelId="{7705AD50-A92F-4C6E-8444-A108D5FBF6A1}" type="presParOf" srcId="{EACB6668-F20E-4D86-A978-3E7CC34069BC}" destId="{8B00AAC8-C4C7-43D1-809B-D8548D767707}" srcOrd="0" destOrd="0" presId="urn:microsoft.com/office/officeart/2005/8/layout/orgChart1"/>
    <dgm:cxn modelId="{1A38EFC9-D4DE-436E-A727-C66461E6715E}" type="presParOf" srcId="{EACB6668-F20E-4D86-A978-3E7CC34069BC}" destId="{5400D375-71CA-4203-8A0F-32F845D55F7D}" srcOrd="1" destOrd="0" presId="urn:microsoft.com/office/officeart/2005/8/layout/orgChart1"/>
    <dgm:cxn modelId="{DB11F0D6-3309-465C-8C58-5CB61AB8BA7D}" type="presParOf" srcId="{5400D375-71CA-4203-8A0F-32F845D55F7D}" destId="{36A651CA-A6CE-4751-96C6-07B68FBC8610}" srcOrd="0" destOrd="0" presId="urn:microsoft.com/office/officeart/2005/8/layout/orgChart1"/>
    <dgm:cxn modelId="{8B670FD5-9231-48D6-B7F2-56DF8E5FF512}" type="presParOf" srcId="{36A651CA-A6CE-4751-96C6-07B68FBC8610}" destId="{DBE218D9-21D6-4C5A-83B6-F75840C91C0B}" srcOrd="0" destOrd="0" presId="urn:microsoft.com/office/officeart/2005/8/layout/orgChart1"/>
    <dgm:cxn modelId="{61B29B7F-B46D-420B-A193-FAE92E5B6AF3}" type="presParOf" srcId="{36A651CA-A6CE-4751-96C6-07B68FBC8610}" destId="{AC245FB9-67C4-47B8-B908-197B89944E06}" srcOrd="1" destOrd="0" presId="urn:microsoft.com/office/officeart/2005/8/layout/orgChart1"/>
    <dgm:cxn modelId="{7175FE70-0440-4962-A297-A53498782CC0}" type="presParOf" srcId="{5400D375-71CA-4203-8A0F-32F845D55F7D}" destId="{8761DAB0-ABEB-44F0-9AE2-A976AEC821AE}" srcOrd="1" destOrd="0" presId="urn:microsoft.com/office/officeart/2005/8/layout/orgChart1"/>
    <dgm:cxn modelId="{82E18FB8-495B-42E6-84FB-32EE3345A367}" type="presParOf" srcId="{5400D375-71CA-4203-8A0F-32F845D55F7D}" destId="{6845BCE5-FE2F-4E75-9B44-509340BC215D}" srcOrd="2" destOrd="0" presId="urn:microsoft.com/office/officeart/2005/8/layout/orgChart1"/>
    <dgm:cxn modelId="{03A0C677-89FB-408D-91AB-B1324A74EC01}" type="presParOf" srcId="{0E90239B-5D78-4FFE-86BB-038B6A4F1FA9}" destId="{EF5F3275-C8A3-482A-9BD7-DA11B5090576}" srcOrd="2" destOrd="0" presId="urn:microsoft.com/office/officeart/2005/8/layout/orgChart1"/>
    <dgm:cxn modelId="{1950036C-B144-476E-819F-E1D9A5D7F4A3}" type="presParOf" srcId="{0E90239B-5D78-4FFE-86BB-038B6A4F1FA9}" destId="{3CA37159-957C-4378-9931-52153CBF6946}" srcOrd="3" destOrd="0" presId="urn:microsoft.com/office/officeart/2005/8/layout/orgChart1"/>
    <dgm:cxn modelId="{936FEA00-6C58-49BF-B9C2-48A0EA6C362A}" type="presParOf" srcId="{3CA37159-957C-4378-9931-52153CBF6946}" destId="{EAC01493-8A92-43D1-B259-14F0D95CADE8}" srcOrd="0" destOrd="0" presId="urn:microsoft.com/office/officeart/2005/8/layout/orgChart1"/>
    <dgm:cxn modelId="{E64F1CA4-B3C2-4979-8E09-33578E8F2E17}" type="presParOf" srcId="{EAC01493-8A92-43D1-B259-14F0D95CADE8}" destId="{41662697-D188-41ED-A315-EC033B4EDA02}" srcOrd="0" destOrd="0" presId="urn:microsoft.com/office/officeart/2005/8/layout/orgChart1"/>
    <dgm:cxn modelId="{C6CA989A-35A4-43C2-83EE-8BAB85457220}" type="presParOf" srcId="{EAC01493-8A92-43D1-B259-14F0D95CADE8}" destId="{F000B95E-BEF9-4BE9-8D82-059B3DBD57AF}" srcOrd="1" destOrd="0" presId="urn:microsoft.com/office/officeart/2005/8/layout/orgChart1"/>
    <dgm:cxn modelId="{77F10B74-7631-4373-803F-641888CE4660}" type="presParOf" srcId="{3CA37159-957C-4378-9931-52153CBF6946}" destId="{330F3223-C612-4ADF-88E1-43B55A40FDBB}" srcOrd="1" destOrd="0" presId="urn:microsoft.com/office/officeart/2005/8/layout/orgChart1"/>
    <dgm:cxn modelId="{78941467-D32F-4DE0-B29E-A5A199305C35}" type="presParOf" srcId="{3CA37159-957C-4378-9931-52153CBF6946}" destId="{7FF61019-9FD1-4391-89B0-0F1FB0CB75E3}" srcOrd="2" destOrd="0" presId="urn:microsoft.com/office/officeart/2005/8/layout/orgChart1"/>
    <dgm:cxn modelId="{495EDEFB-552D-4A75-B0C3-13853B60D72B}" type="presParOf" srcId="{7FF61019-9FD1-4391-89B0-0F1FB0CB75E3}" destId="{A2F28392-1362-41C9-9CC8-CC6D873C9080}" srcOrd="0" destOrd="0" presId="urn:microsoft.com/office/officeart/2005/8/layout/orgChart1"/>
    <dgm:cxn modelId="{305031D5-6D6C-415A-B34B-9A2696F5018D}" type="presParOf" srcId="{7FF61019-9FD1-4391-89B0-0F1FB0CB75E3}" destId="{15A5511C-95C6-44C4-A048-A0A8607F11D1}" srcOrd="1" destOrd="0" presId="urn:microsoft.com/office/officeart/2005/8/layout/orgChart1"/>
    <dgm:cxn modelId="{2DACFB58-2BCC-4FCB-B632-D4F6C7B2611B}" type="presParOf" srcId="{15A5511C-95C6-44C4-A048-A0A8607F11D1}" destId="{55B3664D-F6C5-441C-AD0F-CD86AC5C84C7}" srcOrd="0" destOrd="0" presId="urn:microsoft.com/office/officeart/2005/8/layout/orgChart1"/>
    <dgm:cxn modelId="{40FF5995-3F02-46F4-B338-48503D888EBC}" type="presParOf" srcId="{55B3664D-F6C5-441C-AD0F-CD86AC5C84C7}" destId="{B01CD1AA-0972-4FB9-8241-B2CDE8F77BCB}" srcOrd="0" destOrd="0" presId="urn:microsoft.com/office/officeart/2005/8/layout/orgChart1"/>
    <dgm:cxn modelId="{F21FA42E-F527-4448-A1F8-CD44A1E2FD09}" type="presParOf" srcId="{55B3664D-F6C5-441C-AD0F-CD86AC5C84C7}" destId="{5029F7EF-6634-47B7-87C0-5552DA6BE8A7}" srcOrd="1" destOrd="0" presId="urn:microsoft.com/office/officeart/2005/8/layout/orgChart1"/>
    <dgm:cxn modelId="{27F8A8B5-0916-408B-A6F6-D59ECF5CC3D6}" type="presParOf" srcId="{15A5511C-95C6-44C4-A048-A0A8607F11D1}" destId="{76A97F2E-9DB4-4B96-A71D-E7F3CE727818}" srcOrd="1" destOrd="0" presId="urn:microsoft.com/office/officeart/2005/8/layout/orgChart1"/>
    <dgm:cxn modelId="{430F6A19-52BE-4A69-B828-E351B0B448BB}" type="presParOf" srcId="{15A5511C-95C6-44C4-A048-A0A8607F11D1}" destId="{D565C38C-D8E8-41E8-A88A-629269DCA93D}" srcOrd="2" destOrd="0" presId="urn:microsoft.com/office/officeart/2005/8/layout/orgChart1"/>
    <dgm:cxn modelId="{CA4490BA-EF6C-4783-B119-130ED2F85D12}" type="presParOf" srcId="{7FF61019-9FD1-4391-89B0-0F1FB0CB75E3}" destId="{459762EC-0616-4370-924B-7BE57FC306DA}" srcOrd="2" destOrd="0" presId="urn:microsoft.com/office/officeart/2005/8/layout/orgChart1"/>
    <dgm:cxn modelId="{27B46B71-F6FA-4B3D-903A-50F85E77C79E}" type="presParOf" srcId="{7FF61019-9FD1-4391-89B0-0F1FB0CB75E3}" destId="{72C7303D-0C1F-41C0-87E3-C03A776091EE}" srcOrd="3" destOrd="0" presId="urn:microsoft.com/office/officeart/2005/8/layout/orgChart1"/>
    <dgm:cxn modelId="{7E93AC4A-982F-4081-9023-D9EED2764B65}" type="presParOf" srcId="{72C7303D-0C1F-41C0-87E3-C03A776091EE}" destId="{4D551975-6B1A-4ED9-ABC7-272B24A123EA}" srcOrd="0" destOrd="0" presId="urn:microsoft.com/office/officeart/2005/8/layout/orgChart1"/>
    <dgm:cxn modelId="{1348C96D-93F8-4728-9EF6-B2F3CB8FF95B}" type="presParOf" srcId="{4D551975-6B1A-4ED9-ABC7-272B24A123EA}" destId="{42712EC2-91EF-4724-9D90-BA7FCE29FA6B}" srcOrd="0" destOrd="0" presId="urn:microsoft.com/office/officeart/2005/8/layout/orgChart1"/>
    <dgm:cxn modelId="{3A375E67-5FA9-45FC-A615-2ED876270231}" type="presParOf" srcId="{4D551975-6B1A-4ED9-ABC7-272B24A123EA}" destId="{DF712C15-B39A-4CE6-B59D-4320D3AA7B65}" srcOrd="1" destOrd="0" presId="urn:microsoft.com/office/officeart/2005/8/layout/orgChart1"/>
    <dgm:cxn modelId="{AEB7309B-269E-4164-B1F7-8394FE08B8B3}" type="presParOf" srcId="{72C7303D-0C1F-41C0-87E3-C03A776091EE}" destId="{87AC4F5F-5833-4AE6-BD3C-93721BE5F751}" srcOrd="1" destOrd="0" presId="urn:microsoft.com/office/officeart/2005/8/layout/orgChart1"/>
    <dgm:cxn modelId="{8C41D47E-15C3-4A92-93D4-0596196A0B53}" type="presParOf" srcId="{72C7303D-0C1F-41C0-87E3-C03A776091EE}" destId="{BCDF6E32-076A-4AED-87B9-D1A534F23D65}" srcOrd="2" destOrd="0" presId="urn:microsoft.com/office/officeart/2005/8/layout/orgChart1"/>
    <dgm:cxn modelId="{563EE26F-3502-464F-BF1F-719EAC0A0AA9}" type="presParOf" srcId="{7FF61019-9FD1-4391-89B0-0F1FB0CB75E3}" destId="{1D6DEAE5-606B-4DD3-80D2-8277306DB2C0}" srcOrd="4" destOrd="0" presId="urn:microsoft.com/office/officeart/2005/8/layout/orgChart1"/>
    <dgm:cxn modelId="{80DB318A-96F2-41AD-A04B-98AEDC926FF0}" type="presParOf" srcId="{7FF61019-9FD1-4391-89B0-0F1FB0CB75E3}" destId="{539C0F70-F26B-4ADE-B647-D1115375819E}" srcOrd="5" destOrd="0" presId="urn:microsoft.com/office/officeart/2005/8/layout/orgChart1"/>
    <dgm:cxn modelId="{12554168-C200-4260-87B9-E24788D4F07F}" type="presParOf" srcId="{539C0F70-F26B-4ADE-B647-D1115375819E}" destId="{401A296A-3165-4671-88B5-44155923A581}" srcOrd="0" destOrd="0" presId="urn:microsoft.com/office/officeart/2005/8/layout/orgChart1"/>
    <dgm:cxn modelId="{99E18370-FAE9-48C1-AEB6-42BB6FBE94DC}" type="presParOf" srcId="{401A296A-3165-4671-88B5-44155923A581}" destId="{0BF7D10A-A709-4AD2-ACFF-2709BB675812}" srcOrd="0" destOrd="0" presId="urn:microsoft.com/office/officeart/2005/8/layout/orgChart1"/>
    <dgm:cxn modelId="{B324B439-0AD5-4F39-AC57-74A9C4F60915}" type="presParOf" srcId="{401A296A-3165-4671-88B5-44155923A581}" destId="{537C6AE1-337F-4D78-B682-58E281E03A85}" srcOrd="1" destOrd="0" presId="urn:microsoft.com/office/officeart/2005/8/layout/orgChart1"/>
    <dgm:cxn modelId="{97B123FF-3D9E-41E9-8FD8-1995A9EE8110}" type="presParOf" srcId="{539C0F70-F26B-4ADE-B647-D1115375819E}" destId="{0437A4EE-1666-44E3-B940-669FCC43A8FC}" srcOrd="1" destOrd="0" presId="urn:microsoft.com/office/officeart/2005/8/layout/orgChart1"/>
    <dgm:cxn modelId="{72802FF8-5C52-4C6C-A845-41F160E61A20}" type="presParOf" srcId="{539C0F70-F26B-4ADE-B647-D1115375819E}" destId="{0A269A85-52B5-4E90-81F8-2B54EC34D138}" srcOrd="2" destOrd="0" presId="urn:microsoft.com/office/officeart/2005/8/layout/orgChart1"/>
    <dgm:cxn modelId="{DD392758-6831-4C51-B938-403941D0BF37}" type="presParOf" srcId="{7FF61019-9FD1-4391-89B0-0F1FB0CB75E3}" destId="{0A6FCFB3-94F6-4984-8BD7-6AB40606B46F}" srcOrd="6" destOrd="0" presId="urn:microsoft.com/office/officeart/2005/8/layout/orgChart1"/>
    <dgm:cxn modelId="{4FCFCA9F-80F5-4E2A-BA79-614BED655B4D}" type="presParOf" srcId="{7FF61019-9FD1-4391-89B0-0F1FB0CB75E3}" destId="{9327E397-2C7F-4AEA-8F97-DAEE76383FCA}" srcOrd="7" destOrd="0" presId="urn:microsoft.com/office/officeart/2005/8/layout/orgChart1"/>
    <dgm:cxn modelId="{937C0ADA-6D8E-4C07-B9E7-52C8948C79C6}" type="presParOf" srcId="{9327E397-2C7F-4AEA-8F97-DAEE76383FCA}" destId="{A783A9C5-286D-4DA7-8311-169E0CA22013}" srcOrd="0" destOrd="0" presId="urn:microsoft.com/office/officeart/2005/8/layout/orgChart1"/>
    <dgm:cxn modelId="{CB77B56A-0EB0-44F6-A67B-FF4ED13D1E0A}" type="presParOf" srcId="{A783A9C5-286D-4DA7-8311-169E0CA22013}" destId="{3D0F6A1D-FD65-4555-BCDB-CE5497F6B8CC}" srcOrd="0" destOrd="0" presId="urn:microsoft.com/office/officeart/2005/8/layout/orgChart1"/>
    <dgm:cxn modelId="{6A10BBD4-D7A6-4496-99DA-39E94F16AF52}" type="presParOf" srcId="{A783A9C5-286D-4DA7-8311-169E0CA22013}" destId="{C8F57FD1-6B72-49DC-B722-4E4367F4B8D7}" srcOrd="1" destOrd="0" presId="urn:microsoft.com/office/officeart/2005/8/layout/orgChart1"/>
    <dgm:cxn modelId="{620AD7F9-A876-45D0-BBE8-03418DD9A874}" type="presParOf" srcId="{9327E397-2C7F-4AEA-8F97-DAEE76383FCA}" destId="{D7BA4B64-311B-4F68-8CF9-D31792E8AE3B}" srcOrd="1" destOrd="0" presId="urn:microsoft.com/office/officeart/2005/8/layout/orgChart1"/>
    <dgm:cxn modelId="{80DCADE9-22A8-4164-82AA-6363D162CC80}" type="presParOf" srcId="{9327E397-2C7F-4AEA-8F97-DAEE76383FCA}" destId="{D4AC4E92-661B-476D-BC8B-1461CEBDA398}" srcOrd="2" destOrd="0" presId="urn:microsoft.com/office/officeart/2005/8/layout/orgChart1"/>
    <dgm:cxn modelId="{D9693081-8B1B-4C4F-B95B-7064DF4ED842}" type="presParOf" srcId="{7FF61019-9FD1-4391-89B0-0F1FB0CB75E3}" destId="{0DBE9FC0-454F-46DB-B131-A6233B109D25}" srcOrd="8" destOrd="0" presId="urn:microsoft.com/office/officeart/2005/8/layout/orgChart1"/>
    <dgm:cxn modelId="{7E186663-60E5-41C5-BDDC-04D18F5CE845}" type="presParOf" srcId="{7FF61019-9FD1-4391-89B0-0F1FB0CB75E3}" destId="{538E035C-3A10-48E5-A85D-E81338446BFC}" srcOrd="9" destOrd="0" presId="urn:microsoft.com/office/officeart/2005/8/layout/orgChart1"/>
    <dgm:cxn modelId="{47588A45-990F-4067-9669-B05D7342CA13}" type="presParOf" srcId="{538E035C-3A10-48E5-A85D-E81338446BFC}" destId="{31808FC3-DBD1-4527-893E-E9F36BE87BD0}" srcOrd="0" destOrd="0" presId="urn:microsoft.com/office/officeart/2005/8/layout/orgChart1"/>
    <dgm:cxn modelId="{49E7DAD2-9179-4095-A1C6-DE3682262E52}" type="presParOf" srcId="{31808FC3-DBD1-4527-893E-E9F36BE87BD0}" destId="{387ED922-ACA9-4DC8-BEED-CAB8E758EA47}" srcOrd="0" destOrd="0" presId="urn:microsoft.com/office/officeart/2005/8/layout/orgChart1"/>
    <dgm:cxn modelId="{C6EAA191-A87C-4842-A9B5-FFCB937B2BF0}" type="presParOf" srcId="{31808FC3-DBD1-4527-893E-E9F36BE87BD0}" destId="{2E3BCB75-615D-4F7C-BEB8-0B81F0C7DE46}" srcOrd="1" destOrd="0" presId="urn:microsoft.com/office/officeart/2005/8/layout/orgChart1"/>
    <dgm:cxn modelId="{08B9DA17-3040-4ACB-9C47-0820D9DE4E74}" type="presParOf" srcId="{538E035C-3A10-48E5-A85D-E81338446BFC}" destId="{1A3C0D75-046D-4430-A3BC-6EB270F0D61F}" srcOrd="1" destOrd="0" presId="urn:microsoft.com/office/officeart/2005/8/layout/orgChart1"/>
    <dgm:cxn modelId="{9668C9AD-94FF-49FF-B81A-37CED9C10F4C}" type="presParOf" srcId="{538E035C-3A10-48E5-A85D-E81338446BFC}" destId="{EDDEC167-E958-4913-8CE2-1DB2ACE204EB}" srcOrd="2" destOrd="0" presId="urn:microsoft.com/office/officeart/2005/8/layout/orgChart1"/>
    <dgm:cxn modelId="{02C7BE36-8306-4548-A39A-518CBAF7B308}" type="presParOf" srcId="{7FF61019-9FD1-4391-89B0-0F1FB0CB75E3}" destId="{C8FC5275-11BD-4C00-9F7F-5E6A914B5712}" srcOrd="10" destOrd="0" presId="urn:microsoft.com/office/officeart/2005/8/layout/orgChart1"/>
    <dgm:cxn modelId="{2576B709-DD14-455A-B1CB-3886E66C90D2}" type="presParOf" srcId="{7FF61019-9FD1-4391-89B0-0F1FB0CB75E3}" destId="{34232D2D-2480-4A7F-B1EB-22FE0FDA1871}" srcOrd="11" destOrd="0" presId="urn:microsoft.com/office/officeart/2005/8/layout/orgChart1"/>
    <dgm:cxn modelId="{16CA1EE6-033D-4953-AFB7-BDA6CE21DAF4}" type="presParOf" srcId="{34232D2D-2480-4A7F-B1EB-22FE0FDA1871}" destId="{211E440E-3F1C-403B-A39B-7911FCE729F6}" srcOrd="0" destOrd="0" presId="urn:microsoft.com/office/officeart/2005/8/layout/orgChart1"/>
    <dgm:cxn modelId="{84A10E5A-B458-4F41-BD37-0DB3C7B9E80C}" type="presParOf" srcId="{211E440E-3F1C-403B-A39B-7911FCE729F6}" destId="{BB21B1D4-F630-4B30-BE82-22E7ECFBD06A}" srcOrd="0" destOrd="0" presId="urn:microsoft.com/office/officeart/2005/8/layout/orgChart1"/>
    <dgm:cxn modelId="{AC149FF6-732F-4CD1-913E-CA7865A8F35B}" type="presParOf" srcId="{211E440E-3F1C-403B-A39B-7911FCE729F6}" destId="{6DC93DC0-1D82-4062-AB28-6E7BED6268DB}" srcOrd="1" destOrd="0" presId="urn:microsoft.com/office/officeart/2005/8/layout/orgChart1"/>
    <dgm:cxn modelId="{9FE54211-1D99-4EA1-990B-EC3FCF5D9EAF}" type="presParOf" srcId="{34232D2D-2480-4A7F-B1EB-22FE0FDA1871}" destId="{84087BDA-A2FE-428A-84CA-1C11FCC46907}" srcOrd="1" destOrd="0" presId="urn:microsoft.com/office/officeart/2005/8/layout/orgChart1"/>
    <dgm:cxn modelId="{9CE89CB8-3931-4639-814C-440A510760EF}" type="presParOf" srcId="{34232D2D-2480-4A7F-B1EB-22FE0FDA1871}" destId="{7036B969-407E-4CF4-8B2D-B173B749D8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BBA8CD-435B-46A8-BD32-67E03C1CEA3C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49472EDF-02D2-4CD5-8DAA-9A310F3384D1}">
      <dgm:prSet phldrT="[Texto]"/>
      <dgm:spPr/>
      <dgm:t>
        <a:bodyPr/>
        <a:lstStyle/>
        <a:p>
          <a:r>
            <a:rPr lang="es-CO" dirty="0"/>
            <a:t>Problema de clasificación</a:t>
          </a:r>
        </a:p>
      </dgm:t>
    </dgm:pt>
    <dgm:pt modelId="{AB1C7DC4-E7FA-4E28-9FF4-F0F1FEBE8659}" type="parTrans" cxnId="{C2283ED2-DA7F-47ED-B255-BAF6A8CC2DF4}">
      <dgm:prSet/>
      <dgm:spPr/>
      <dgm:t>
        <a:bodyPr/>
        <a:lstStyle/>
        <a:p>
          <a:endParaRPr lang="es-CO"/>
        </a:p>
      </dgm:t>
    </dgm:pt>
    <dgm:pt modelId="{A3564A83-6BEC-45D7-BAF4-576BF3A2828A}" type="sibTrans" cxnId="{C2283ED2-DA7F-47ED-B255-BAF6A8CC2DF4}">
      <dgm:prSet/>
      <dgm:spPr/>
      <dgm:t>
        <a:bodyPr/>
        <a:lstStyle/>
        <a:p>
          <a:endParaRPr lang="es-CO"/>
        </a:p>
      </dgm:t>
    </dgm:pt>
    <dgm:pt modelId="{127BEF98-8114-4190-B955-F26DBC0CD17F}">
      <dgm:prSet phldrT="[Texto]"/>
      <dgm:spPr/>
      <dgm:t>
        <a:bodyPr/>
        <a:lstStyle/>
        <a:p>
          <a:r>
            <a:rPr lang="es-CO" dirty="0"/>
            <a:t>La clase positiva es más importante</a:t>
          </a:r>
        </a:p>
      </dgm:t>
    </dgm:pt>
    <dgm:pt modelId="{9BD76D33-6005-4E43-9410-C2141DD40553}" type="parTrans" cxnId="{466105D0-663A-442C-AA5A-ED6EAF844C8E}">
      <dgm:prSet/>
      <dgm:spPr/>
      <dgm:t>
        <a:bodyPr/>
        <a:lstStyle/>
        <a:p>
          <a:endParaRPr lang="es-CO"/>
        </a:p>
      </dgm:t>
    </dgm:pt>
    <dgm:pt modelId="{EA23A2F0-211A-445D-BE87-05B9FF9FCCF9}" type="sibTrans" cxnId="{466105D0-663A-442C-AA5A-ED6EAF844C8E}">
      <dgm:prSet/>
      <dgm:spPr/>
      <dgm:t>
        <a:bodyPr/>
        <a:lstStyle/>
        <a:p>
          <a:endParaRPr lang="es-CO"/>
        </a:p>
      </dgm:t>
    </dgm:pt>
    <dgm:pt modelId="{DC9C4960-FD89-4C38-B258-5A1899B6C60C}">
      <dgm:prSet phldrT="[Texto]"/>
      <dgm:spPr/>
      <dgm:t>
        <a:bodyPr/>
        <a:lstStyle/>
        <a:p>
          <a:r>
            <a:rPr lang="es-CO" dirty="0"/>
            <a:t>Los falsos negativos y los falsos positivos son iguales de importantes</a:t>
          </a:r>
        </a:p>
      </dgm:t>
    </dgm:pt>
    <dgm:pt modelId="{6C29E5D2-404F-488A-82FD-F28591A751E9}" type="parTrans" cxnId="{E653C0CC-6F29-47A7-9C7A-A5AE951C4B36}">
      <dgm:prSet/>
      <dgm:spPr/>
      <dgm:t>
        <a:bodyPr/>
        <a:lstStyle/>
        <a:p>
          <a:endParaRPr lang="es-CO"/>
        </a:p>
      </dgm:t>
    </dgm:pt>
    <dgm:pt modelId="{EB1A5DC1-F819-4D38-BB2E-1088EB715C42}" type="sibTrans" cxnId="{E653C0CC-6F29-47A7-9C7A-A5AE951C4B36}">
      <dgm:prSet/>
      <dgm:spPr/>
      <dgm:t>
        <a:bodyPr/>
        <a:lstStyle/>
        <a:p>
          <a:endParaRPr lang="es-CO"/>
        </a:p>
      </dgm:t>
    </dgm:pt>
    <dgm:pt modelId="{CFE5F99E-C156-47CC-8FAF-35D7824FC028}">
      <dgm:prSet phldrT="[Texto]"/>
      <dgm:spPr/>
      <dgm:t>
        <a:bodyPr/>
        <a:lstStyle/>
        <a:p>
          <a:r>
            <a:rPr lang="es-CO" dirty="0"/>
            <a:t>F1 Score</a:t>
          </a:r>
        </a:p>
      </dgm:t>
    </dgm:pt>
    <dgm:pt modelId="{99BD3A01-E420-46F7-9AF2-C30DA3039877}" type="parTrans" cxnId="{9D2CAFA7-A217-498E-8522-F512EB23130C}">
      <dgm:prSet/>
      <dgm:spPr/>
      <dgm:t>
        <a:bodyPr/>
        <a:lstStyle/>
        <a:p>
          <a:endParaRPr lang="es-CO"/>
        </a:p>
      </dgm:t>
    </dgm:pt>
    <dgm:pt modelId="{17DFB55F-2EEA-4208-84B0-2E39DA2E9EB8}" type="sibTrans" cxnId="{9D2CAFA7-A217-498E-8522-F512EB23130C}">
      <dgm:prSet/>
      <dgm:spPr/>
      <dgm:t>
        <a:bodyPr/>
        <a:lstStyle/>
        <a:p>
          <a:endParaRPr lang="es-CO"/>
        </a:p>
      </dgm:t>
    </dgm:pt>
    <dgm:pt modelId="{AA025416-9584-4A4F-8AD8-364F70064F7D}">
      <dgm:prSet phldrT="[Texto]"/>
      <dgm:spPr/>
      <dgm:t>
        <a:bodyPr/>
        <a:lstStyle/>
        <a:p>
          <a:r>
            <a:rPr lang="es-CO" dirty="0"/>
            <a:t>Los falsos negativos son más importantes</a:t>
          </a:r>
        </a:p>
      </dgm:t>
    </dgm:pt>
    <dgm:pt modelId="{B842D14F-9A88-4FDD-9CB4-B47E024E3B1B}" type="parTrans" cxnId="{5ABEE12C-6ADC-46A6-ADDB-D38A51DDADF7}">
      <dgm:prSet/>
      <dgm:spPr/>
      <dgm:t>
        <a:bodyPr/>
        <a:lstStyle/>
        <a:p>
          <a:endParaRPr lang="es-CO"/>
        </a:p>
      </dgm:t>
    </dgm:pt>
    <dgm:pt modelId="{2960CB22-CE5A-43D0-BDF8-826AF8C04565}" type="sibTrans" cxnId="{5ABEE12C-6ADC-46A6-ADDB-D38A51DDADF7}">
      <dgm:prSet/>
      <dgm:spPr/>
      <dgm:t>
        <a:bodyPr/>
        <a:lstStyle/>
        <a:p>
          <a:endParaRPr lang="es-CO"/>
        </a:p>
      </dgm:t>
    </dgm:pt>
    <dgm:pt modelId="{26A6C70A-19BF-49ED-B500-04C65952BD0C}">
      <dgm:prSet phldrT="[Texto]"/>
      <dgm:spPr/>
      <dgm:t>
        <a:bodyPr/>
        <a:lstStyle/>
        <a:p>
          <a:r>
            <a:rPr lang="es-CO" dirty="0"/>
            <a:t>F2 Score</a:t>
          </a:r>
        </a:p>
      </dgm:t>
    </dgm:pt>
    <dgm:pt modelId="{38F01137-8F1D-436B-AC6C-F421250D1837}" type="parTrans" cxnId="{E3EF8AFB-9781-44FC-A0DB-E7E942C6AFCE}">
      <dgm:prSet/>
      <dgm:spPr/>
      <dgm:t>
        <a:bodyPr/>
        <a:lstStyle/>
        <a:p>
          <a:endParaRPr lang="es-CO"/>
        </a:p>
      </dgm:t>
    </dgm:pt>
    <dgm:pt modelId="{DBC2B3A3-443C-43C3-984C-87C2F6837F09}" type="sibTrans" cxnId="{E3EF8AFB-9781-44FC-A0DB-E7E942C6AFCE}">
      <dgm:prSet/>
      <dgm:spPr/>
      <dgm:t>
        <a:bodyPr/>
        <a:lstStyle/>
        <a:p>
          <a:endParaRPr lang="es-CO"/>
        </a:p>
      </dgm:t>
    </dgm:pt>
    <dgm:pt modelId="{AA1EC000-B1D0-4E9E-90BF-0516B54672A5}">
      <dgm:prSet phldrT="[Texto]"/>
      <dgm:spPr/>
      <dgm:t>
        <a:bodyPr/>
        <a:lstStyle/>
        <a:p>
          <a:r>
            <a:rPr lang="es-CO" dirty="0"/>
            <a:t>Los falsos positivos son más importantes</a:t>
          </a:r>
        </a:p>
      </dgm:t>
    </dgm:pt>
    <dgm:pt modelId="{0CF4E9BC-198A-46D8-873B-B06D7CF0CBD7}" type="parTrans" cxnId="{A09D07ED-4F69-4787-A621-25478CF48C48}">
      <dgm:prSet/>
      <dgm:spPr/>
      <dgm:t>
        <a:bodyPr/>
        <a:lstStyle/>
        <a:p>
          <a:endParaRPr lang="es-CO"/>
        </a:p>
      </dgm:t>
    </dgm:pt>
    <dgm:pt modelId="{3A654BAB-7924-482E-9018-D8DA1D6D2BDC}" type="sibTrans" cxnId="{A09D07ED-4F69-4787-A621-25478CF48C48}">
      <dgm:prSet/>
      <dgm:spPr/>
      <dgm:t>
        <a:bodyPr/>
        <a:lstStyle/>
        <a:p>
          <a:endParaRPr lang="es-CO"/>
        </a:p>
      </dgm:t>
    </dgm:pt>
    <dgm:pt modelId="{8D0EA8B7-C0EF-45F4-AAF4-30CB271958A0}">
      <dgm:prSet phldrT="[Texto]"/>
      <dgm:spPr/>
      <dgm:t>
        <a:bodyPr/>
        <a:lstStyle/>
        <a:p>
          <a:r>
            <a:rPr lang="es-CO" dirty="0"/>
            <a:t>F0.5 Score</a:t>
          </a:r>
        </a:p>
      </dgm:t>
    </dgm:pt>
    <dgm:pt modelId="{EE81EDF4-BF71-429D-B85B-E35A608B6D6E}" type="parTrans" cxnId="{243C648E-D8AB-476B-A34C-26D01432CAAD}">
      <dgm:prSet/>
      <dgm:spPr/>
      <dgm:t>
        <a:bodyPr/>
        <a:lstStyle/>
        <a:p>
          <a:endParaRPr lang="es-CO"/>
        </a:p>
      </dgm:t>
    </dgm:pt>
    <dgm:pt modelId="{AF4710D7-50F7-4B0E-A849-77F24EE63C36}" type="sibTrans" cxnId="{243C648E-D8AB-476B-A34C-26D01432CAAD}">
      <dgm:prSet/>
      <dgm:spPr/>
      <dgm:t>
        <a:bodyPr/>
        <a:lstStyle/>
        <a:p>
          <a:endParaRPr lang="es-CO"/>
        </a:p>
      </dgm:t>
    </dgm:pt>
    <dgm:pt modelId="{1FBB9E7E-29F6-4F2C-9BF2-F1A93000D980}">
      <dgm:prSet phldrT="[Texto]"/>
      <dgm:spPr/>
      <dgm:t>
        <a:bodyPr/>
        <a:lstStyle/>
        <a:p>
          <a:r>
            <a:rPr lang="es-CO" dirty="0"/>
            <a:t>Ambas clases son igual de importantes</a:t>
          </a:r>
        </a:p>
      </dgm:t>
    </dgm:pt>
    <dgm:pt modelId="{F9F541C5-D366-4359-B4E3-6E528CBBDEDD}" type="parTrans" cxnId="{C5F17E89-9FA8-4598-8BA8-7E7717D07189}">
      <dgm:prSet/>
      <dgm:spPr/>
      <dgm:t>
        <a:bodyPr/>
        <a:lstStyle/>
        <a:p>
          <a:endParaRPr lang="es-CO"/>
        </a:p>
      </dgm:t>
    </dgm:pt>
    <dgm:pt modelId="{1ACD077F-12B5-496F-9339-17159BC99C0B}" type="sibTrans" cxnId="{C5F17E89-9FA8-4598-8BA8-7E7717D07189}">
      <dgm:prSet/>
      <dgm:spPr/>
      <dgm:t>
        <a:bodyPr/>
        <a:lstStyle/>
        <a:p>
          <a:endParaRPr lang="es-CO"/>
        </a:p>
      </dgm:t>
    </dgm:pt>
    <dgm:pt modelId="{D67FB823-7B97-4B16-B840-7A3459FCFA93}">
      <dgm:prSet phldrT="[Texto]"/>
      <dgm:spPr/>
      <dgm:t>
        <a:bodyPr/>
        <a:lstStyle/>
        <a:p>
          <a:r>
            <a:rPr lang="es-CO" dirty="0" err="1"/>
            <a:t>Accuracy</a:t>
          </a:r>
          <a:endParaRPr lang="es-CO" dirty="0"/>
        </a:p>
      </dgm:t>
    </dgm:pt>
    <dgm:pt modelId="{EE0A268A-A3A6-42E7-84BC-2251DE75E203}" type="parTrans" cxnId="{613F4449-8C13-4EF8-B96D-CB7864913BE3}">
      <dgm:prSet/>
      <dgm:spPr/>
      <dgm:t>
        <a:bodyPr/>
        <a:lstStyle/>
        <a:p>
          <a:endParaRPr lang="es-CO"/>
        </a:p>
      </dgm:t>
    </dgm:pt>
    <dgm:pt modelId="{C7A0DC7C-04A6-4268-A498-93F8FF2B6F56}" type="sibTrans" cxnId="{613F4449-8C13-4EF8-B96D-CB7864913BE3}">
      <dgm:prSet/>
      <dgm:spPr/>
      <dgm:t>
        <a:bodyPr/>
        <a:lstStyle/>
        <a:p>
          <a:endParaRPr lang="es-CO"/>
        </a:p>
      </dgm:t>
    </dgm:pt>
    <dgm:pt modelId="{577DC83A-9CDC-41B8-8CB9-12092CAB1C1B}">
      <dgm:prSet phldrT="[Texto]"/>
      <dgm:spPr/>
      <dgm:t>
        <a:bodyPr/>
        <a:lstStyle/>
        <a:p>
          <a:r>
            <a:rPr lang="es-CO" dirty="0"/>
            <a:t>Detección de tumores</a:t>
          </a:r>
        </a:p>
      </dgm:t>
    </dgm:pt>
    <dgm:pt modelId="{F45285D7-4639-4E44-8FF1-5E2058140CDC}" type="parTrans" cxnId="{384D8E0C-EF8C-40D0-B986-AAC9DDD8D949}">
      <dgm:prSet/>
      <dgm:spPr/>
      <dgm:t>
        <a:bodyPr/>
        <a:lstStyle/>
        <a:p>
          <a:endParaRPr lang="es-CO"/>
        </a:p>
      </dgm:t>
    </dgm:pt>
    <dgm:pt modelId="{FCC6614F-5B97-40BF-9A9E-32527A958B70}" type="sibTrans" cxnId="{384D8E0C-EF8C-40D0-B986-AAC9DDD8D949}">
      <dgm:prSet/>
      <dgm:spPr/>
      <dgm:t>
        <a:bodyPr/>
        <a:lstStyle/>
        <a:p>
          <a:endParaRPr lang="es-CO"/>
        </a:p>
      </dgm:t>
    </dgm:pt>
    <dgm:pt modelId="{82ADEB0C-E1B0-4B83-BD8D-651A402852BD}">
      <dgm:prSet phldrT="[Texto]"/>
      <dgm:spPr/>
      <dgm:t>
        <a:bodyPr/>
        <a:lstStyle/>
        <a:p>
          <a:r>
            <a:rPr lang="es-CO" dirty="0"/>
            <a:t>Detección de morosos para asignación a crédito</a:t>
          </a:r>
        </a:p>
      </dgm:t>
    </dgm:pt>
    <dgm:pt modelId="{1A09C3B3-4EFE-4E62-AF4E-3A229CD5A828}" type="parTrans" cxnId="{0495DD31-61AD-452B-B211-642967B5B7A0}">
      <dgm:prSet/>
      <dgm:spPr/>
      <dgm:t>
        <a:bodyPr/>
        <a:lstStyle/>
        <a:p>
          <a:endParaRPr lang="es-CO"/>
        </a:p>
      </dgm:t>
    </dgm:pt>
    <dgm:pt modelId="{64790F9F-EAB7-4085-AC4D-0285A80311CC}" type="sibTrans" cxnId="{0495DD31-61AD-452B-B211-642967B5B7A0}">
      <dgm:prSet/>
      <dgm:spPr/>
      <dgm:t>
        <a:bodyPr/>
        <a:lstStyle/>
        <a:p>
          <a:endParaRPr lang="es-CO"/>
        </a:p>
      </dgm:t>
    </dgm:pt>
    <dgm:pt modelId="{E7B70437-BB6D-4B50-81D2-E0B571BB99E6}">
      <dgm:prSet phldrT="[Texto]"/>
      <dgm:spPr/>
      <dgm:t>
        <a:bodyPr/>
        <a:lstStyle/>
        <a:p>
          <a:r>
            <a:rPr lang="es-CO" dirty="0"/>
            <a:t>Predicción de pobreza para acceder a un programa de gobierno</a:t>
          </a:r>
        </a:p>
      </dgm:t>
    </dgm:pt>
    <dgm:pt modelId="{AF9C4160-FF39-427C-B175-7B0B6BAE34CF}" type="parTrans" cxnId="{802B1DB8-7DC6-4292-8B9A-370107F0B2F1}">
      <dgm:prSet/>
      <dgm:spPr/>
      <dgm:t>
        <a:bodyPr/>
        <a:lstStyle/>
        <a:p>
          <a:endParaRPr lang="es-CO"/>
        </a:p>
      </dgm:t>
    </dgm:pt>
    <dgm:pt modelId="{01F08951-BB15-46C3-AD44-E5A5D5850C3C}" type="sibTrans" cxnId="{802B1DB8-7DC6-4292-8B9A-370107F0B2F1}">
      <dgm:prSet/>
      <dgm:spPr/>
      <dgm:t>
        <a:bodyPr/>
        <a:lstStyle/>
        <a:p>
          <a:endParaRPr lang="es-CO"/>
        </a:p>
      </dgm:t>
    </dgm:pt>
    <dgm:pt modelId="{19FC778A-C469-4222-82D5-5DC3BCF73429}">
      <dgm:prSet phldrT="[Texto]"/>
      <dgm:spPr/>
      <dgm:t>
        <a:bodyPr/>
        <a:lstStyle/>
        <a:p>
          <a:r>
            <a:rPr lang="es-CO" dirty="0"/>
            <a:t>Clasificador de Robots</a:t>
          </a:r>
        </a:p>
      </dgm:t>
    </dgm:pt>
    <dgm:pt modelId="{87BA9DA7-0470-41BC-A691-12F11703EB2C}" type="parTrans" cxnId="{C7628FBF-12A2-4F81-929F-87EB6960DC28}">
      <dgm:prSet/>
      <dgm:spPr/>
      <dgm:t>
        <a:bodyPr/>
        <a:lstStyle/>
        <a:p>
          <a:endParaRPr lang="es-CO"/>
        </a:p>
      </dgm:t>
    </dgm:pt>
    <dgm:pt modelId="{DE6AE146-8BB4-473F-AA36-B4712B65A98E}" type="sibTrans" cxnId="{C7628FBF-12A2-4F81-929F-87EB6960DC28}">
      <dgm:prSet/>
      <dgm:spPr/>
      <dgm:t>
        <a:bodyPr/>
        <a:lstStyle/>
        <a:p>
          <a:endParaRPr lang="es-CO"/>
        </a:p>
      </dgm:t>
    </dgm:pt>
    <dgm:pt modelId="{CF9C2185-5286-4BBE-83C8-C5B009063F81}" type="pres">
      <dgm:prSet presAssocID="{ECBBA8CD-435B-46A8-BD32-67E03C1CEA3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0B5B91F-39E7-46D5-A552-BEBA7AEE6084}" type="pres">
      <dgm:prSet presAssocID="{49472EDF-02D2-4CD5-8DAA-9A310F3384D1}" presName="root1" presStyleCnt="0"/>
      <dgm:spPr/>
    </dgm:pt>
    <dgm:pt modelId="{0B574B44-AF34-498C-B27F-3D78788D51B3}" type="pres">
      <dgm:prSet presAssocID="{49472EDF-02D2-4CD5-8DAA-9A310F3384D1}" presName="LevelOneTextNode" presStyleLbl="node0" presStyleIdx="0" presStyleCnt="1">
        <dgm:presLayoutVars>
          <dgm:chPref val="3"/>
        </dgm:presLayoutVars>
      </dgm:prSet>
      <dgm:spPr/>
    </dgm:pt>
    <dgm:pt modelId="{348E96A7-D803-4FA6-A6D9-FC7937B252AF}" type="pres">
      <dgm:prSet presAssocID="{49472EDF-02D2-4CD5-8DAA-9A310F3384D1}" presName="level2hierChild" presStyleCnt="0"/>
      <dgm:spPr/>
    </dgm:pt>
    <dgm:pt modelId="{5D3EB01A-0281-418C-BB4C-F183B8EA3B13}" type="pres">
      <dgm:prSet presAssocID="{9BD76D33-6005-4E43-9410-C2141DD40553}" presName="conn2-1" presStyleLbl="parChTrans1D2" presStyleIdx="0" presStyleCnt="2"/>
      <dgm:spPr/>
    </dgm:pt>
    <dgm:pt modelId="{547F1307-EECA-471A-8D8A-262DC64F8B18}" type="pres">
      <dgm:prSet presAssocID="{9BD76D33-6005-4E43-9410-C2141DD40553}" presName="connTx" presStyleLbl="parChTrans1D2" presStyleIdx="0" presStyleCnt="2"/>
      <dgm:spPr/>
    </dgm:pt>
    <dgm:pt modelId="{47F8CC07-BB48-4A35-9C25-AD845F1852F2}" type="pres">
      <dgm:prSet presAssocID="{127BEF98-8114-4190-B955-F26DBC0CD17F}" presName="root2" presStyleCnt="0"/>
      <dgm:spPr/>
    </dgm:pt>
    <dgm:pt modelId="{1D59FF19-22CF-4A15-85B5-89639AC493DC}" type="pres">
      <dgm:prSet presAssocID="{127BEF98-8114-4190-B955-F26DBC0CD17F}" presName="LevelTwoTextNode" presStyleLbl="node2" presStyleIdx="0" presStyleCnt="2">
        <dgm:presLayoutVars>
          <dgm:chPref val="3"/>
        </dgm:presLayoutVars>
      </dgm:prSet>
      <dgm:spPr/>
    </dgm:pt>
    <dgm:pt modelId="{E931F5E1-0E7A-41DF-A967-894F8F3C9F30}" type="pres">
      <dgm:prSet presAssocID="{127BEF98-8114-4190-B955-F26DBC0CD17F}" presName="level3hierChild" presStyleCnt="0"/>
      <dgm:spPr/>
    </dgm:pt>
    <dgm:pt modelId="{61FB2710-3003-40A9-AE39-FCA1F84184EF}" type="pres">
      <dgm:prSet presAssocID="{6C29E5D2-404F-488A-82FD-F28591A751E9}" presName="conn2-1" presStyleLbl="parChTrans1D3" presStyleIdx="0" presStyleCnt="4"/>
      <dgm:spPr/>
    </dgm:pt>
    <dgm:pt modelId="{1E45DA7A-85F9-4FE4-B869-EEC25A3C4B00}" type="pres">
      <dgm:prSet presAssocID="{6C29E5D2-404F-488A-82FD-F28591A751E9}" presName="connTx" presStyleLbl="parChTrans1D3" presStyleIdx="0" presStyleCnt="4"/>
      <dgm:spPr/>
    </dgm:pt>
    <dgm:pt modelId="{300BEA44-FA46-41A9-AED4-4FBBDD9E25F4}" type="pres">
      <dgm:prSet presAssocID="{DC9C4960-FD89-4C38-B258-5A1899B6C60C}" presName="root2" presStyleCnt="0"/>
      <dgm:spPr/>
    </dgm:pt>
    <dgm:pt modelId="{BFF75007-6637-4BA9-8602-55908868AAC8}" type="pres">
      <dgm:prSet presAssocID="{DC9C4960-FD89-4C38-B258-5A1899B6C60C}" presName="LevelTwoTextNode" presStyleLbl="node3" presStyleIdx="0" presStyleCnt="4">
        <dgm:presLayoutVars>
          <dgm:chPref val="3"/>
        </dgm:presLayoutVars>
      </dgm:prSet>
      <dgm:spPr/>
    </dgm:pt>
    <dgm:pt modelId="{77657742-DCB7-4D85-A092-D5C3A68CDCC7}" type="pres">
      <dgm:prSet presAssocID="{DC9C4960-FD89-4C38-B258-5A1899B6C60C}" presName="level3hierChild" presStyleCnt="0"/>
      <dgm:spPr/>
    </dgm:pt>
    <dgm:pt modelId="{C009F1CE-88DB-4BCF-802A-CDA7D0741BBE}" type="pres">
      <dgm:prSet presAssocID="{99BD3A01-E420-46F7-9AF2-C30DA3039877}" presName="conn2-1" presStyleLbl="parChTrans1D4" presStyleIdx="0" presStyleCnt="7"/>
      <dgm:spPr/>
    </dgm:pt>
    <dgm:pt modelId="{FE99DB52-2E7E-4108-8DCB-1F744516B18D}" type="pres">
      <dgm:prSet presAssocID="{99BD3A01-E420-46F7-9AF2-C30DA3039877}" presName="connTx" presStyleLbl="parChTrans1D4" presStyleIdx="0" presStyleCnt="7"/>
      <dgm:spPr/>
    </dgm:pt>
    <dgm:pt modelId="{FDA6489E-6F57-4905-8991-2BAC3CFF94B9}" type="pres">
      <dgm:prSet presAssocID="{CFE5F99E-C156-47CC-8FAF-35D7824FC028}" presName="root2" presStyleCnt="0"/>
      <dgm:spPr/>
    </dgm:pt>
    <dgm:pt modelId="{CDE6F91D-3644-4D9A-8DA8-93FE9139A400}" type="pres">
      <dgm:prSet presAssocID="{CFE5F99E-C156-47CC-8FAF-35D7824FC028}" presName="LevelTwoTextNode" presStyleLbl="node4" presStyleIdx="0" presStyleCnt="7">
        <dgm:presLayoutVars>
          <dgm:chPref val="3"/>
        </dgm:presLayoutVars>
      </dgm:prSet>
      <dgm:spPr/>
    </dgm:pt>
    <dgm:pt modelId="{AAA07DB3-4B60-4479-A438-A7D3EE695608}" type="pres">
      <dgm:prSet presAssocID="{CFE5F99E-C156-47CC-8FAF-35D7824FC028}" presName="level3hierChild" presStyleCnt="0"/>
      <dgm:spPr/>
    </dgm:pt>
    <dgm:pt modelId="{4B2BEF83-03BC-49A4-A4A8-A5FAC24CC369}" type="pres">
      <dgm:prSet presAssocID="{AF9C4160-FF39-427C-B175-7B0B6BAE34CF}" presName="conn2-1" presStyleLbl="parChTrans1D4" presStyleIdx="1" presStyleCnt="7"/>
      <dgm:spPr/>
    </dgm:pt>
    <dgm:pt modelId="{403D07AA-B0FE-4A35-BDE9-5F4C482AE5DC}" type="pres">
      <dgm:prSet presAssocID="{AF9C4160-FF39-427C-B175-7B0B6BAE34CF}" presName="connTx" presStyleLbl="parChTrans1D4" presStyleIdx="1" presStyleCnt="7"/>
      <dgm:spPr/>
    </dgm:pt>
    <dgm:pt modelId="{86212D59-A522-4D28-8AFC-667E92D553A1}" type="pres">
      <dgm:prSet presAssocID="{E7B70437-BB6D-4B50-81D2-E0B571BB99E6}" presName="root2" presStyleCnt="0"/>
      <dgm:spPr/>
    </dgm:pt>
    <dgm:pt modelId="{A06CCDCE-1FA8-4434-B47F-410B6238CE22}" type="pres">
      <dgm:prSet presAssocID="{E7B70437-BB6D-4B50-81D2-E0B571BB99E6}" presName="LevelTwoTextNode" presStyleLbl="node4" presStyleIdx="1" presStyleCnt="7">
        <dgm:presLayoutVars>
          <dgm:chPref val="3"/>
        </dgm:presLayoutVars>
      </dgm:prSet>
      <dgm:spPr/>
    </dgm:pt>
    <dgm:pt modelId="{293F6D24-55B4-414B-834D-56667A109AFF}" type="pres">
      <dgm:prSet presAssocID="{E7B70437-BB6D-4B50-81D2-E0B571BB99E6}" presName="level3hierChild" presStyleCnt="0"/>
      <dgm:spPr/>
    </dgm:pt>
    <dgm:pt modelId="{FE5B771A-C766-469C-B9E9-8C8E1EE9DDB2}" type="pres">
      <dgm:prSet presAssocID="{B842D14F-9A88-4FDD-9CB4-B47E024E3B1B}" presName="conn2-1" presStyleLbl="parChTrans1D3" presStyleIdx="1" presStyleCnt="4"/>
      <dgm:spPr/>
    </dgm:pt>
    <dgm:pt modelId="{EA397FC6-76D2-43D2-B1A9-C0E34F84C87E}" type="pres">
      <dgm:prSet presAssocID="{B842D14F-9A88-4FDD-9CB4-B47E024E3B1B}" presName="connTx" presStyleLbl="parChTrans1D3" presStyleIdx="1" presStyleCnt="4"/>
      <dgm:spPr/>
    </dgm:pt>
    <dgm:pt modelId="{DD7EBE81-C374-42EF-B8BF-C873331038A7}" type="pres">
      <dgm:prSet presAssocID="{AA025416-9584-4A4F-8AD8-364F70064F7D}" presName="root2" presStyleCnt="0"/>
      <dgm:spPr/>
    </dgm:pt>
    <dgm:pt modelId="{24E96856-292F-4DA9-B3B2-47290947D606}" type="pres">
      <dgm:prSet presAssocID="{AA025416-9584-4A4F-8AD8-364F70064F7D}" presName="LevelTwoTextNode" presStyleLbl="node3" presStyleIdx="1" presStyleCnt="4">
        <dgm:presLayoutVars>
          <dgm:chPref val="3"/>
        </dgm:presLayoutVars>
      </dgm:prSet>
      <dgm:spPr/>
    </dgm:pt>
    <dgm:pt modelId="{C51E4605-DD0C-4604-BE2D-BDE80CEAE704}" type="pres">
      <dgm:prSet presAssocID="{AA025416-9584-4A4F-8AD8-364F70064F7D}" presName="level3hierChild" presStyleCnt="0"/>
      <dgm:spPr/>
    </dgm:pt>
    <dgm:pt modelId="{82840903-3AF8-4E52-AD48-BC944A4C122B}" type="pres">
      <dgm:prSet presAssocID="{38F01137-8F1D-436B-AC6C-F421250D1837}" presName="conn2-1" presStyleLbl="parChTrans1D4" presStyleIdx="2" presStyleCnt="7"/>
      <dgm:spPr/>
    </dgm:pt>
    <dgm:pt modelId="{1833C0F6-38FE-47B9-8DA8-4C92E159FFB9}" type="pres">
      <dgm:prSet presAssocID="{38F01137-8F1D-436B-AC6C-F421250D1837}" presName="connTx" presStyleLbl="parChTrans1D4" presStyleIdx="2" presStyleCnt="7"/>
      <dgm:spPr/>
    </dgm:pt>
    <dgm:pt modelId="{7C00A933-5EE7-4237-80CB-ACA683F9628A}" type="pres">
      <dgm:prSet presAssocID="{26A6C70A-19BF-49ED-B500-04C65952BD0C}" presName="root2" presStyleCnt="0"/>
      <dgm:spPr/>
    </dgm:pt>
    <dgm:pt modelId="{A39E8151-320F-4B68-B6DD-F8EF33E7885D}" type="pres">
      <dgm:prSet presAssocID="{26A6C70A-19BF-49ED-B500-04C65952BD0C}" presName="LevelTwoTextNode" presStyleLbl="node4" presStyleIdx="2" presStyleCnt="7">
        <dgm:presLayoutVars>
          <dgm:chPref val="3"/>
        </dgm:presLayoutVars>
      </dgm:prSet>
      <dgm:spPr/>
    </dgm:pt>
    <dgm:pt modelId="{2A308EB7-ED01-4CE3-B274-3C82427FE352}" type="pres">
      <dgm:prSet presAssocID="{26A6C70A-19BF-49ED-B500-04C65952BD0C}" presName="level3hierChild" presStyleCnt="0"/>
      <dgm:spPr/>
    </dgm:pt>
    <dgm:pt modelId="{F8977088-39C5-43D5-839A-8B5D6090A994}" type="pres">
      <dgm:prSet presAssocID="{F45285D7-4639-4E44-8FF1-5E2058140CDC}" presName="conn2-1" presStyleLbl="parChTrans1D4" presStyleIdx="3" presStyleCnt="7"/>
      <dgm:spPr/>
    </dgm:pt>
    <dgm:pt modelId="{8F5CE03F-F7F5-4C3B-A98C-E18A917668ED}" type="pres">
      <dgm:prSet presAssocID="{F45285D7-4639-4E44-8FF1-5E2058140CDC}" presName="connTx" presStyleLbl="parChTrans1D4" presStyleIdx="3" presStyleCnt="7"/>
      <dgm:spPr/>
    </dgm:pt>
    <dgm:pt modelId="{44E233DD-E6A7-47AD-8267-2181544DC2EB}" type="pres">
      <dgm:prSet presAssocID="{577DC83A-9CDC-41B8-8CB9-12092CAB1C1B}" presName="root2" presStyleCnt="0"/>
      <dgm:spPr/>
    </dgm:pt>
    <dgm:pt modelId="{B70898CE-3129-4142-B0E8-681136BAA52D}" type="pres">
      <dgm:prSet presAssocID="{577DC83A-9CDC-41B8-8CB9-12092CAB1C1B}" presName="LevelTwoTextNode" presStyleLbl="node4" presStyleIdx="3" presStyleCnt="7">
        <dgm:presLayoutVars>
          <dgm:chPref val="3"/>
        </dgm:presLayoutVars>
      </dgm:prSet>
      <dgm:spPr/>
    </dgm:pt>
    <dgm:pt modelId="{A9BA8241-8AE4-46C4-9D3B-DE9A6DDF0798}" type="pres">
      <dgm:prSet presAssocID="{577DC83A-9CDC-41B8-8CB9-12092CAB1C1B}" presName="level3hierChild" presStyleCnt="0"/>
      <dgm:spPr/>
    </dgm:pt>
    <dgm:pt modelId="{3A0184CA-43E2-4125-AB8B-5C2451B63F2F}" type="pres">
      <dgm:prSet presAssocID="{0CF4E9BC-198A-46D8-873B-B06D7CF0CBD7}" presName="conn2-1" presStyleLbl="parChTrans1D3" presStyleIdx="2" presStyleCnt="4"/>
      <dgm:spPr/>
    </dgm:pt>
    <dgm:pt modelId="{CC26D35B-60E7-44D2-88F0-C8568E0C0A3B}" type="pres">
      <dgm:prSet presAssocID="{0CF4E9BC-198A-46D8-873B-B06D7CF0CBD7}" presName="connTx" presStyleLbl="parChTrans1D3" presStyleIdx="2" presStyleCnt="4"/>
      <dgm:spPr/>
    </dgm:pt>
    <dgm:pt modelId="{99A6BDAD-7989-4A06-AE5A-3354A7A7BB13}" type="pres">
      <dgm:prSet presAssocID="{AA1EC000-B1D0-4E9E-90BF-0516B54672A5}" presName="root2" presStyleCnt="0"/>
      <dgm:spPr/>
    </dgm:pt>
    <dgm:pt modelId="{26BCBEEC-9C81-4E93-B090-3631884E2B77}" type="pres">
      <dgm:prSet presAssocID="{AA1EC000-B1D0-4E9E-90BF-0516B54672A5}" presName="LevelTwoTextNode" presStyleLbl="node3" presStyleIdx="2" presStyleCnt="4">
        <dgm:presLayoutVars>
          <dgm:chPref val="3"/>
        </dgm:presLayoutVars>
      </dgm:prSet>
      <dgm:spPr/>
    </dgm:pt>
    <dgm:pt modelId="{DD40BAE8-4695-43E7-AE07-ABF59ED51211}" type="pres">
      <dgm:prSet presAssocID="{AA1EC000-B1D0-4E9E-90BF-0516B54672A5}" presName="level3hierChild" presStyleCnt="0"/>
      <dgm:spPr/>
    </dgm:pt>
    <dgm:pt modelId="{FF645368-52EC-4119-A9FC-9FDB2C4944BB}" type="pres">
      <dgm:prSet presAssocID="{EE81EDF4-BF71-429D-B85B-E35A608B6D6E}" presName="conn2-1" presStyleLbl="parChTrans1D4" presStyleIdx="4" presStyleCnt="7"/>
      <dgm:spPr/>
    </dgm:pt>
    <dgm:pt modelId="{7E92D8E2-9191-4F0A-AD9C-30DBE6791731}" type="pres">
      <dgm:prSet presAssocID="{EE81EDF4-BF71-429D-B85B-E35A608B6D6E}" presName="connTx" presStyleLbl="parChTrans1D4" presStyleIdx="4" presStyleCnt="7"/>
      <dgm:spPr/>
    </dgm:pt>
    <dgm:pt modelId="{EBA0F4CA-D8AD-469D-8995-8C1CA03C9F13}" type="pres">
      <dgm:prSet presAssocID="{8D0EA8B7-C0EF-45F4-AAF4-30CB271958A0}" presName="root2" presStyleCnt="0"/>
      <dgm:spPr/>
    </dgm:pt>
    <dgm:pt modelId="{C28AA401-7546-4318-AF32-B2642796612D}" type="pres">
      <dgm:prSet presAssocID="{8D0EA8B7-C0EF-45F4-AAF4-30CB271958A0}" presName="LevelTwoTextNode" presStyleLbl="node4" presStyleIdx="4" presStyleCnt="7">
        <dgm:presLayoutVars>
          <dgm:chPref val="3"/>
        </dgm:presLayoutVars>
      </dgm:prSet>
      <dgm:spPr/>
    </dgm:pt>
    <dgm:pt modelId="{261641F1-611F-4B3B-9B0D-57D9EFF3B9A4}" type="pres">
      <dgm:prSet presAssocID="{8D0EA8B7-C0EF-45F4-AAF4-30CB271958A0}" presName="level3hierChild" presStyleCnt="0"/>
      <dgm:spPr/>
    </dgm:pt>
    <dgm:pt modelId="{E2F93942-4719-4A1E-A297-EA6FC6001498}" type="pres">
      <dgm:prSet presAssocID="{1A09C3B3-4EFE-4E62-AF4E-3A229CD5A828}" presName="conn2-1" presStyleLbl="parChTrans1D4" presStyleIdx="5" presStyleCnt="7"/>
      <dgm:spPr/>
    </dgm:pt>
    <dgm:pt modelId="{43B5833D-D14F-496E-A4DA-71EE742A31EC}" type="pres">
      <dgm:prSet presAssocID="{1A09C3B3-4EFE-4E62-AF4E-3A229CD5A828}" presName="connTx" presStyleLbl="parChTrans1D4" presStyleIdx="5" presStyleCnt="7"/>
      <dgm:spPr/>
    </dgm:pt>
    <dgm:pt modelId="{8791EBA3-CEF0-4300-BD30-D1AA98E48CA3}" type="pres">
      <dgm:prSet presAssocID="{82ADEB0C-E1B0-4B83-BD8D-651A402852BD}" presName="root2" presStyleCnt="0"/>
      <dgm:spPr/>
    </dgm:pt>
    <dgm:pt modelId="{8BBA8AD7-DE1E-462C-99A9-D64E5A08F1D7}" type="pres">
      <dgm:prSet presAssocID="{82ADEB0C-E1B0-4B83-BD8D-651A402852BD}" presName="LevelTwoTextNode" presStyleLbl="node4" presStyleIdx="5" presStyleCnt="7">
        <dgm:presLayoutVars>
          <dgm:chPref val="3"/>
        </dgm:presLayoutVars>
      </dgm:prSet>
      <dgm:spPr/>
    </dgm:pt>
    <dgm:pt modelId="{B9F01AA7-B173-488A-8A25-CDF072D93FA9}" type="pres">
      <dgm:prSet presAssocID="{82ADEB0C-E1B0-4B83-BD8D-651A402852BD}" presName="level3hierChild" presStyleCnt="0"/>
      <dgm:spPr/>
    </dgm:pt>
    <dgm:pt modelId="{54F1D0A3-3BB3-4972-BFE1-08BA058B3534}" type="pres">
      <dgm:prSet presAssocID="{F9F541C5-D366-4359-B4E3-6E528CBBDEDD}" presName="conn2-1" presStyleLbl="parChTrans1D2" presStyleIdx="1" presStyleCnt="2"/>
      <dgm:spPr/>
    </dgm:pt>
    <dgm:pt modelId="{F4AA7EE9-4BF3-4CCD-A80A-5D98EDD521FC}" type="pres">
      <dgm:prSet presAssocID="{F9F541C5-D366-4359-B4E3-6E528CBBDEDD}" presName="connTx" presStyleLbl="parChTrans1D2" presStyleIdx="1" presStyleCnt="2"/>
      <dgm:spPr/>
    </dgm:pt>
    <dgm:pt modelId="{4F7121E0-011A-43BA-88B3-222547502CDF}" type="pres">
      <dgm:prSet presAssocID="{1FBB9E7E-29F6-4F2C-9BF2-F1A93000D980}" presName="root2" presStyleCnt="0"/>
      <dgm:spPr/>
    </dgm:pt>
    <dgm:pt modelId="{AE1467CA-5B56-4ABE-A172-C79273C61FAC}" type="pres">
      <dgm:prSet presAssocID="{1FBB9E7E-29F6-4F2C-9BF2-F1A93000D980}" presName="LevelTwoTextNode" presStyleLbl="node2" presStyleIdx="1" presStyleCnt="2">
        <dgm:presLayoutVars>
          <dgm:chPref val="3"/>
        </dgm:presLayoutVars>
      </dgm:prSet>
      <dgm:spPr/>
    </dgm:pt>
    <dgm:pt modelId="{48F439C3-19E5-4F1C-A5C3-ED5F856A3CB8}" type="pres">
      <dgm:prSet presAssocID="{1FBB9E7E-29F6-4F2C-9BF2-F1A93000D980}" presName="level3hierChild" presStyleCnt="0"/>
      <dgm:spPr/>
    </dgm:pt>
    <dgm:pt modelId="{B9DB911F-3437-4002-AEF5-CF19087B0E37}" type="pres">
      <dgm:prSet presAssocID="{EE0A268A-A3A6-42E7-84BC-2251DE75E203}" presName="conn2-1" presStyleLbl="parChTrans1D3" presStyleIdx="3" presStyleCnt="4"/>
      <dgm:spPr/>
    </dgm:pt>
    <dgm:pt modelId="{131152ED-DBC4-455A-865E-666CC095A989}" type="pres">
      <dgm:prSet presAssocID="{EE0A268A-A3A6-42E7-84BC-2251DE75E203}" presName="connTx" presStyleLbl="parChTrans1D3" presStyleIdx="3" presStyleCnt="4"/>
      <dgm:spPr/>
    </dgm:pt>
    <dgm:pt modelId="{5C5365CF-945F-49BE-833A-FC11A106071C}" type="pres">
      <dgm:prSet presAssocID="{D67FB823-7B97-4B16-B840-7A3459FCFA93}" presName="root2" presStyleCnt="0"/>
      <dgm:spPr/>
    </dgm:pt>
    <dgm:pt modelId="{0EBB88CD-6EBA-40D7-B923-A5B277A49F55}" type="pres">
      <dgm:prSet presAssocID="{D67FB823-7B97-4B16-B840-7A3459FCFA93}" presName="LevelTwoTextNode" presStyleLbl="node3" presStyleIdx="3" presStyleCnt="4">
        <dgm:presLayoutVars>
          <dgm:chPref val="3"/>
        </dgm:presLayoutVars>
      </dgm:prSet>
      <dgm:spPr/>
    </dgm:pt>
    <dgm:pt modelId="{92964800-E297-4C4E-A2F3-1516D2A3580F}" type="pres">
      <dgm:prSet presAssocID="{D67FB823-7B97-4B16-B840-7A3459FCFA93}" presName="level3hierChild" presStyleCnt="0"/>
      <dgm:spPr/>
    </dgm:pt>
    <dgm:pt modelId="{4FDCAFDA-C7C1-44F5-B411-A729609310BC}" type="pres">
      <dgm:prSet presAssocID="{87BA9DA7-0470-41BC-A691-12F11703EB2C}" presName="conn2-1" presStyleLbl="parChTrans1D4" presStyleIdx="6" presStyleCnt="7"/>
      <dgm:spPr/>
    </dgm:pt>
    <dgm:pt modelId="{5399F0E8-D2E0-4E68-B4D5-77D1658A445B}" type="pres">
      <dgm:prSet presAssocID="{87BA9DA7-0470-41BC-A691-12F11703EB2C}" presName="connTx" presStyleLbl="parChTrans1D4" presStyleIdx="6" presStyleCnt="7"/>
      <dgm:spPr/>
    </dgm:pt>
    <dgm:pt modelId="{D64858B6-9A95-4A9E-9E77-0F5C4860FFA9}" type="pres">
      <dgm:prSet presAssocID="{19FC778A-C469-4222-82D5-5DC3BCF73429}" presName="root2" presStyleCnt="0"/>
      <dgm:spPr/>
    </dgm:pt>
    <dgm:pt modelId="{E9B6066B-2C4C-464E-B7BB-25F25D976390}" type="pres">
      <dgm:prSet presAssocID="{19FC778A-C469-4222-82D5-5DC3BCF73429}" presName="LevelTwoTextNode" presStyleLbl="node4" presStyleIdx="6" presStyleCnt="7">
        <dgm:presLayoutVars>
          <dgm:chPref val="3"/>
        </dgm:presLayoutVars>
      </dgm:prSet>
      <dgm:spPr/>
    </dgm:pt>
    <dgm:pt modelId="{1024C67A-2C53-4E42-9511-B91AD5A2C74C}" type="pres">
      <dgm:prSet presAssocID="{19FC778A-C469-4222-82D5-5DC3BCF73429}" presName="level3hierChild" presStyleCnt="0"/>
      <dgm:spPr/>
    </dgm:pt>
  </dgm:ptLst>
  <dgm:cxnLst>
    <dgm:cxn modelId="{88C36A04-DE1E-44F5-B156-7F4FE60552B8}" type="presOf" srcId="{0CF4E9BC-198A-46D8-873B-B06D7CF0CBD7}" destId="{3A0184CA-43E2-4125-AB8B-5C2451B63F2F}" srcOrd="0" destOrd="0" presId="urn:microsoft.com/office/officeart/2005/8/layout/hierarchy2"/>
    <dgm:cxn modelId="{8CF23C06-21CB-4811-B11A-8F008ED6A89F}" type="presOf" srcId="{AA025416-9584-4A4F-8AD8-364F70064F7D}" destId="{24E96856-292F-4DA9-B3B2-47290947D606}" srcOrd="0" destOrd="0" presId="urn:microsoft.com/office/officeart/2005/8/layout/hierarchy2"/>
    <dgm:cxn modelId="{998ABE09-28A7-4B3D-8B03-D3F571249667}" type="presOf" srcId="{577DC83A-9CDC-41B8-8CB9-12092CAB1C1B}" destId="{B70898CE-3129-4142-B0E8-681136BAA52D}" srcOrd="0" destOrd="0" presId="urn:microsoft.com/office/officeart/2005/8/layout/hierarchy2"/>
    <dgm:cxn modelId="{384D8E0C-EF8C-40D0-B986-AAC9DDD8D949}" srcId="{26A6C70A-19BF-49ED-B500-04C65952BD0C}" destId="{577DC83A-9CDC-41B8-8CB9-12092CAB1C1B}" srcOrd="0" destOrd="0" parTransId="{F45285D7-4639-4E44-8FF1-5E2058140CDC}" sibTransId="{FCC6614F-5B97-40BF-9A9E-32527A958B70}"/>
    <dgm:cxn modelId="{11D21D11-AF48-4782-9E3B-C263BFF5E8D7}" type="presOf" srcId="{1FBB9E7E-29F6-4F2C-9BF2-F1A93000D980}" destId="{AE1467CA-5B56-4ABE-A172-C79273C61FAC}" srcOrd="0" destOrd="0" presId="urn:microsoft.com/office/officeart/2005/8/layout/hierarchy2"/>
    <dgm:cxn modelId="{33081214-916B-47F3-92BE-D864CFBDCEA2}" type="presOf" srcId="{D67FB823-7B97-4B16-B840-7A3459FCFA93}" destId="{0EBB88CD-6EBA-40D7-B923-A5B277A49F55}" srcOrd="0" destOrd="0" presId="urn:microsoft.com/office/officeart/2005/8/layout/hierarchy2"/>
    <dgm:cxn modelId="{3E92A41A-0860-4E99-8D26-38E0D420B3AF}" type="presOf" srcId="{E7B70437-BB6D-4B50-81D2-E0B571BB99E6}" destId="{A06CCDCE-1FA8-4434-B47F-410B6238CE22}" srcOrd="0" destOrd="0" presId="urn:microsoft.com/office/officeart/2005/8/layout/hierarchy2"/>
    <dgm:cxn modelId="{2C80791C-DB49-4FDA-9A6A-AEAE34A60AF0}" type="presOf" srcId="{F9F541C5-D366-4359-B4E3-6E528CBBDEDD}" destId="{54F1D0A3-3BB3-4972-BFE1-08BA058B3534}" srcOrd="0" destOrd="0" presId="urn:microsoft.com/office/officeart/2005/8/layout/hierarchy2"/>
    <dgm:cxn modelId="{67B01621-E15B-4BC5-B823-E6CB5A1E0B98}" type="presOf" srcId="{49472EDF-02D2-4CD5-8DAA-9A310F3384D1}" destId="{0B574B44-AF34-498C-B27F-3D78788D51B3}" srcOrd="0" destOrd="0" presId="urn:microsoft.com/office/officeart/2005/8/layout/hierarchy2"/>
    <dgm:cxn modelId="{EEC96825-7B9E-4015-AA7E-6974012D7C5B}" type="presOf" srcId="{9BD76D33-6005-4E43-9410-C2141DD40553}" destId="{547F1307-EECA-471A-8D8A-262DC64F8B18}" srcOrd="1" destOrd="0" presId="urn:microsoft.com/office/officeart/2005/8/layout/hierarchy2"/>
    <dgm:cxn modelId="{127DDC26-6055-48FC-A022-F378FEDB49FC}" type="presOf" srcId="{6C29E5D2-404F-488A-82FD-F28591A751E9}" destId="{1E45DA7A-85F9-4FE4-B869-EEC25A3C4B00}" srcOrd="1" destOrd="0" presId="urn:microsoft.com/office/officeart/2005/8/layout/hierarchy2"/>
    <dgm:cxn modelId="{0D1A8A2C-88C0-49B6-BA41-621665B60541}" type="presOf" srcId="{127BEF98-8114-4190-B955-F26DBC0CD17F}" destId="{1D59FF19-22CF-4A15-85B5-89639AC493DC}" srcOrd="0" destOrd="0" presId="urn:microsoft.com/office/officeart/2005/8/layout/hierarchy2"/>
    <dgm:cxn modelId="{5ABEE12C-6ADC-46A6-ADDB-D38A51DDADF7}" srcId="{127BEF98-8114-4190-B955-F26DBC0CD17F}" destId="{AA025416-9584-4A4F-8AD8-364F70064F7D}" srcOrd="1" destOrd="0" parTransId="{B842D14F-9A88-4FDD-9CB4-B47E024E3B1B}" sibTransId="{2960CB22-CE5A-43D0-BDF8-826AF8C04565}"/>
    <dgm:cxn modelId="{5A462831-ED5D-4CD2-A133-B50319CE939A}" type="presOf" srcId="{AF9C4160-FF39-427C-B175-7B0B6BAE34CF}" destId="{403D07AA-B0FE-4A35-BDE9-5F4C482AE5DC}" srcOrd="1" destOrd="0" presId="urn:microsoft.com/office/officeart/2005/8/layout/hierarchy2"/>
    <dgm:cxn modelId="{0495DD31-61AD-452B-B211-642967B5B7A0}" srcId="{8D0EA8B7-C0EF-45F4-AAF4-30CB271958A0}" destId="{82ADEB0C-E1B0-4B83-BD8D-651A402852BD}" srcOrd="0" destOrd="0" parTransId="{1A09C3B3-4EFE-4E62-AF4E-3A229CD5A828}" sibTransId="{64790F9F-EAB7-4085-AC4D-0285A80311CC}"/>
    <dgm:cxn modelId="{C3E9C640-F5CA-48C1-96A9-A9EA97A76274}" type="presOf" srcId="{1A09C3B3-4EFE-4E62-AF4E-3A229CD5A828}" destId="{E2F93942-4719-4A1E-A297-EA6FC6001498}" srcOrd="0" destOrd="0" presId="urn:microsoft.com/office/officeart/2005/8/layout/hierarchy2"/>
    <dgm:cxn modelId="{EFC6C15E-BBB5-4768-9FAF-D54BF4C6B068}" type="presOf" srcId="{F45285D7-4639-4E44-8FF1-5E2058140CDC}" destId="{F8977088-39C5-43D5-839A-8B5D6090A994}" srcOrd="0" destOrd="0" presId="urn:microsoft.com/office/officeart/2005/8/layout/hierarchy2"/>
    <dgm:cxn modelId="{18853960-0B43-47E7-84C3-88AD90ED9188}" type="presOf" srcId="{EE0A268A-A3A6-42E7-84BC-2251DE75E203}" destId="{131152ED-DBC4-455A-865E-666CC095A989}" srcOrd="1" destOrd="0" presId="urn:microsoft.com/office/officeart/2005/8/layout/hierarchy2"/>
    <dgm:cxn modelId="{A08F4C63-BA1D-4EE0-9531-518FCDCBF681}" type="presOf" srcId="{EE81EDF4-BF71-429D-B85B-E35A608B6D6E}" destId="{FF645368-52EC-4119-A9FC-9FDB2C4944BB}" srcOrd="0" destOrd="0" presId="urn:microsoft.com/office/officeart/2005/8/layout/hierarchy2"/>
    <dgm:cxn modelId="{9A061966-73AF-4179-9302-74D32168CD5E}" type="presOf" srcId="{1A09C3B3-4EFE-4E62-AF4E-3A229CD5A828}" destId="{43B5833D-D14F-496E-A4DA-71EE742A31EC}" srcOrd="1" destOrd="0" presId="urn:microsoft.com/office/officeart/2005/8/layout/hierarchy2"/>
    <dgm:cxn modelId="{2DFCCF46-8529-4E5E-B7BC-FE7671904185}" type="presOf" srcId="{82ADEB0C-E1B0-4B83-BD8D-651A402852BD}" destId="{8BBA8AD7-DE1E-462C-99A9-D64E5A08F1D7}" srcOrd="0" destOrd="0" presId="urn:microsoft.com/office/officeart/2005/8/layout/hierarchy2"/>
    <dgm:cxn modelId="{613F4449-8C13-4EF8-B96D-CB7864913BE3}" srcId="{1FBB9E7E-29F6-4F2C-9BF2-F1A93000D980}" destId="{D67FB823-7B97-4B16-B840-7A3459FCFA93}" srcOrd="0" destOrd="0" parTransId="{EE0A268A-A3A6-42E7-84BC-2251DE75E203}" sibTransId="{C7A0DC7C-04A6-4268-A498-93F8FF2B6F56}"/>
    <dgm:cxn modelId="{C5C50C6A-1E87-418E-9B23-A9E881A4082F}" type="presOf" srcId="{B842D14F-9A88-4FDD-9CB4-B47E024E3B1B}" destId="{FE5B771A-C766-469C-B9E9-8C8E1EE9DDB2}" srcOrd="0" destOrd="0" presId="urn:microsoft.com/office/officeart/2005/8/layout/hierarchy2"/>
    <dgm:cxn modelId="{A5A5324B-7B04-4624-B4DE-D6BDDCBD5551}" type="presOf" srcId="{B842D14F-9A88-4FDD-9CB4-B47E024E3B1B}" destId="{EA397FC6-76D2-43D2-B1A9-C0E34F84C87E}" srcOrd="1" destOrd="0" presId="urn:microsoft.com/office/officeart/2005/8/layout/hierarchy2"/>
    <dgm:cxn modelId="{C14D266F-9989-4908-940B-9C100AD397EF}" type="presOf" srcId="{DC9C4960-FD89-4C38-B258-5A1899B6C60C}" destId="{BFF75007-6637-4BA9-8602-55908868AAC8}" srcOrd="0" destOrd="0" presId="urn:microsoft.com/office/officeart/2005/8/layout/hierarchy2"/>
    <dgm:cxn modelId="{FB188C73-2536-4F23-A8D8-CB5AAFACA746}" type="presOf" srcId="{38F01137-8F1D-436B-AC6C-F421250D1837}" destId="{82840903-3AF8-4E52-AD48-BC944A4C122B}" srcOrd="0" destOrd="0" presId="urn:microsoft.com/office/officeart/2005/8/layout/hierarchy2"/>
    <dgm:cxn modelId="{4D0B0C57-532A-4D94-B66B-706123173B2C}" type="presOf" srcId="{9BD76D33-6005-4E43-9410-C2141DD40553}" destId="{5D3EB01A-0281-418C-BB4C-F183B8EA3B13}" srcOrd="0" destOrd="0" presId="urn:microsoft.com/office/officeart/2005/8/layout/hierarchy2"/>
    <dgm:cxn modelId="{C5193178-483B-447E-A7B6-0C184F34E8D2}" type="presOf" srcId="{19FC778A-C469-4222-82D5-5DC3BCF73429}" destId="{E9B6066B-2C4C-464E-B7BB-25F25D976390}" srcOrd="0" destOrd="0" presId="urn:microsoft.com/office/officeart/2005/8/layout/hierarchy2"/>
    <dgm:cxn modelId="{26B22C7D-1472-41D6-999C-89AC88F2DCFB}" type="presOf" srcId="{26A6C70A-19BF-49ED-B500-04C65952BD0C}" destId="{A39E8151-320F-4B68-B6DD-F8EF33E7885D}" srcOrd="0" destOrd="0" presId="urn:microsoft.com/office/officeart/2005/8/layout/hierarchy2"/>
    <dgm:cxn modelId="{B7B74885-DD1E-476A-9CC1-50662B3B9A21}" type="presOf" srcId="{F45285D7-4639-4E44-8FF1-5E2058140CDC}" destId="{8F5CE03F-F7F5-4C3B-A98C-E18A917668ED}" srcOrd="1" destOrd="0" presId="urn:microsoft.com/office/officeart/2005/8/layout/hierarchy2"/>
    <dgm:cxn modelId="{C5F17E89-9FA8-4598-8BA8-7E7717D07189}" srcId="{49472EDF-02D2-4CD5-8DAA-9A310F3384D1}" destId="{1FBB9E7E-29F6-4F2C-9BF2-F1A93000D980}" srcOrd="1" destOrd="0" parTransId="{F9F541C5-D366-4359-B4E3-6E528CBBDEDD}" sibTransId="{1ACD077F-12B5-496F-9339-17159BC99C0B}"/>
    <dgm:cxn modelId="{243C648E-D8AB-476B-A34C-26D01432CAAD}" srcId="{AA1EC000-B1D0-4E9E-90BF-0516B54672A5}" destId="{8D0EA8B7-C0EF-45F4-AAF4-30CB271958A0}" srcOrd="0" destOrd="0" parTransId="{EE81EDF4-BF71-429D-B85B-E35A608B6D6E}" sibTransId="{AF4710D7-50F7-4B0E-A849-77F24EE63C36}"/>
    <dgm:cxn modelId="{6BD2DF94-8C00-465B-8950-B3088B1E714E}" type="presOf" srcId="{AA1EC000-B1D0-4E9E-90BF-0516B54672A5}" destId="{26BCBEEC-9C81-4E93-B090-3631884E2B77}" srcOrd="0" destOrd="0" presId="urn:microsoft.com/office/officeart/2005/8/layout/hierarchy2"/>
    <dgm:cxn modelId="{78CC7C96-C118-4FBF-A63C-9D46B2A3B77A}" type="presOf" srcId="{6C29E5D2-404F-488A-82FD-F28591A751E9}" destId="{61FB2710-3003-40A9-AE39-FCA1F84184EF}" srcOrd="0" destOrd="0" presId="urn:microsoft.com/office/officeart/2005/8/layout/hierarchy2"/>
    <dgm:cxn modelId="{3934BD99-A36C-4E50-A27C-58C4408EF909}" type="presOf" srcId="{87BA9DA7-0470-41BC-A691-12F11703EB2C}" destId="{5399F0E8-D2E0-4E68-B4D5-77D1658A445B}" srcOrd="1" destOrd="0" presId="urn:microsoft.com/office/officeart/2005/8/layout/hierarchy2"/>
    <dgm:cxn modelId="{9D2CAFA7-A217-498E-8522-F512EB23130C}" srcId="{DC9C4960-FD89-4C38-B258-5A1899B6C60C}" destId="{CFE5F99E-C156-47CC-8FAF-35D7824FC028}" srcOrd="0" destOrd="0" parTransId="{99BD3A01-E420-46F7-9AF2-C30DA3039877}" sibTransId="{17DFB55F-2EEA-4208-84B0-2E39DA2E9EB8}"/>
    <dgm:cxn modelId="{E3F3ACA9-116F-44CE-BF3D-9C3A03C367CD}" type="presOf" srcId="{38F01137-8F1D-436B-AC6C-F421250D1837}" destId="{1833C0F6-38FE-47B9-8DA8-4C92E159FFB9}" srcOrd="1" destOrd="0" presId="urn:microsoft.com/office/officeart/2005/8/layout/hierarchy2"/>
    <dgm:cxn modelId="{802B1DB8-7DC6-4292-8B9A-370107F0B2F1}" srcId="{CFE5F99E-C156-47CC-8FAF-35D7824FC028}" destId="{E7B70437-BB6D-4B50-81D2-E0B571BB99E6}" srcOrd="0" destOrd="0" parTransId="{AF9C4160-FF39-427C-B175-7B0B6BAE34CF}" sibTransId="{01F08951-BB15-46C3-AD44-E5A5D5850C3C}"/>
    <dgm:cxn modelId="{487E5FBA-574E-4CEA-9FF5-CB08AE4E0F6B}" type="presOf" srcId="{99BD3A01-E420-46F7-9AF2-C30DA3039877}" destId="{C009F1CE-88DB-4BCF-802A-CDA7D0741BBE}" srcOrd="0" destOrd="0" presId="urn:microsoft.com/office/officeart/2005/8/layout/hierarchy2"/>
    <dgm:cxn modelId="{1B56A6BC-77F1-473D-A45D-AB0EA221209E}" type="presOf" srcId="{99BD3A01-E420-46F7-9AF2-C30DA3039877}" destId="{FE99DB52-2E7E-4108-8DCB-1F744516B18D}" srcOrd="1" destOrd="0" presId="urn:microsoft.com/office/officeart/2005/8/layout/hierarchy2"/>
    <dgm:cxn modelId="{71CCB0BD-69A2-4F6E-986F-396D2D3622EB}" type="presOf" srcId="{EE0A268A-A3A6-42E7-84BC-2251DE75E203}" destId="{B9DB911F-3437-4002-AEF5-CF19087B0E37}" srcOrd="0" destOrd="0" presId="urn:microsoft.com/office/officeart/2005/8/layout/hierarchy2"/>
    <dgm:cxn modelId="{C7628FBF-12A2-4F81-929F-87EB6960DC28}" srcId="{D67FB823-7B97-4B16-B840-7A3459FCFA93}" destId="{19FC778A-C469-4222-82D5-5DC3BCF73429}" srcOrd="0" destOrd="0" parTransId="{87BA9DA7-0470-41BC-A691-12F11703EB2C}" sibTransId="{DE6AE146-8BB4-473F-AA36-B4712B65A98E}"/>
    <dgm:cxn modelId="{885ED9BF-6B37-482A-BF6C-8D345B36FC35}" type="presOf" srcId="{F9F541C5-D366-4359-B4E3-6E528CBBDEDD}" destId="{F4AA7EE9-4BF3-4CCD-A80A-5D98EDD521FC}" srcOrd="1" destOrd="0" presId="urn:microsoft.com/office/officeart/2005/8/layout/hierarchy2"/>
    <dgm:cxn modelId="{CDACFBCB-CD7F-432D-A583-A7C5BD01BA82}" type="presOf" srcId="{EE81EDF4-BF71-429D-B85B-E35A608B6D6E}" destId="{7E92D8E2-9191-4F0A-AD9C-30DBE6791731}" srcOrd="1" destOrd="0" presId="urn:microsoft.com/office/officeart/2005/8/layout/hierarchy2"/>
    <dgm:cxn modelId="{E653C0CC-6F29-47A7-9C7A-A5AE951C4B36}" srcId="{127BEF98-8114-4190-B955-F26DBC0CD17F}" destId="{DC9C4960-FD89-4C38-B258-5A1899B6C60C}" srcOrd="0" destOrd="0" parTransId="{6C29E5D2-404F-488A-82FD-F28591A751E9}" sibTransId="{EB1A5DC1-F819-4D38-BB2E-1088EB715C42}"/>
    <dgm:cxn modelId="{466105D0-663A-442C-AA5A-ED6EAF844C8E}" srcId="{49472EDF-02D2-4CD5-8DAA-9A310F3384D1}" destId="{127BEF98-8114-4190-B955-F26DBC0CD17F}" srcOrd="0" destOrd="0" parTransId="{9BD76D33-6005-4E43-9410-C2141DD40553}" sibTransId="{EA23A2F0-211A-445D-BE87-05B9FF9FCCF9}"/>
    <dgm:cxn modelId="{C2283ED2-DA7F-47ED-B255-BAF6A8CC2DF4}" srcId="{ECBBA8CD-435B-46A8-BD32-67E03C1CEA3C}" destId="{49472EDF-02D2-4CD5-8DAA-9A310F3384D1}" srcOrd="0" destOrd="0" parTransId="{AB1C7DC4-E7FA-4E28-9FF4-F0F1FEBE8659}" sibTransId="{A3564A83-6BEC-45D7-BAF4-576BF3A2828A}"/>
    <dgm:cxn modelId="{F49834D3-192A-4B76-B1FE-F1781F59A880}" type="presOf" srcId="{0CF4E9BC-198A-46D8-873B-B06D7CF0CBD7}" destId="{CC26D35B-60E7-44D2-88F0-C8568E0C0A3B}" srcOrd="1" destOrd="0" presId="urn:microsoft.com/office/officeart/2005/8/layout/hierarchy2"/>
    <dgm:cxn modelId="{D83CE7E1-FEC9-4C87-8CFD-89BAF3C92A6A}" type="presOf" srcId="{8D0EA8B7-C0EF-45F4-AAF4-30CB271958A0}" destId="{C28AA401-7546-4318-AF32-B2642796612D}" srcOrd="0" destOrd="0" presId="urn:microsoft.com/office/officeart/2005/8/layout/hierarchy2"/>
    <dgm:cxn modelId="{8DCF98EB-1CE7-4ECA-B73A-B7346B21E748}" type="presOf" srcId="{CFE5F99E-C156-47CC-8FAF-35D7824FC028}" destId="{CDE6F91D-3644-4D9A-8DA8-93FE9139A400}" srcOrd="0" destOrd="0" presId="urn:microsoft.com/office/officeart/2005/8/layout/hierarchy2"/>
    <dgm:cxn modelId="{97E2CDEB-ECA7-4FC1-AA82-BD3DEED53751}" type="presOf" srcId="{ECBBA8CD-435B-46A8-BD32-67E03C1CEA3C}" destId="{CF9C2185-5286-4BBE-83C8-C5B009063F81}" srcOrd="0" destOrd="0" presId="urn:microsoft.com/office/officeart/2005/8/layout/hierarchy2"/>
    <dgm:cxn modelId="{A09D07ED-4F69-4787-A621-25478CF48C48}" srcId="{127BEF98-8114-4190-B955-F26DBC0CD17F}" destId="{AA1EC000-B1D0-4E9E-90BF-0516B54672A5}" srcOrd="2" destOrd="0" parTransId="{0CF4E9BC-198A-46D8-873B-B06D7CF0CBD7}" sibTransId="{3A654BAB-7924-482E-9018-D8DA1D6D2BDC}"/>
    <dgm:cxn modelId="{A72F13F1-0254-46BA-87B8-A5D793D32A0D}" type="presOf" srcId="{87BA9DA7-0470-41BC-A691-12F11703EB2C}" destId="{4FDCAFDA-C7C1-44F5-B411-A729609310BC}" srcOrd="0" destOrd="0" presId="urn:microsoft.com/office/officeart/2005/8/layout/hierarchy2"/>
    <dgm:cxn modelId="{0AE633F4-BD63-4AA7-ABBF-676C4D5A5CE8}" type="presOf" srcId="{AF9C4160-FF39-427C-B175-7B0B6BAE34CF}" destId="{4B2BEF83-03BC-49A4-A4A8-A5FAC24CC369}" srcOrd="0" destOrd="0" presId="urn:microsoft.com/office/officeart/2005/8/layout/hierarchy2"/>
    <dgm:cxn modelId="{E3EF8AFB-9781-44FC-A0DB-E7E942C6AFCE}" srcId="{AA025416-9584-4A4F-8AD8-364F70064F7D}" destId="{26A6C70A-19BF-49ED-B500-04C65952BD0C}" srcOrd="0" destOrd="0" parTransId="{38F01137-8F1D-436B-AC6C-F421250D1837}" sibTransId="{DBC2B3A3-443C-43C3-984C-87C2F6837F09}"/>
    <dgm:cxn modelId="{3D24FB0A-E41C-4ED7-BAFF-018BAA70ACE4}" type="presParOf" srcId="{CF9C2185-5286-4BBE-83C8-C5B009063F81}" destId="{10B5B91F-39E7-46D5-A552-BEBA7AEE6084}" srcOrd="0" destOrd="0" presId="urn:microsoft.com/office/officeart/2005/8/layout/hierarchy2"/>
    <dgm:cxn modelId="{6202AD89-3871-4841-AF59-0E6090933B45}" type="presParOf" srcId="{10B5B91F-39E7-46D5-A552-BEBA7AEE6084}" destId="{0B574B44-AF34-498C-B27F-3D78788D51B3}" srcOrd="0" destOrd="0" presId="urn:microsoft.com/office/officeart/2005/8/layout/hierarchy2"/>
    <dgm:cxn modelId="{48E3A56A-0395-48C5-AB97-14E6315C0F77}" type="presParOf" srcId="{10B5B91F-39E7-46D5-A552-BEBA7AEE6084}" destId="{348E96A7-D803-4FA6-A6D9-FC7937B252AF}" srcOrd="1" destOrd="0" presId="urn:microsoft.com/office/officeart/2005/8/layout/hierarchy2"/>
    <dgm:cxn modelId="{BB8322F7-15A6-4F43-8221-CC3DF3BAE707}" type="presParOf" srcId="{348E96A7-D803-4FA6-A6D9-FC7937B252AF}" destId="{5D3EB01A-0281-418C-BB4C-F183B8EA3B13}" srcOrd="0" destOrd="0" presId="urn:microsoft.com/office/officeart/2005/8/layout/hierarchy2"/>
    <dgm:cxn modelId="{44274CC8-EF11-4D31-8471-8701D8BA6703}" type="presParOf" srcId="{5D3EB01A-0281-418C-BB4C-F183B8EA3B13}" destId="{547F1307-EECA-471A-8D8A-262DC64F8B18}" srcOrd="0" destOrd="0" presId="urn:microsoft.com/office/officeart/2005/8/layout/hierarchy2"/>
    <dgm:cxn modelId="{BD23F327-DF61-44F6-BE8F-F9F305ED09FA}" type="presParOf" srcId="{348E96A7-D803-4FA6-A6D9-FC7937B252AF}" destId="{47F8CC07-BB48-4A35-9C25-AD845F1852F2}" srcOrd="1" destOrd="0" presId="urn:microsoft.com/office/officeart/2005/8/layout/hierarchy2"/>
    <dgm:cxn modelId="{2C9C5F12-F1FA-48E5-A59B-A434FF213648}" type="presParOf" srcId="{47F8CC07-BB48-4A35-9C25-AD845F1852F2}" destId="{1D59FF19-22CF-4A15-85B5-89639AC493DC}" srcOrd="0" destOrd="0" presId="urn:microsoft.com/office/officeart/2005/8/layout/hierarchy2"/>
    <dgm:cxn modelId="{E11ABDAA-09BA-4579-BE2C-A16F7BD70827}" type="presParOf" srcId="{47F8CC07-BB48-4A35-9C25-AD845F1852F2}" destId="{E931F5E1-0E7A-41DF-A967-894F8F3C9F30}" srcOrd="1" destOrd="0" presId="urn:microsoft.com/office/officeart/2005/8/layout/hierarchy2"/>
    <dgm:cxn modelId="{D1971B53-4FE3-4068-8684-328EB47CBA4A}" type="presParOf" srcId="{E931F5E1-0E7A-41DF-A967-894F8F3C9F30}" destId="{61FB2710-3003-40A9-AE39-FCA1F84184EF}" srcOrd="0" destOrd="0" presId="urn:microsoft.com/office/officeart/2005/8/layout/hierarchy2"/>
    <dgm:cxn modelId="{261BA9D5-EAD4-43B5-AC1F-1BE9F2F08DED}" type="presParOf" srcId="{61FB2710-3003-40A9-AE39-FCA1F84184EF}" destId="{1E45DA7A-85F9-4FE4-B869-EEC25A3C4B00}" srcOrd="0" destOrd="0" presId="urn:microsoft.com/office/officeart/2005/8/layout/hierarchy2"/>
    <dgm:cxn modelId="{EF555CB7-91CA-4574-9FED-0C19BF7786ED}" type="presParOf" srcId="{E931F5E1-0E7A-41DF-A967-894F8F3C9F30}" destId="{300BEA44-FA46-41A9-AED4-4FBBDD9E25F4}" srcOrd="1" destOrd="0" presId="urn:microsoft.com/office/officeart/2005/8/layout/hierarchy2"/>
    <dgm:cxn modelId="{619965B0-B2D8-412C-8461-9BFECD3AD7EB}" type="presParOf" srcId="{300BEA44-FA46-41A9-AED4-4FBBDD9E25F4}" destId="{BFF75007-6637-4BA9-8602-55908868AAC8}" srcOrd="0" destOrd="0" presId="urn:microsoft.com/office/officeart/2005/8/layout/hierarchy2"/>
    <dgm:cxn modelId="{BC4BAFAD-E99C-44D9-8E3C-160BD558D0FA}" type="presParOf" srcId="{300BEA44-FA46-41A9-AED4-4FBBDD9E25F4}" destId="{77657742-DCB7-4D85-A092-D5C3A68CDCC7}" srcOrd="1" destOrd="0" presId="urn:microsoft.com/office/officeart/2005/8/layout/hierarchy2"/>
    <dgm:cxn modelId="{34E90A8D-40CA-4D91-8B38-0DBA5681EF7D}" type="presParOf" srcId="{77657742-DCB7-4D85-A092-D5C3A68CDCC7}" destId="{C009F1CE-88DB-4BCF-802A-CDA7D0741BBE}" srcOrd="0" destOrd="0" presId="urn:microsoft.com/office/officeart/2005/8/layout/hierarchy2"/>
    <dgm:cxn modelId="{34D738AB-1786-4AE1-9004-1B51280F34A9}" type="presParOf" srcId="{C009F1CE-88DB-4BCF-802A-CDA7D0741BBE}" destId="{FE99DB52-2E7E-4108-8DCB-1F744516B18D}" srcOrd="0" destOrd="0" presId="urn:microsoft.com/office/officeart/2005/8/layout/hierarchy2"/>
    <dgm:cxn modelId="{219F32BF-868D-49FA-AD24-CCE148C57C70}" type="presParOf" srcId="{77657742-DCB7-4D85-A092-D5C3A68CDCC7}" destId="{FDA6489E-6F57-4905-8991-2BAC3CFF94B9}" srcOrd="1" destOrd="0" presId="urn:microsoft.com/office/officeart/2005/8/layout/hierarchy2"/>
    <dgm:cxn modelId="{8F2A3D38-90B4-4C8A-8687-72F43F0DFBCB}" type="presParOf" srcId="{FDA6489E-6F57-4905-8991-2BAC3CFF94B9}" destId="{CDE6F91D-3644-4D9A-8DA8-93FE9139A400}" srcOrd="0" destOrd="0" presId="urn:microsoft.com/office/officeart/2005/8/layout/hierarchy2"/>
    <dgm:cxn modelId="{45D0D6A0-0C01-4523-A421-15DE8A735162}" type="presParOf" srcId="{FDA6489E-6F57-4905-8991-2BAC3CFF94B9}" destId="{AAA07DB3-4B60-4479-A438-A7D3EE695608}" srcOrd="1" destOrd="0" presId="urn:microsoft.com/office/officeart/2005/8/layout/hierarchy2"/>
    <dgm:cxn modelId="{18B15B66-FD8B-46B3-AD82-F182B58695A2}" type="presParOf" srcId="{AAA07DB3-4B60-4479-A438-A7D3EE695608}" destId="{4B2BEF83-03BC-49A4-A4A8-A5FAC24CC369}" srcOrd="0" destOrd="0" presId="urn:microsoft.com/office/officeart/2005/8/layout/hierarchy2"/>
    <dgm:cxn modelId="{152C2132-F9B2-4323-B59F-AEC148922CFD}" type="presParOf" srcId="{4B2BEF83-03BC-49A4-A4A8-A5FAC24CC369}" destId="{403D07AA-B0FE-4A35-BDE9-5F4C482AE5DC}" srcOrd="0" destOrd="0" presId="urn:microsoft.com/office/officeart/2005/8/layout/hierarchy2"/>
    <dgm:cxn modelId="{19C39808-D153-4DD1-A60A-59E18D6EAB86}" type="presParOf" srcId="{AAA07DB3-4B60-4479-A438-A7D3EE695608}" destId="{86212D59-A522-4D28-8AFC-667E92D553A1}" srcOrd="1" destOrd="0" presId="urn:microsoft.com/office/officeart/2005/8/layout/hierarchy2"/>
    <dgm:cxn modelId="{EFF75759-05BC-4B57-A73B-CE3B6768686F}" type="presParOf" srcId="{86212D59-A522-4D28-8AFC-667E92D553A1}" destId="{A06CCDCE-1FA8-4434-B47F-410B6238CE22}" srcOrd="0" destOrd="0" presId="urn:microsoft.com/office/officeart/2005/8/layout/hierarchy2"/>
    <dgm:cxn modelId="{A9AEB919-5998-4E13-8009-FF5E5A68191F}" type="presParOf" srcId="{86212D59-A522-4D28-8AFC-667E92D553A1}" destId="{293F6D24-55B4-414B-834D-56667A109AFF}" srcOrd="1" destOrd="0" presId="urn:microsoft.com/office/officeart/2005/8/layout/hierarchy2"/>
    <dgm:cxn modelId="{6ECB579E-DF59-4FF5-9534-3BC51C836D5F}" type="presParOf" srcId="{E931F5E1-0E7A-41DF-A967-894F8F3C9F30}" destId="{FE5B771A-C766-469C-B9E9-8C8E1EE9DDB2}" srcOrd="2" destOrd="0" presId="urn:microsoft.com/office/officeart/2005/8/layout/hierarchy2"/>
    <dgm:cxn modelId="{DFB6BC98-DE0C-4784-B419-716B9A6F7A11}" type="presParOf" srcId="{FE5B771A-C766-469C-B9E9-8C8E1EE9DDB2}" destId="{EA397FC6-76D2-43D2-B1A9-C0E34F84C87E}" srcOrd="0" destOrd="0" presId="urn:microsoft.com/office/officeart/2005/8/layout/hierarchy2"/>
    <dgm:cxn modelId="{07C45888-602E-4618-A115-EC9B3426C830}" type="presParOf" srcId="{E931F5E1-0E7A-41DF-A967-894F8F3C9F30}" destId="{DD7EBE81-C374-42EF-B8BF-C873331038A7}" srcOrd="3" destOrd="0" presId="urn:microsoft.com/office/officeart/2005/8/layout/hierarchy2"/>
    <dgm:cxn modelId="{517D69D9-65D0-418B-8A3D-991F9165E6FA}" type="presParOf" srcId="{DD7EBE81-C374-42EF-B8BF-C873331038A7}" destId="{24E96856-292F-4DA9-B3B2-47290947D606}" srcOrd="0" destOrd="0" presId="urn:microsoft.com/office/officeart/2005/8/layout/hierarchy2"/>
    <dgm:cxn modelId="{807F6FC7-7B61-4839-82E8-9D16792FF9A0}" type="presParOf" srcId="{DD7EBE81-C374-42EF-B8BF-C873331038A7}" destId="{C51E4605-DD0C-4604-BE2D-BDE80CEAE704}" srcOrd="1" destOrd="0" presId="urn:microsoft.com/office/officeart/2005/8/layout/hierarchy2"/>
    <dgm:cxn modelId="{11257252-615C-434F-9557-CE268533152D}" type="presParOf" srcId="{C51E4605-DD0C-4604-BE2D-BDE80CEAE704}" destId="{82840903-3AF8-4E52-AD48-BC944A4C122B}" srcOrd="0" destOrd="0" presId="urn:microsoft.com/office/officeart/2005/8/layout/hierarchy2"/>
    <dgm:cxn modelId="{F51B3733-5073-4544-B371-5EB7FBD0E012}" type="presParOf" srcId="{82840903-3AF8-4E52-AD48-BC944A4C122B}" destId="{1833C0F6-38FE-47B9-8DA8-4C92E159FFB9}" srcOrd="0" destOrd="0" presId="urn:microsoft.com/office/officeart/2005/8/layout/hierarchy2"/>
    <dgm:cxn modelId="{36EAE50C-DB22-4BFA-8655-143276BA4CA6}" type="presParOf" srcId="{C51E4605-DD0C-4604-BE2D-BDE80CEAE704}" destId="{7C00A933-5EE7-4237-80CB-ACA683F9628A}" srcOrd="1" destOrd="0" presId="urn:microsoft.com/office/officeart/2005/8/layout/hierarchy2"/>
    <dgm:cxn modelId="{08AF9203-3B2F-4BE7-96F6-5C40A48FE309}" type="presParOf" srcId="{7C00A933-5EE7-4237-80CB-ACA683F9628A}" destId="{A39E8151-320F-4B68-B6DD-F8EF33E7885D}" srcOrd="0" destOrd="0" presId="urn:microsoft.com/office/officeart/2005/8/layout/hierarchy2"/>
    <dgm:cxn modelId="{39A2EE27-6BE5-4BC6-849B-6044EE234E27}" type="presParOf" srcId="{7C00A933-5EE7-4237-80CB-ACA683F9628A}" destId="{2A308EB7-ED01-4CE3-B274-3C82427FE352}" srcOrd="1" destOrd="0" presId="urn:microsoft.com/office/officeart/2005/8/layout/hierarchy2"/>
    <dgm:cxn modelId="{7C948AE6-5323-4684-80DE-BA599730A654}" type="presParOf" srcId="{2A308EB7-ED01-4CE3-B274-3C82427FE352}" destId="{F8977088-39C5-43D5-839A-8B5D6090A994}" srcOrd="0" destOrd="0" presId="urn:microsoft.com/office/officeart/2005/8/layout/hierarchy2"/>
    <dgm:cxn modelId="{E919CCA1-A8D1-481C-BD53-3144A006D0EC}" type="presParOf" srcId="{F8977088-39C5-43D5-839A-8B5D6090A994}" destId="{8F5CE03F-F7F5-4C3B-A98C-E18A917668ED}" srcOrd="0" destOrd="0" presId="urn:microsoft.com/office/officeart/2005/8/layout/hierarchy2"/>
    <dgm:cxn modelId="{B3FEE8D8-9B93-4D3E-9F78-62DE2E0CA12E}" type="presParOf" srcId="{2A308EB7-ED01-4CE3-B274-3C82427FE352}" destId="{44E233DD-E6A7-47AD-8267-2181544DC2EB}" srcOrd="1" destOrd="0" presId="urn:microsoft.com/office/officeart/2005/8/layout/hierarchy2"/>
    <dgm:cxn modelId="{D3DCE74A-7072-45AE-94DF-EB1F00097DFF}" type="presParOf" srcId="{44E233DD-E6A7-47AD-8267-2181544DC2EB}" destId="{B70898CE-3129-4142-B0E8-681136BAA52D}" srcOrd="0" destOrd="0" presId="urn:microsoft.com/office/officeart/2005/8/layout/hierarchy2"/>
    <dgm:cxn modelId="{61D6E7BB-D4CC-4343-8943-9CC0CAFC58E7}" type="presParOf" srcId="{44E233DD-E6A7-47AD-8267-2181544DC2EB}" destId="{A9BA8241-8AE4-46C4-9D3B-DE9A6DDF0798}" srcOrd="1" destOrd="0" presId="urn:microsoft.com/office/officeart/2005/8/layout/hierarchy2"/>
    <dgm:cxn modelId="{5A23EAE4-E6A6-4419-A627-3C949D41768C}" type="presParOf" srcId="{E931F5E1-0E7A-41DF-A967-894F8F3C9F30}" destId="{3A0184CA-43E2-4125-AB8B-5C2451B63F2F}" srcOrd="4" destOrd="0" presId="urn:microsoft.com/office/officeart/2005/8/layout/hierarchy2"/>
    <dgm:cxn modelId="{17932798-5F21-4441-90DD-430FAAB79AB0}" type="presParOf" srcId="{3A0184CA-43E2-4125-AB8B-5C2451B63F2F}" destId="{CC26D35B-60E7-44D2-88F0-C8568E0C0A3B}" srcOrd="0" destOrd="0" presId="urn:microsoft.com/office/officeart/2005/8/layout/hierarchy2"/>
    <dgm:cxn modelId="{A11DF2A7-8730-410E-BD14-7ED38EE05179}" type="presParOf" srcId="{E931F5E1-0E7A-41DF-A967-894F8F3C9F30}" destId="{99A6BDAD-7989-4A06-AE5A-3354A7A7BB13}" srcOrd="5" destOrd="0" presId="urn:microsoft.com/office/officeart/2005/8/layout/hierarchy2"/>
    <dgm:cxn modelId="{80DF1964-9CA7-4E70-86F8-9B367A1BDAA5}" type="presParOf" srcId="{99A6BDAD-7989-4A06-AE5A-3354A7A7BB13}" destId="{26BCBEEC-9C81-4E93-B090-3631884E2B77}" srcOrd="0" destOrd="0" presId="urn:microsoft.com/office/officeart/2005/8/layout/hierarchy2"/>
    <dgm:cxn modelId="{86442E02-D890-41D2-B978-2C4E6D530EEE}" type="presParOf" srcId="{99A6BDAD-7989-4A06-AE5A-3354A7A7BB13}" destId="{DD40BAE8-4695-43E7-AE07-ABF59ED51211}" srcOrd="1" destOrd="0" presId="urn:microsoft.com/office/officeart/2005/8/layout/hierarchy2"/>
    <dgm:cxn modelId="{32B7D22E-0899-4F1A-9B8B-641EFD0B28B6}" type="presParOf" srcId="{DD40BAE8-4695-43E7-AE07-ABF59ED51211}" destId="{FF645368-52EC-4119-A9FC-9FDB2C4944BB}" srcOrd="0" destOrd="0" presId="urn:microsoft.com/office/officeart/2005/8/layout/hierarchy2"/>
    <dgm:cxn modelId="{5350DFD8-BE12-46B8-91CC-FB7BB3038785}" type="presParOf" srcId="{FF645368-52EC-4119-A9FC-9FDB2C4944BB}" destId="{7E92D8E2-9191-4F0A-AD9C-30DBE6791731}" srcOrd="0" destOrd="0" presId="urn:microsoft.com/office/officeart/2005/8/layout/hierarchy2"/>
    <dgm:cxn modelId="{169DA6B5-6204-4D00-B355-DD628BDD0C78}" type="presParOf" srcId="{DD40BAE8-4695-43E7-AE07-ABF59ED51211}" destId="{EBA0F4CA-D8AD-469D-8995-8C1CA03C9F13}" srcOrd="1" destOrd="0" presId="urn:microsoft.com/office/officeart/2005/8/layout/hierarchy2"/>
    <dgm:cxn modelId="{1023CB0A-F70F-4D72-99E6-E0AA6129603D}" type="presParOf" srcId="{EBA0F4CA-D8AD-469D-8995-8C1CA03C9F13}" destId="{C28AA401-7546-4318-AF32-B2642796612D}" srcOrd="0" destOrd="0" presId="urn:microsoft.com/office/officeart/2005/8/layout/hierarchy2"/>
    <dgm:cxn modelId="{B60BE76F-BD80-4CAF-8489-742C73E36D37}" type="presParOf" srcId="{EBA0F4CA-D8AD-469D-8995-8C1CA03C9F13}" destId="{261641F1-611F-4B3B-9B0D-57D9EFF3B9A4}" srcOrd="1" destOrd="0" presId="urn:microsoft.com/office/officeart/2005/8/layout/hierarchy2"/>
    <dgm:cxn modelId="{1C2968AA-5145-47FA-BFCA-BAB508864BA9}" type="presParOf" srcId="{261641F1-611F-4B3B-9B0D-57D9EFF3B9A4}" destId="{E2F93942-4719-4A1E-A297-EA6FC6001498}" srcOrd="0" destOrd="0" presId="urn:microsoft.com/office/officeart/2005/8/layout/hierarchy2"/>
    <dgm:cxn modelId="{2C75D261-8D2A-4682-82B7-CD4F4E43F52F}" type="presParOf" srcId="{E2F93942-4719-4A1E-A297-EA6FC6001498}" destId="{43B5833D-D14F-496E-A4DA-71EE742A31EC}" srcOrd="0" destOrd="0" presId="urn:microsoft.com/office/officeart/2005/8/layout/hierarchy2"/>
    <dgm:cxn modelId="{023F66DD-370F-4128-BEA5-47B2DA629214}" type="presParOf" srcId="{261641F1-611F-4B3B-9B0D-57D9EFF3B9A4}" destId="{8791EBA3-CEF0-4300-BD30-D1AA98E48CA3}" srcOrd="1" destOrd="0" presId="urn:microsoft.com/office/officeart/2005/8/layout/hierarchy2"/>
    <dgm:cxn modelId="{850B5443-5E29-42D8-8091-D3CCE16448BD}" type="presParOf" srcId="{8791EBA3-CEF0-4300-BD30-D1AA98E48CA3}" destId="{8BBA8AD7-DE1E-462C-99A9-D64E5A08F1D7}" srcOrd="0" destOrd="0" presId="urn:microsoft.com/office/officeart/2005/8/layout/hierarchy2"/>
    <dgm:cxn modelId="{74552E6D-77AB-46E0-9C7A-546C59C53E66}" type="presParOf" srcId="{8791EBA3-CEF0-4300-BD30-D1AA98E48CA3}" destId="{B9F01AA7-B173-488A-8A25-CDF072D93FA9}" srcOrd="1" destOrd="0" presId="urn:microsoft.com/office/officeart/2005/8/layout/hierarchy2"/>
    <dgm:cxn modelId="{DCF10FC6-D687-4FDA-AC84-CF211274B6B5}" type="presParOf" srcId="{348E96A7-D803-4FA6-A6D9-FC7937B252AF}" destId="{54F1D0A3-3BB3-4972-BFE1-08BA058B3534}" srcOrd="2" destOrd="0" presId="urn:microsoft.com/office/officeart/2005/8/layout/hierarchy2"/>
    <dgm:cxn modelId="{DE9E9E11-1A00-4135-999F-E5DCF6E56265}" type="presParOf" srcId="{54F1D0A3-3BB3-4972-BFE1-08BA058B3534}" destId="{F4AA7EE9-4BF3-4CCD-A80A-5D98EDD521FC}" srcOrd="0" destOrd="0" presId="urn:microsoft.com/office/officeart/2005/8/layout/hierarchy2"/>
    <dgm:cxn modelId="{02A5ED40-7EE2-4EA0-A17B-31D3718024C5}" type="presParOf" srcId="{348E96A7-D803-4FA6-A6D9-FC7937B252AF}" destId="{4F7121E0-011A-43BA-88B3-222547502CDF}" srcOrd="3" destOrd="0" presId="urn:microsoft.com/office/officeart/2005/8/layout/hierarchy2"/>
    <dgm:cxn modelId="{9C719B9E-BD85-4E4C-8459-38021738F755}" type="presParOf" srcId="{4F7121E0-011A-43BA-88B3-222547502CDF}" destId="{AE1467CA-5B56-4ABE-A172-C79273C61FAC}" srcOrd="0" destOrd="0" presId="urn:microsoft.com/office/officeart/2005/8/layout/hierarchy2"/>
    <dgm:cxn modelId="{E731993A-8EB6-446D-961E-C5D546CE84C5}" type="presParOf" srcId="{4F7121E0-011A-43BA-88B3-222547502CDF}" destId="{48F439C3-19E5-4F1C-A5C3-ED5F856A3CB8}" srcOrd="1" destOrd="0" presId="urn:microsoft.com/office/officeart/2005/8/layout/hierarchy2"/>
    <dgm:cxn modelId="{075C97B9-6181-4A70-8200-E94D922D02EB}" type="presParOf" srcId="{48F439C3-19E5-4F1C-A5C3-ED5F856A3CB8}" destId="{B9DB911F-3437-4002-AEF5-CF19087B0E37}" srcOrd="0" destOrd="0" presId="urn:microsoft.com/office/officeart/2005/8/layout/hierarchy2"/>
    <dgm:cxn modelId="{BBB0BD95-BA95-4581-B750-C99F9B9F5189}" type="presParOf" srcId="{B9DB911F-3437-4002-AEF5-CF19087B0E37}" destId="{131152ED-DBC4-455A-865E-666CC095A989}" srcOrd="0" destOrd="0" presId="urn:microsoft.com/office/officeart/2005/8/layout/hierarchy2"/>
    <dgm:cxn modelId="{9B098F97-534B-4EED-9E2C-AB7B229479EB}" type="presParOf" srcId="{48F439C3-19E5-4F1C-A5C3-ED5F856A3CB8}" destId="{5C5365CF-945F-49BE-833A-FC11A106071C}" srcOrd="1" destOrd="0" presId="urn:microsoft.com/office/officeart/2005/8/layout/hierarchy2"/>
    <dgm:cxn modelId="{F9DC1E99-41AA-4D7A-BE95-7A98788AF6E9}" type="presParOf" srcId="{5C5365CF-945F-49BE-833A-FC11A106071C}" destId="{0EBB88CD-6EBA-40D7-B923-A5B277A49F55}" srcOrd="0" destOrd="0" presId="urn:microsoft.com/office/officeart/2005/8/layout/hierarchy2"/>
    <dgm:cxn modelId="{F1E65B79-D666-4355-BE28-0A3B6AE99C6B}" type="presParOf" srcId="{5C5365CF-945F-49BE-833A-FC11A106071C}" destId="{92964800-E297-4C4E-A2F3-1516D2A3580F}" srcOrd="1" destOrd="0" presId="urn:microsoft.com/office/officeart/2005/8/layout/hierarchy2"/>
    <dgm:cxn modelId="{5393E659-5454-4E21-A117-30CD96F928AF}" type="presParOf" srcId="{92964800-E297-4C4E-A2F3-1516D2A3580F}" destId="{4FDCAFDA-C7C1-44F5-B411-A729609310BC}" srcOrd="0" destOrd="0" presId="urn:microsoft.com/office/officeart/2005/8/layout/hierarchy2"/>
    <dgm:cxn modelId="{888C1C04-2EAD-441F-92E6-C2DCF65E80B3}" type="presParOf" srcId="{4FDCAFDA-C7C1-44F5-B411-A729609310BC}" destId="{5399F0E8-D2E0-4E68-B4D5-77D1658A445B}" srcOrd="0" destOrd="0" presId="urn:microsoft.com/office/officeart/2005/8/layout/hierarchy2"/>
    <dgm:cxn modelId="{7791F967-2472-4591-80AF-1D961805D992}" type="presParOf" srcId="{92964800-E297-4C4E-A2F3-1516D2A3580F}" destId="{D64858B6-9A95-4A9E-9E77-0F5C4860FFA9}" srcOrd="1" destOrd="0" presId="urn:microsoft.com/office/officeart/2005/8/layout/hierarchy2"/>
    <dgm:cxn modelId="{6B390EEF-EAB3-4DCB-9655-3CBA0364582C}" type="presParOf" srcId="{D64858B6-9A95-4A9E-9E77-0F5C4860FFA9}" destId="{E9B6066B-2C4C-464E-B7BB-25F25D976390}" srcOrd="0" destOrd="0" presId="urn:microsoft.com/office/officeart/2005/8/layout/hierarchy2"/>
    <dgm:cxn modelId="{05ABCAE1-3F1C-4110-B9D1-9D4208F4C710}" type="presParOf" srcId="{D64858B6-9A95-4A9E-9E77-0F5C4860FFA9}" destId="{1024C67A-2C53-4E42-9511-B91AD5A2C74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4982B-E1AF-4F80-A4B2-3011AB2AC969}">
      <dsp:nvSpPr>
        <dsp:cNvPr id="0" name=""/>
        <dsp:cNvSpPr/>
      </dsp:nvSpPr>
      <dsp:spPr>
        <a:xfrm>
          <a:off x="7056123" y="1439929"/>
          <a:ext cx="124842" cy="2235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5271"/>
              </a:lnTo>
              <a:lnTo>
                <a:pt x="124842" y="2235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6D88E-A353-46EB-B8A0-D9848D0AF485}">
      <dsp:nvSpPr>
        <dsp:cNvPr id="0" name=""/>
        <dsp:cNvSpPr/>
      </dsp:nvSpPr>
      <dsp:spPr>
        <a:xfrm>
          <a:off x="6931280" y="1439929"/>
          <a:ext cx="124842" cy="2235271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2235271"/>
              </a:lnTo>
              <a:lnTo>
                <a:pt x="0" y="2235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7FCB1C-03CF-42DD-919E-B929E2957D19}">
      <dsp:nvSpPr>
        <dsp:cNvPr id="0" name=""/>
        <dsp:cNvSpPr/>
      </dsp:nvSpPr>
      <dsp:spPr>
        <a:xfrm>
          <a:off x="7056123" y="1439929"/>
          <a:ext cx="124842" cy="1391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099"/>
              </a:lnTo>
              <a:lnTo>
                <a:pt x="124842" y="13910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7B608-D924-4803-B9D1-DC0996895049}">
      <dsp:nvSpPr>
        <dsp:cNvPr id="0" name=""/>
        <dsp:cNvSpPr/>
      </dsp:nvSpPr>
      <dsp:spPr>
        <a:xfrm>
          <a:off x="6931280" y="1439929"/>
          <a:ext cx="124842" cy="1391099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1391099"/>
              </a:lnTo>
              <a:lnTo>
                <a:pt x="0" y="13910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014EC-DCCD-44B5-AE30-AF90B980A315}">
      <dsp:nvSpPr>
        <dsp:cNvPr id="0" name=""/>
        <dsp:cNvSpPr/>
      </dsp:nvSpPr>
      <dsp:spPr>
        <a:xfrm>
          <a:off x="7056123" y="1439929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24842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28392-1362-41C9-9CC8-CC6D873C9080}">
      <dsp:nvSpPr>
        <dsp:cNvPr id="0" name=""/>
        <dsp:cNvSpPr/>
      </dsp:nvSpPr>
      <dsp:spPr>
        <a:xfrm>
          <a:off x="6931280" y="1439929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546928"/>
              </a:lnTo>
              <a:lnTo>
                <a:pt x="0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F3275-C8A3-482A-9BD7-DA11B5090576}">
      <dsp:nvSpPr>
        <dsp:cNvPr id="0" name=""/>
        <dsp:cNvSpPr/>
      </dsp:nvSpPr>
      <dsp:spPr>
        <a:xfrm>
          <a:off x="5257800" y="594486"/>
          <a:ext cx="1203836" cy="548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199"/>
              </a:lnTo>
              <a:lnTo>
                <a:pt x="1203836" y="54819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00AAC8-C4C7-43D1-809B-D8548D767707}">
      <dsp:nvSpPr>
        <dsp:cNvPr id="0" name=""/>
        <dsp:cNvSpPr/>
      </dsp:nvSpPr>
      <dsp:spPr>
        <a:xfrm>
          <a:off x="4773293" y="4816615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546928"/>
              </a:lnTo>
              <a:lnTo>
                <a:pt x="0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418DA-1317-4053-A3D4-85AB9EB0F9E4}">
      <dsp:nvSpPr>
        <dsp:cNvPr id="0" name=""/>
        <dsp:cNvSpPr/>
      </dsp:nvSpPr>
      <dsp:spPr>
        <a:xfrm>
          <a:off x="3459476" y="1439929"/>
          <a:ext cx="844171" cy="30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9442"/>
              </a:lnTo>
              <a:lnTo>
                <a:pt x="844171" y="30794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E6F25-DC9A-4F4F-B9DD-1ADE4CBF5D64}">
      <dsp:nvSpPr>
        <dsp:cNvPr id="0" name=""/>
        <dsp:cNvSpPr/>
      </dsp:nvSpPr>
      <dsp:spPr>
        <a:xfrm>
          <a:off x="3334634" y="1439929"/>
          <a:ext cx="124842" cy="3079442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3079442"/>
              </a:lnTo>
              <a:lnTo>
                <a:pt x="0" y="30794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9759D-C7DD-4290-B55A-85EB3F24EA9A}">
      <dsp:nvSpPr>
        <dsp:cNvPr id="0" name=""/>
        <dsp:cNvSpPr/>
      </dsp:nvSpPr>
      <dsp:spPr>
        <a:xfrm>
          <a:off x="3459476" y="1439929"/>
          <a:ext cx="124842" cy="2235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5271"/>
              </a:lnTo>
              <a:lnTo>
                <a:pt x="124842" y="2235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1A6358-A157-466B-AFED-8311AFBDF6C2}">
      <dsp:nvSpPr>
        <dsp:cNvPr id="0" name=""/>
        <dsp:cNvSpPr/>
      </dsp:nvSpPr>
      <dsp:spPr>
        <a:xfrm>
          <a:off x="3334634" y="1439929"/>
          <a:ext cx="124842" cy="2235271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2235271"/>
              </a:lnTo>
              <a:lnTo>
                <a:pt x="0" y="2235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DB16C-8EFC-44AF-A1BE-6B433A7B70CF}">
      <dsp:nvSpPr>
        <dsp:cNvPr id="0" name=""/>
        <dsp:cNvSpPr/>
      </dsp:nvSpPr>
      <dsp:spPr>
        <a:xfrm>
          <a:off x="3459476" y="1439929"/>
          <a:ext cx="124842" cy="1391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099"/>
              </a:lnTo>
              <a:lnTo>
                <a:pt x="124842" y="13910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AE8CE-B57A-482E-93C6-89A8FF73A0C9}">
      <dsp:nvSpPr>
        <dsp:cNvPr id="0" name=""/>
        <dsp:cNvSpPr/>
      </dsp:nvSpPr>
      <dsp:spPr>
        <a:xfrm>
          <a:off x="3334634" y="1439929"/>
          <a:ext cx="124842" cy="1391099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1391099"/>
              </a:lnTo>
              <a:lnTo>
                <a:pt x="0" y="13910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99036-9653-4934-9BE9-C0100C7C8376}">
      <dsp:nvSpPr>
        <dsp:cNvPr id="0" name=""/>
        <dsp:cNvSpPr/>
      </dsp:nvSpPr>
      <dsp:spPr>
        <a:xfrm>
          <a:off x="3459476" y="1439929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24842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E7E25-1FB2-443B-980B-0FEBE6B4547C}">
      <dsp:nvSpPr>
        <dsp:cNvPr id="0" name=""/>
        <dsp:cNvSpPr/>
      </dsp:nvSpPr>
      <dsp:spPr>
        <a:xfrm>
          <a:off x="3334634" y="1439929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546928"/>
              </a:lnTo>
              <a:lnTo>
                <a:pt x="0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1AE7D-6C9A-464A-86D4-7983AB5F2ECD}">
      <dsp:nvSpPr>
        <dsp:cNvPr id="0" name=""/>
        <dsp:cNvSpPr/>
      </dsp:nvSpPr>
      <dsp:spPr>
        <a:xfrm>
          <a:off x="4053963" y="594486"/>
          <a:ext cx="1203836" cy="548199"/>
        </a:xfrm>
        <a:custGeom>
          <a:avLst/>
          <a:gdLst/>
          <a:ahLst/>
          <a:cxnLst/>
          <a:rect l="0" t="0" r="0" b="0"/>
          <a:pathLst>
            <a:path>
              <a:moveTo>
                <a:pt x="1203836" y="0"/>
              </a:moveTo>
              <a:lnTo>
                <a:pt x="1203836" y="548199"/>
              </a:lnTo>
              <a:lnTo>
                <a:pt x="0" y="54819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0B025-F28A-430A-9DCA-BCA31E10001A}">
      <dsp:nvSpPr>
        <dsp:cNvPr id="0" name=""/>
        <dsp:cNvSpPr/>
      </dsp:nvSpPr>
      <dsp:spPr>
        <a:xfrm>
          <a:off x="4663313" y="0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Métricas de desempeño</a:t>
          </a:r>
        </a:p>
      </dsp:txBody>
      <dsp:txXfrm>
        <a:off x="4663313" y="0"/>
        <a:ext cx="1188973" cy="594486"/>
      </dsp:txXfrm>
    </dsp:sp>
    <dsp:sp modelId="{0F7453A2-DB71-4E37-A9CA-B99017642DEF}">
      <dsp:nvSpPr>
        <dsp:cNvPr id="0" name=""/>
        <dsp:cNvSpPr/>
      </dsp:nvSpPr>
      <dsp:spPr>
        <a:xfrm>
          <a:off x="2864989" y="845442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Problema de clasificación</a:t>
          </a:r>
        </a:p>
      </dsp:txBody>
      <dsp:txXfrm>
        <a:off x="2864989" y="845442"/>
        <a:ext cx="1188973" cy="594486"/>
      </dsp:txXfrm>
    </dsp:sp>
    <dsp:sp modelId="{251EBB3C-FBFC-47B9-818C-C7B76956D205}">
      <dsp:nvSpPr>
        <dsp:cNvPr id="0" name=""/>
        <dsp:cNvSpPr/>
      </dsp:nvSpPr>
      <dsp:spPr>
        <a:xfrm>
          <a:off x="2145660" y="1689614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Matriz de confusión</a:t>
          </a:r>
        </a:p>
      </dsp:txBody>
      <dsp:txXfrm>
        <a:off x="2145660" y="1689614"/>
        <a:ext cx="1188973" cy="594486"/>
      </dsp:txXfrm>
    </dsp:sp>
    <dsp:sp modelId="{D0C02C64-7A16-401C-A6E3-B4C60D1DF5E9}">
      <dsp:nvSpPr>
        <dsp:cNvPr id="0" name=""/>
        <dsp:cNvSpPr/>
      </dsp:nvSpPr>
      <dsp:spPr>
        <a:xfrm>
          <a:off x="3584319" y="1689614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Accuracy</a:t>
          </a:r>
          <a:endParaRPr lang="es-CO" sz="1700" kern="1200" dirty="0"/>
        </a:p>
      </dsp:txBody>
      <dsp:txXfrm>
        <a:off x="3584319" y="1689614"/>
        <a:ext cx="1188973" cy="594486"/>
      </dsp:txXfrm>
    </dsp:sp>
    <dsp:sp modelId="{4172C90C-1FA5-4D93-A068-B9FCFC098DEA}">
      <dsp:nvSpPr>
        <dsp:cNvPr id="0" name=""/>
        <dsp:cNvSpPr/>
      </dsp:nvSpPr>
      <dsp:spPr>
        <a:xfrm>
          <a:off x="2145660" y="2533785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Precision</a:t>
          </a:r>
          <a:endParaRPr lang="es-CO" sz="1700" kern="1200" dirty="0"/>
        </a:p>
      </dsp:txBody>
      <dsp:txXfrm>
        <a:off x="2145660" y="2533785"/>
        <a:ext cx="1188973" cy="594486"/>
      </dsp:txXfrm>
    </dsp:sp>
    <dsp:sp modelId="{6B6612AD-28BA-4C3D-ABA6-EE750ACED51E}">
      <dsp:nvSpPr>
        <dsp:cNvPr id="0" name=""/>
        <dsp:cNvSpPr/>
      </dsp:nvSpPr>
      <dsp:spPr>
        <a:xfrm>
          <a:off x="3584319" y="2533785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Recall</a:t>
          </a:r>
          <a:endParaRPr lang="es-CO" sz="1700" kern="1200" dirty="0"/>
        </a:p>
      </dsp:txBody>
      <dsp:txXfrm>
        <a:off x="3584319" y="2533785"/>
        <a:ext cx="1188973" cy="594486"/>
      </dsp:txXfrm>
    </dsp:sp>
    <dsp:sp modelId="{5602D20F-9404-4729-9EF2-D3C384FF8D5B}">
      <dsp:nvSpPr>
        <dsp:cNvPr id="0" name=""/>
        <dsp:cNvSpPr/>
      </dsp:nvSpPr>
      <dsp:spPr>
        <a:xfrm>
          <a:off x="2145660" y="3377957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F1 Score</a:t>
          </a:r>
        </a:p>
      </dsp:txBody>
      <dsp:txXfrm>
        <a:off x="2145660" y="3377957"/>
        <a:ext cx="1188973" cy="594486"/>
      </dsp:txXfrm>
    </dsp:sp>
    <dsp:sp modelId="{F021D9F2-90E8-44A0-937B-2FB8ECADA263}">
      <dsp:nvSpPr>
        <dsp:cNvPr id="0" name=""/>
        <dsp:cNvSpPr/>
      </dsp:nvSpPr>
      <dsp:spPr>
        <a:xfrm>
          <a:off x="3584319" y="3377957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Sensitivity</a:t>
          </a:r>
          <a:endParaRPr lang="es-CO" sz="1700" kern="1200" dirty="0"/>
        </a:p>
      </dsp:txBody>
      <dsp:txXfrm>
        <a:off x="3584319" y="3377957"/>
        <a:ext cx="1188973" cy="594486"/>
      </dsp:txXfrm>
    </dsp:sp>
    <dsp:sp modelId="{EBE901AB-5466-4C85-978F-6E1E83E0A4C1}">
      <dsp:nvSpPr>
        <dsp:cNvPr id="0" name=""/>
        <dsp:cNvSpPr/>
      </dsp:nvSpPr>
      <dsp:spPr>
        <a:xfrm>
          <a:off x="2145660" y="4222128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Specificity</a:t>
          </a:r>
          <a:endParaRPr lang="es-CO" sz="1700" kern="1200" dirty="0"/>
        </a:p>
      </dsp:txBody>
      <dsp:txXfrm>
        <a:off x="2145660" y="4222128"/>
        <a:ext cx="1188973" cy="594486"/>
      </dsp:txXfrm>
    </dsp:sp>
    <dsp:sp modelId="{B166912F-F786-439A-9082-E0DD726FA128}">
      <dsp:nvSpPr>
        <dsp:cNvPr id="0" name=""/>
        <dsp:cNvSpPr/>
      </dsp:nvSpPr>
      <dsp:spPr>
        <a:xfrm>
          <a:off x="4303648" y="4222128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ROC</a:t>
          </a:r>
        </a:p>
      </dsp:txBody>
      <dsp:txXfrm>
        <a:off x="4303648" y="4222128"/>
        <a:ext cx="1188973" cy="594486"/>
      </dsp:txXfrm>
    </dsp:sp>
    <dsp:sp modelId="{DBE218D9-21D6-4C5A-83B6-F75840C91C0B}">
      <dsp:nvSpPr>
        <dsp:cNvPr id="0" name=""/>
        <dsp:cNvSpPr/>
      </dsp:nvSpPr>
      <dsp:spPr>
        <a:xfrm>
          <a:off x="3584319" y="5066300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AUC</a:t>
          </a:r>
        </a:p>
      </dsp:txBody>
      <dsp:txXfrm>
        <a:off x="3584319" y="5066300"/>
        <a:ext cx="1188973" cy="594486"/>
      </dsp:txXfrm>
    </dsp:sp>
    <dsp:sp modelId="{41662697-D188-41ED-A315-EC033B4EDA02}">
      <dsp:nvSpPr>
        <dsp:cNvPr id="0" name=""/>
        <dsp:cNvSpPr/>
      </dsp:nvSpPr>
      <dsp:spPr>
        <a:xfrm>
          <a:off x="6461636" y="845442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Problema de regresión</a:t>
          </a:r>
        </a:p>
      </dsp:txBody>
      <dsp:txXfrm>
        <a:off x="6461636" y="845442"/>
        <a:ext cx="1188973" cy="594486"/>
      </dsp:txXfrm>
    </dsp:sp>
    <dsp:sp modelId="{B01CD1AA-0972-4FB9-8241-B2CDE8F77BCB}">
      <dsp:nvSpPr>
        <dsp:cNvPr id="0" name=""/>
        <dsp:cNvSpPr/>
      </dsp:nvSpPr>
      <dsp:spPr>
        <a:xfrm>
          <a:off x="5742306" y="1689614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MSE</a:t>
          </a:r>
        </a:p>
      </dsp:txBody>
      <dsp:txXfrm>
        <a:off x="5742306" y="1689614"/>
        <a:ext cx="1188973" cy="594486"/>
      </dsp:txXfrm>
    </dsp:sp>
    <dsp:sp modelId="{B715D394-845C-4CC9-86A5-16DA06934709}">
      <dsp:nvSpPr>
        <dsp:cNvPr id="0" name=""/>
        <dsp:cNvSpPr/>
      </dsp:nvSpPr>
      <dsp:spPr>
        <a:xfrm>
          <a:off x="7180965" y="1689614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RMSE</a:t>
          </a:r>
        </a:p>
      </dsp:txBody>
      <dsp:txXfrm>
        <a:off x="7180965" y="1689614"/>
        <a:ext cx="1188973" cy="594486"/>
      </dsp:txXfrm>
    </dsp:sp>
    <dsp:sp modelId="{F7CD6FB9-5741-4487-98A3-AF3A645F923C}">
      <dsp:nvSpPr>
        <dsp:cNvPr id="0" name=""/>
        <dsp:cNvSpPr/>
      </dsp:nvSpPr>
      <dsp:spPr>
        <a:xfrm>
          <a:off x="5742306" y="2533785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MAE</a:t>
          </a:r>
        </a:p>
      </dsp:txBody>
      <dsp:txXfrm>
        <a:off x="5742306" y="2533785"/>
        <a:ext cx="1188973" cy="594486"/>
      </dsp:txXfrm>
    </dsp:sp>
    <dsp:sp modelId="{5D45E725-8F9B-4A35-85FF-3BF974A2F185}">
      <dsp:nvSpPr>
        <dsp:cNvPr id="0" name=""/>
        <dsp:cNvSpPr/>
      </dsp:nvSpPr>
      <dsp:spPr>
        <a:xfrm>
          <a:off x="7180965" y="2533785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MAPE</a:t>
          </a:r>
          <a:endParaRPr lang="es-CO" sz="1700" kern="1200" dirty="0"/>
        </a:p>
      </dsp:txBody>
      <dsp:txXfrm>
        <a:off x="7180965" y="2533785"/>
        <a:ext cx="1188973" cy="594486"/>
      </dsp:txXfrm>
    </dsp:sp>
    <dsp:sp modelId="{40C6C924-ECCE-4F00-B0AA-CB8ED8546A7B}">
      <dsp:nvSpPr>
        <dsp:cNvPr id="0" name=""/>
        <dsp:cNvSpPr/>
      </dsp:nvSpPr>
      <dsp:spPr>
        <a:xfrm>
          <a:off x="5742306" y="3377957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MASE</a:t>
          </a:r>
          <a:endParaRPr lang="es-CO" sz="1700" kern="1200" dirty="0"/>
        </a:p>
      </dsp:txBody>
      <dsp:txXfrm>
        <a:off x="5742306" y="3377957"/>
        <a:ext cx="1188973" cy="594486"/>
      </dsp:txXfrm>
    </dsp:sp>
    <dsp:sp modelId="{9DE3F4CF-7B4F-4536-9BDD-9E2D88C1D4EE}">
      <dsp:nvSpPr>
        <dsp:cNvPr id="0" name=""/>
        <dsp:cNvSpPr/>
      </dsp:nvSpPr>
      <dsp:spPr>
        <a:xfrm>
          <a:off x="7180965" y="3377957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SMAPE</a:t>
          </a:r>
          <a:endParaRPr lang="es-CO" sz="1700" kern="1200" dirty="0"/>
        </a:p>
      </dsp:txBody>
      <dsp:txXfrm>
        <a:off x="7180965" y="3377957"/>
        <a:ext cx="1188973" cy="594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EDE0F-F2F6-4220-B612-38FE31484A89}">
      <dsp:nvSpPr>
        <dsp:cNvPr id="0" name=""/>
        <dsp:cNvSpPr/>
      </dsp:nvSpPr>
      <dsp:spPr>
        <a:xfrm>
          <a:off x="4950733" y="1441284"/>
          <a:ext cx="124720" cy="2233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094"/>
              </a:lnTo>
              <a:lnTo>
                <a:pt x="124720" y="22330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B3C0A-3CAC-4FB6-B448-7BD4D68BB0CD}">
      <dsp:nvSpPr>
        <dsp:cNvPr id="0" name=""/>
        <dsp:cNvSpPr/>
      </dsp:nvSpPr>
      <dsp:spPr>
        <a:xfrm>
          <a:off x="4826013" y="1441284"/>
          <a:ext cx="124720" cy="2233094"/>
        </a:xfrm>
        <a:custGeom>
          <a:avLst/>
          <a:gdLst/>
          <a:ahLst/>
          <a:cxnLst/>
          <a:rect l="0" t="0" r="0" b="0"/>
          <a:pathLst>
            <a:path>
              <a:moveTo>
                <a:pt x="124720" y="0"/>
              </a:moveTo>
              <a:lnTo>
                <a:pt x="124720" y="2233094"/>
              </a:lnTo>
              <a:lnTo>
                <a:pt x="0" y="22330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82B17-0BEF-4B1B-B1A6-E023D83F9971}">
      <dsp:nvSpPr>
        <dsp:cNvPr id="0" name=""/>
        <dsp:cNvSpPr/>
      </dsp:nvSpPr>
      <dsp:spPr>
        <a:xfrm>
          <a:off x="4950733" y="1441284"/>
          <a:ext cx="124720" cy="1389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744"/>
              </a:lnTo>
              <a:lnTo>
                <a:pt x="124720" y="138974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58B10-933F-40BB-9E81-D37DF0FCA83E}">
      <dsp:nvSpPr>
        <dsp:cNvPr id="0" name=""/>
        <dsp:cNvSpPr/>
      </dsp:nvSpPr>
      <dsp:spPr>
        <a:xfrm>
          <a:off x="4826013" y="1441284"/>
          <a:ext cx="124720" cy="1389744"/>
        </a:xfrm>
        <a:custGeom>
          <a:avLst/>
          <a:gdLst/>
          <a:ahLst/>
          <a:cxnLst/>
          <a:rect l="0" t="0" r="0" b="0"/>
          <a:pathLst>
            <a:path>
              <a:moveTo>
                <a:pt x="124720" y="0"/>
              </a:moveTo>
              <a:lnTo>
                <a:pt x="124720" y="1389744"/>
              </a:lnTo>
              <a:lnTo>
                <a:pt x="0" y="138974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8482BB-025B-40D0-871B-6DF4052AB1F2}">
      <dsp:nvSpPr>
        <dsp:cNvPr id="0" name=""/>
        <dsp:cNvSpPr/>
      </dsp:nvSpPr>
      <dsp:spPr>
        <a:xfrm>
          <a:off x="4950733" y="1441284"/>
          <a:ext cx="124720" cy="546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395"/>
              </a:lnTo>
              <a:lnTo>
                <a:pt x="124720" y="54639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28392-1362-41C9-9CC8-CC6D873C9080}">
      <dsp:nvSpPr>
        <dsp:cNvPr id="0" name=""/>
        <dsp:cNvSpPr/>
      </dsp:nvSpPr>
      <dsp:spPr>
        <a:xfrm>
          <a:off x="4826013" y="1441284"/>
          <a:ext cx="124720" cy="546395"/>
        </a:xfrm>
        <a:custGeom>
          <a:avLst/>
          <a:gdLst/>
          <a:ahLst/>
          <a:cxnLst/>
          <a:rect l="0" t="0" r="0" b="0"/>
          <a:pathLst>
            <a:path>
              <a:moveTo>
                <a:pt x="124720" y="0"/>
              </a:moveTo>
              <a:lnTo>
                <a:pt x="124720" y="546395"/>
              </a:lnTo>
              <a:lnTo>
                <a:pt x="0" y="54639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F3275-C8A3-482A-9BD7-DA11B5090576}">
      <dsp:nvSpPr>
        <dsp:cNvPr id="0" name=""/>
        <dsp:cNvSpPr/>
      </dsp:nvSpPr>
      <dsp:spPr>
        <a:xfrm>
          <a:off x="3154161" y="593908"/>
          <a:ext cx="1202663" cy="550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0422"/>
              </a:lnTo>
              <a:lnTo>
                <a:pt x="1202663" y="55042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00AAC8-C4C7-43D1-809B-D8548D767707}">
      <dsp:nvSpPr>
        <dsp:cNvPr id="0" name=""/>
        <dsp:cNvSpPr/>
      </dsp:nvSpPr>
      <dsp:spPr>
        <a:xfrm>
          <a:off x="2670126" y="4814681"/>
          <a:ext cx="124720" cy="546395"/>
        </a:xfrm>
        <a:custGeom>
          <a:avLst/>
          <a:gdLst/>
          <a:ahLst/>
          <a:cxnLst/>
          <a:rect l="0" t="0" r="0" b="0"/>
          <a:pathLst>
            <a:path>
              <a:moveTo>
                <a:pt x="124720" y="0"/>
              </a:moveTo>
              <a:lnTo>
                <a:pt x="124720" y="546395"/>
              </a:lnTo>
              <a:lnTo>
                <a:pt x="0" y="54639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418DA-1317-4053-A3D4-85AB9EB0F9E4}">
      <dsp:nvSpPr>
        <dsp:cNvPr id="0" name=""/>
        <dsp:cNvSpPr/>
      </dsp:nvSpPr>
      <dsp:spPr>
        <a:xfrm>
          <a:off x="1357590" y="1441284"/>
          <a:ext cx="843349" cy="3076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6443"/>
              </a:lnTo>
              <a:lnTo>
                <a:pt x="843349" y="307644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E6F25-DC9A-4F4F-B9DD-1ADE4CBF5D64}">
      <dsp:nvSpPr>
        <dsp:cNvPr id="0" name=""/>
        <dsp:cNvSpPr/>
      </dsp:nvSpPr>
      <dsp:spPr>
        <a:xfrm>
          <a:off x="1232869" y="1441284"/>
          <a:ext cx="124720" cy="3076443"/>
        </a:xfrm>
        <a:custGeom>
          <a:avLst/>
          <a:gdLst/>
          <a:ahLst/>
          <a:cxnLst/>
          <a:rect l="0" t="0" r="0" b="0"/>
          <a:pathLst>
            <a:path>
              <a:moveTo>
                <a:pt x="124720" y="0"/>
              </a:moveTo>
              <a:lnTo>
                <a:pt x="124720" y="3076443"/>
              </a:lnTo>
              <a:lnTo>
                <a:pt x="0" y="307644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9759D-C7DD-4290-B55A-85EB3F24EA9A}">
      <dsp:nvSpPr>
        <dsp:cNvPr id="0" name=""/>
        <dsp:cNvSpPr/>
      </dsp:nvSpPr>
      <dsp:spPr>
        <a:xfrm>
          <a:off x="1357590" y="1441284"/>
          <a:ext cx="124720" cy="2233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094"/>
              </a:lnTo>
              <a:lnTo>
                <a:pt x="124720" y="22330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1A6358-A157-466B-AFED-8311AFBDF6C2}">
      <dsp:nvSpPr>
        <dsp:cNvPr id="0" name=""/>
        <dsp:cNvSpPr/>
      </dsp:nvSpPr>
      <dsp:spPr>
        <a:xfrm>
          <a:off x="1232869" y="1441284"/>
          <a:ext cx="124720" cy="2233094"/>
        </a:xfrm>
        <a:custGeom>
          <a:avLst/>
          <a:gdLst/>
          <a:ahLst/>
          <a:cxnLst/>
          <a:rect l="0" t="0" r="0" b="0"/>
          <a:pathLst>
            <a:path>
              <a:moveTo>
                <a:pt x="124720" y="0"/>
              </a:moveTo>
              <a:lnTo>
                <a:pt x="124720" y="2233094"/>
              </a:lnTo>
              <a:lnTo>
                <a:pt x="0" y="22330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DB16C-8EFC-44AF-A1BE-6B433A7B70CF}">
      <dsp:nvSpPr>
        <dsp:cNvPr id="0" name=""/>
        <dsp:cNvSpPr/>
      </dsp:nvSpPr>
      <dsp:spPr>
        <a:xfrm>
          <a:off x="1357590" y="1441284"/>
          <a:ext cx="124720" cy="1389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744"/>
              </a:lnTo>
              <a:lnTo>
                <a:pt x="124720" y="138974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AE8CE-B57A-482E-93C6-89A8FF73A0C9}">
      <dsp:nvSpPr>
        <dsp:cNvPr id="0" name=""/>
        <dsp:cNvSpPr/>
      </dsp:nvSpPr>
      <dsp:spPr>
        <a:xfrm>
          <a:off x="1232869" y="1441284"/>
          <a:ext cx="124720" cy="1389744"/>
        </a:xfrm>
        <a:custGeom>
          <a:avLst/>
          <a:gdLst/>
          <a:ahLst/>
          <a:cxnLst/>
          <a:rect l="0" t="0" r="0" b="0"/>
          <a:pathLst>
            <a:path>
              <a:moveTo>
                <a:pt x="124720" y="0"/>
              </a:moveTo>
              <a:lnTo>
                <a:pt x="124720" y="1389744"/>
              </a:lnTo>
              <a:lnTo>
                <a:pt x="0" y="138974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99036-9653-4934-9BE9-C0100C7C8376}">
      <dsp:nvSpPr>
        <dsp:cNvPr id="0" name=""/>
        <dsp:cNvSpPr/>
      </dsp:nvSpPr>
      <dsp:spPr>
        <a:xfrm>
          <a:off x="1357590" y="1441284"/>
          <a:ext cx="124720" cy="546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395"/>
              </a:lnTo>
              <a:lnTo>
                <a:pt x="124720" y="54639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E7E25-1FB2-443B-980B-0FEBE6B4547C}">
      <dsp:nvSpPr>
        <dsp:cNvPr id="0" name=""/>
        <dsp:cNvSpPr/>
      </dsp:nvSpPr>
      <dsp:spPr>
        <a:xfrm>
          <a:off x="1232869" y="1441284"/>
          <a:ext cx="124720" cy="546395"/>
        </a:xfrm>
        <a:custGeom>
          <a:avLst/>
          <a:gdLst/>
          <a:ahLst/>
          <a:cxnLst/>
          <a:rect l="0" t="0" r="0" b="0"/>
          <a:pathLst>
            <a:path>
              <a:moveTo>
                <a:pt x="124720" y="0"/>
              </a:moveTo>
              <a:lnTo>
                <a:pt x="124720" y="546395"/>
              </a:lnTo>
              <a:lnTo>
                <a:pt x="0" y="54639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1AE7D-6C9A-464A-86D4-7983AB5F2ECD}">
      <dsp:nvSpPr>
        <dsp:cNvPr id="0" name=""/>
        <dsp:cNvSpPr/>
      </dsp:nvSpPr>
      <dsp:spPr>
        <a:xfrm>
          <a:off x="1951498" y="593908"/>
          <a:ext cx="1202663" cy="550422"/>
        </a:xfrm>
        <a:custGeom>
          <a:avLst/>
          <a:gdLst/>
          <a:ahLst/>
          <a:cxnLst/>
          <a:rect l="0" t="0" r="0" b="0"/>
          <a:pathLst>
            <a:path>
              <a:moveTo>
                <a:pt x="1202663" y="0"/>
              </a:moveTo>
              <a:lnTo>
                <a:pt x="1202663" y="550422"/>
              </a:lnTo>
              <a:lnTo>
                <a:pt x="0" y="55042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0B025-F28A-430A-9DCA-BCA31E10001A}">
      <dsp:nvSpPr>
        <dsp:cNvPr id="0" name=""/>
        <dsp:cNvSpPr/>
      </dsp:nvSpPr>
      <dsp:spPr>
        <a:xfrm>
          <a:off x="2560253" y="0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Métricas de desempeño</a:t>
          </a:r>
        </a:p>
      </dsp:txBody>
      <dsp:txXfrm>
        <a:off x="2560253" y="0"/>
        <a:ext cx="1187816" cy="593908"/>
      </dsp:txXfrm>
    </dsp:sp>
    <dsp:sp modelId="{0F7453A2-DB71-4E37-A9CA-B99017642DEF}">
      <dsp:nvSpPr>
        <dsp:cNvPr id="0" name=""/>
        <dsp:cNvSpPr/>
      </dsp:nvSpPr>
      <dsp:spPr>
        <a:xfrm>
          <a:off x="763682" y="847376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Problema de clasificación</a:t>
          </a:r>
        </a:p>
      </dsp:txBody>
      <dsp:txXfrm>
        <a:off x="763682" y="847376"/>
        <a:ext cx="1187816" cy="593908"/>
      </dsp:txXfrm>
    </dsp:sp>
    <dsp:sp modelId="{251EBB3C-FBFC-47B9-818C-C7B76956D205}">
      <dsp:nvSpPr>
        <dsp:cNvPr id="0" name=""/>
        <dsp:cNvSpPr/>
      </dsp:nvSpPr>
      <dsp:spPr>
        <a:xfrm>
          <a:off x="45053" y="1690725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Matriz de confusión</a:t>
          </a:r>
        </a:p>
      </dsp:txBody>
      <dsp:txXfrm>
        <a:off x="45053" y="1690725"/>
        <a:ext cx="1187816" cy="593908"/>
      </dsp:txXfrm>
    </dsp:sp>
    <dsp:sp modelId="{D0C02C64-7A16-401C-A6E3-B4C60D1DF5E9}">
      <dsp:nvSpPr>
        <dsp:cNvPr id="0" name=""/>
        <dsp:cNvSpPr/>
      </dsp:nvSpPr>
      <dsp:spPr>
        <a:xfrm>
          <a:off x="1482310" y="1690725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Accuracy</a:t>
          </a:r>
          <a:endParaRPr lang="es-CO" sz="1700" kern="1200" dirty="0"/>
        </a:p>
      </dsp:txBody>
      <dsp:txXfrm>
        <a:off x="1482310" y="1690725"/>
        <a:ext cx="1187816" cy="593908"/>
      </dsp:txXfrm>
    </dsp:sp>
    <dsp:sp modelId="{4172C90C-1FA5-4D93-A068-B9FCFC098DEA}">
      <dsp:nvSpPr>
        <dsp:cNvPr id="0" name=""/>
        <dsp:cNvSpPr/>
      </dsp:nvSpPr>
      <dsp:spPr>
        <a:xfrm>
          <a:off x="45053" y="2534074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Precision</a:t>
          </a:r>
          <a:endParaRPr lang="es-CO" sz="1700" kern="1200" dirty="0"/>
        </a:p>
      </dsp:txBody>
      <dsp:txXfrm>
        <a:off x="45053" y="2534074"/>
        <a:ext cx="1187816" cy="593908"/>
      </dsp:txXfrm>
    </dsp:sp>
    <dsp:sp modelId="{6B6612AD-28BA-4C3D-ABA6-EE750ACED51E}">
      <dsp:nvSpPr>
        <dsp:cNvPr id="0" name=""/>
        <dsp:cNvSpPr/>
      </dsp:nvSpPr>
      <dsp:spPr>
        <a:xfrm>
          <a:off x="1482310" y="2534074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Recall</a:t>
          </a:r>
          <a:endParaRPr lang="es-CO" sz="1700" kern="1200" dirty="0"/>
        </a:p>
      </dsp:txBody>
      <dsp:txXfrm>
        <a:off x="1482310" y="2534074"/>
        <a:ext cx="1187816" cy="593908"/>
      </dsp:txXfrm>
    </dsp:sp>
    <dsp:sp modelId="{5602D20F-9404-4729-9EF2-D3C384FF8D5B}">
      <dsp:nvSpPr>
        <dsp:cNvPr id="0" name=""/>
        <dsp:cNvSpPr/>
      </dsp:nvSpPr>
      <dsp:spPr>
        <a:xfrm>
          <a:off x="45053" y="3377424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F1 Score</a:t>
          </a:r>
        </a:p>
      </dsp:txBody>
      <dsp:txXfrm>
        <a:off x="45053" y="3377424"/>
        <a:ext cx="1187816" cy="593908"/>
      </dsp:txXfrm>
    </dsp:sp>
    <dsp:sp modelId="{F021D9F2-90E8-44A0-937B-2FB8ECADA263}">
      <dsp:nvSpPr>
        <dsp:cNvPr id="0" name=""/>
        <dsp:cNvSpPr/>
      </dsp:nvSpPr>
      <dsp:spPr>
        <a:xfrm>
          <a:off x="1482310" y="3377424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Sensitivity</a:t>
          </a:r>
          <a:endParaRPr lang="es-CO" sz="1700" kern="1200" dirty="0"/>
        </a:p>
      </dsp:txBody>
      <dsp:txXfrm>
        <a:off x="1482310" y="3377424"/>
        <a:ext cx="1187816" cy="593908"/>
      </dsp:txXfrm>
    </dsp:sp>
    <dsp:sp modelId="{EBE901AB-5466-4C85-978F-6E1E83E0A4C1}">
      <dsp:nvSpPr>
        <dsp:cNvPr id="0" name=""/>
        <dsp:cNvSpPr/>
      </dsp:nvSpPr>
      <dsp:spPr>
        <a:xfrm>
          <a:off x="45053" y="4220773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Specificity</a:t>
          </a:r>
          <a:endParaRPr lang="es-CO" sz="1700" kern="1200" dirty="0"/>
        </a:p>
      </dsp:txBody>
      <dsp:txXfrm>
        <a:off x="45053" y="4220773"/>
        <a:ext cx="1187816" cy="593908"/>
      </dsp:txXfrm>
    </dsp:sp>
    <dsp:sp modelId="{B166912F-F786-439A-9082-E0DD726FA128}">
      <dsp:nvSpPr>
        <dsp:cNvPr id="0" name=""/>
        <dsp:cNvSpPr/>
      </dsp:nvSpPr>
      <dsp:spPr>
        <a:xfrm>
          <a:off x="2200939" y="4220773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ROC</a:t>
          </a:r>
        </a:p>
      </dsp:txBody>
      <dsp:txXfrm>
        <a:off x="2200939" y="4220773"/>
        <a:ext cx="1187816" cy="593908"/>
      </dsp:txXfrm>
    </dsp:sp>
    <dsp:sp modelId="{DBE218D9-21D6-4C5A-83B6-F75840C91C0B}">
      <dsp:nvSpPr>
        <dsp:cNvPr id="0" name=""/>
        <dsp:cNvSpPr/>
      </dsp:nvSpPr>
      <dsp:spPr>
        <a:xfrm>
          <a:off x="1482310" y="5064123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AUC</a:t>
          </a:r>
        </a:p>
      </dsp:txBody>
      <dsp:txXfrm>
        <a:off x="1482310" y="5064123"/>
        <a:ext cx="1187816" cy="593908"/>
      </dsp:txXfrm>
    </dsp:sp>
    <dsp:sp modelId="{41662697-D188-41ED-A315-EC033B4EDA02}">
      <dsp:nvSpPr>
        <dsp:cNvPr id="0" name=""/>
        <dsp:cNvSpPr/>
      </dsp:nvSpPr>
      <dsp:spPr>
        <a:xfrm>
          <a:off x="4356825" y="847376"/>
          <a:ext cx="1187816" cy="593908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Problema de regresión</a:t>
          </a:r>
        </a:p>
      </dsp:txBody>
      <dsp:txXfrm>
        <a:off x="4356825" y="847376"/>
        <a:ext cx="1187816" cy="593908"/>
      </dsp:txXfrm>
    </dsp:sp>
    <dsp:sp modelId="{B01CD1AA-0972-4FB9-8241-B2CDE8F77BCB}">
      <dsp:nvSpPr>
        <dsp:cNvPr id="0" name=""/>
        <dsp:cNvSpPr/>
      </dsp:nvSpPr>
      <dsp:spPr>
        <a:xfrm>
          <a:off x="3638197" y="1690725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MSE</a:t>
          </a:r>
        </a:p>
      </dsp:txBody>
      <dsp:txXfrm>
        <a:off x="3638197" y="1690725"/>
        <a:ext cx="1187816" cy="593908"/>
      </dsp:txXfrm>
    </dsp:sp>
    <dsp:sp modelId="{D586DB7A-B43C-4B27-A019-DC93966C7D17}">
      <dsp:nvSpPr>
        <dsp:cNvPr id="0" name=""/>
        <dsp:cNvSpPr/>
      </dsp:nvSpPr>
      <dsp:spPr>
        <a:xfrm>
          <a:off x="5075454" y="1690725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RMSE</a:t>
          </a:r>
        </a:p>
      </dsp:txBody>
      <dsp:txXfrm>
        <a:off x="5075454" y="1690725"/>
        <a:ext cx="1187816" cy="593908"/>
      </dsp:txXfrm>
    </dsp:sp>
    <dsp:sp modelId="{B50D7248-6DDF-4C7C-A443-F2B68F3532BC}">
      <dsp:nvSpPr>
        <dsp:cNvPr id="0" name=""/>
        <dsp:cNvSpPr/>
      </dsp:nvSpPr>
      <dsp:spPr>
        <a:xfrm>
          <a:off x="3638197" y="2534074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MAE</a:t>
          </a:r>
        </a:p>
      </dsp:txBody>
      <dsp:txXfrm>
        <a:off x="3638197" y="2534074"/>
        <a:ext cx="1187816" cy="593908"/>
      </dsp:txXfrm>
    </dsp:sp>
    <dsp:sp modelId="{A027FAEB-110C-49A1-93BB-EF9110608BF3}">
      <dsp:nvSpPr>
        <dsp:cNvPr id="0" name=""/>
        <dsp:cNvSpPr/>
      </dsp:nvSpPr>
      <dsp:spPr>
        <a:xfrm>
          <a:off x="5075454" y="2534074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MAPE</a:t>
          </a:r>
          <a:endParaRPr lang="es-CO" sz="1700" kern="1200" dirty="0"/>
        </a:p>
      </dsp:txBody>
      <dsp:txXfrm>
        <a:off x="5075454" y="2534074"/>
        <a:ext cx="1187816" cy="593908"/>
      </dsp:txXfrm>
    </dsp:sp>
    <dsp:sp modelId="{82A56B80-56DD-4B43-AF81-6D4BBE9AA358}">
      <dsp:nvSpPr>
        <dsp:cNvPr id="0" name=""/>
        <dsp:cNvSpPr/>
      </dsp:nvSpPr>
      <dsp:spPr>
        <a:xfrm>
          <a:off x="3638197" y="3377424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MASE</a:t>
          </a:r>
          <a:endParaRPr lang="es-CO" sz="1700" kern="1200" dirty="0"/>
        </a:p>
      </dsp:txBody>
      <dsp:txXfrm>
        <a:off x="3638197" y="3377424"/>
        <a:ext cx="1187816" cy="593908"/>
      </dsp:txXfrm>
    </dsp:sp>
    <dsp:sp modelId="{1609BEC2-227D-4B91-89FD-71FAA2B31E28}">
      <dsp:nvSpPr>
        <dsp:cNvPr id="0" name=""/>
        <dsp:cNvSpPr/>
      </dsp:nvSpPr>
      <dsp:spPr>
        <a:xfrm>
          <a:off x="5075454" y="3377424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SMAPE</a:t>
          </a:r>
          <a:endParaRPr lang="es-CO" sz="1700" kern="1200" dirty="0"/>
        </a:p>
      </dsp:txBody>
      <dsp:txXfrm>
        <a:off x="5075454" y="3377424"/>
        <a:ext cx="1187816" cy="5939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C5275-11BD-4C00-9F7F-5E6A914B5712}">
      <dsp:nvSpPr>
        <dsp:cNvPr id="0" name=""/>
        <dsp:cNvSpPr/>
      </dsp:nvSpPr>
      <dsp:spPr>
        <a:xfrm>
          <a:off x="7056123" y="1439929"/>
          <a:ext cx="124842" cy="2235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5271"/>
              </a:lnTo>
              <a:lnTo>
                <a:pt x="124842" y="2235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E9FC0-454F-46DB-B131-A6233B109D25}">
      <dsp:nvSpPr>
        <dsp:cNvPr id="0" name=""/>
        <dsp:cNvSpPr/>
      </dsp:nvSpPr>
      <dsp:spPr>
        <a:xfrm>
          <a:off x="6931280" y="1439929"/>
          <a:ext cx="124842" cy="2235271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2235271"/>
              </a:lnTo>
              <a:lnTo>
                <a:pt x="0" y="2235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FCFB3-94F6-4984-8BD7-6AB40606B46F}">
      <dsp:nvSpPr>
        <dsp:cNvPr id="0" name=""/>
        <dsp:cNvSpPr/>
      </dsp:nvSpPr>
      <dsp:spPr>
        <a:xfrm>
          <a:off x="7056123" y="1439929"/>
          <a:ext cx="124842" cy="1391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099"/>
              </a:lnTo>
              <a:lnTo>
                <a:pt x="124842" y="13910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DEAE5-606B-4DD3-80D2-8277306DB2C0}">
      <dsp:nvSpPr>
        <dsp:cNvPr id="0" name=""/>
        <dsp:cNvSpPr/>
      </dsp:nvSpPr>
      <dsp:spPr>
        <a:xfrm>
          <a:off x="6931280" y="1439929"/>
          <a:ext cx="124842" cy="1391099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1391099"/>
              </a:lnTo>
              <a:lnTo>
                <a:pt x="0" y="13910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762EC-0616-4370-924B-7BE57FC306DA}">
      <dsp:nvSpPr>
        <dsp:cNvPr id="0" name=""/>
        <dsp:cNvSpPr/>
      </dsp:nvSpPr>
      <dsp:spPr>
        <a:xfrm>
          <a:off x="7056123" y="1439929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24842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28392-1362-41C9-9CC8-CC6D873C9080}">
      <dsp:nvSpPr>
        <dsp:cNvPr id="0" name=""/>
        <dsp:cNvSpPr/>
      </dsp:nvSpPr>
      <dsp:spPr>
        <a:xfrm>
          <a:off x="6931280" y="1439929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546928"/>
              </a:lnTo>
              <a:lnTo>
                <a:pt x="0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F3275-C8A3-482A-9BD7-DA11B5090576}">
      <dsp:nvSpPr>
        <dsp:cNvPr id="0" name=""/>
        <dsp:cNvSpPr/>
      </dsp:nvSpPr>
      <dsp:spPr>
        <a:xfrm>
          <a:off x="5257800" y="594486"/>
          <a:ext cx="1203836" cy="548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199"/>
              </a:lnTo>
              <a:lnTo>
                <a:pt x="1203836" y="54819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00AAC8-C4C7-43D1-809B-D8548D767707}">
      <dsp:nvSpPr>
        <dsp:cNvPr id="0" name=""/>
        <dsp:cNvSpPr/>
      </dsp:nvSpPr>
      <dsp:spPr>
        <a:xfrm>
          <a:off x="4773293" y="4816615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546928"/>
              </a:lnTo>
              <a:lnTo>
                <a:pt x="0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418DA-1317-4053-A3D4-85AB9EB0F9E4}">
      <dsp:nvSpPr>
        <dsp:cNvPr id="0" name=""/>
        <dsp:cNvSpPr/>
      </dsp:nvSpPr>
      <dsp:spPr>
        <a:xfrm>
          <a:off x="3459476" y="1439929"/>
          <a:ext cx="844171" cy="30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9442"/>
              </a:lnTo>
              <a:lnTo>
                <a:pt x="844171" y="30794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E6F25-DC9A-4F4F-B9DD-1ADE4CBF5D64}">
      <dsp:nvSpPr>
        <dsp:cNvPr id="0" name=""/>
        <dsp:cNvSpPr/>
      </dsp:nvSpPr>
      <dsp:spPr>
        <a:xfrm>
          <a:off x="3334634" y="1439929"/>
          <a:ext cx="124842" cy="3079442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3079442"/>
              </a:lnTo>
              <a:lnTo>
                <a:pt x="0" y="30794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9759D-C7DD-4290-B55A-85EB3F24EA9A}">
      <dsp:nvSpPr>
        <dsp:cNvPr id="0" name=""/>
        <dsp:cNvSpPr/>
      </dsp:nvSpPr>
      <dsp:spPr>
        <a:xfrm>
          <a:off x="3459476" y="1439929"/>
          <a:ext cx="124842" cy="2235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5271"/>
              </a:lnTo>
              <a:lnTo>
                <a:pt x="124842" y="2235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1A6358-A157-466B-AFED-8311AFBDF6C2}">
      <dsp:nvSpPr>
        <dsp:cNvPr id="0" name=""/>
        <dsp:cNvSpPr/>
      </dsp:nvSpPr>
      <dsp:spPr>
        <a:xfrm>
          <a:off x="3334634" y="1439929"/>
          <a:ext cx="124842" cy="2235271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2235271"/>
              </a:lnTo>
              <a:lnTo>
                <a:pt x="0" y="2235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DB16C-8EFC-44AF-A1BE-6B433A7B70CF}">
      <dsp:nvSpPr>
        <dsp:cNvPr id="0" name=""/>
        <dsp:cNvSpPr/>
      </dsp:nvSpPr>
      <dsp:spPr>
        <a:xfrm>
          <a:off x="3459476" y="1439929"/>
          <a:ext cx="124842" cy="1391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099"/>
              </a:lnTo>
              <a:lnTo>
                <a:pt x="124842" y="13910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AE8CE-B57A-482E-93C6-89A8FF73A0C9}">
      <dsp:nvSpPr>
        <dsp:cNvPr id="0" name=""/>
        <dsp:cNvSpPr/>
      </dsp:nvSpPr>
      <dsp:spPr>
        <a:xfrm>
          <a:off x="3334634" y="1439929"/>
          <a:ext cx="124842" cy="1391099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1391099"/>
              </a:lnTo>
              <a:lnTo>
                <a:pt x="0" y="13910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99036-9653-4934-9BE9-C0100C7C8376}">
      <dsp:nvSpPr>
        <dsp:cNvPr id="0" name=""/>
        <dsp:cNvSpPr/>
      </dsp:nvSpPr>
      <dsp:spPr>
        <a:xfrm>
          <a:off x="3459476" y="1439929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24842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E7E25-1FB2-443B-980B-0FEBE6B4547C}">
      <dsp:nvSpPr>
        <dsp:cNvPr id="0" name=""/>
        <dsp:cNvSpPr/>
      </dsp:nvSpPr>
      <dsp:spPr>
        <a:xfrm>
          <a:off x="3334634" y="1439929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546928"/>
              </a:lnTo>
              <a:lnTo>
                <a:pt x="0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1AE7D-6C9A-464A-86D4-7983AB5F2ECD}">
      <dsp:nvSpPr>
        <dsp:cNvPr id="0" name=""/>
        <dsp:cNvSpPr/>
      </dsp:nvSpPr>
      <dsp:spPr>
        <a:xfrm>
          <a:off x="4053963" y="594486"/>
          <a:ext cx="1203836" cy="548199"/>
        </a:xfrm>
        <a:custGeom>
          <a:avLst/>
          <a:gdLst/>
          <a:ahLst/>
          <a:cxnLst/>
          <a:rect l="0" t="0" r="0" b="0"/>
          <a:pathLst>
            <a:path>
              <a:moveTo>
                <a:pt x="1203836" y="0"/>
              </a:moveTo>
              <a:lnTo>
                <a:pt x="1203836" y="548199"/>
              </a:lnTo>
              <a:lnTo>
                <a:pt x="0" y="54819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0B025-F28A-430A-9DCA-BCA31E10001A}">
      <dsp:nvSpPr>
        <dsp:cNvPr id="0" name=""/>
        <dsp:cNvSpPr/>
      </dsp:nvSpPr>
      <dsp:spPr>
        <a:xfrm>
          <a:off x="4663313" y="0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Métricas de desempeño</a:t>
          </a:r>
        </a:p>
      </dsp:txBody>
      <dsp:txXfrm>
        <a:off x="4663313" y="0"/>
        <a:ext cx="1188973" cy="594486"/>
      </dsp:txXfrm>
    </dsp:sp>
    <dsp:sp modelId="{0F7453A2-DB71-4E37-A9CA-B99017642DEF}">
      <dsp:nvSpPr>
        <dsp:cNvPr id="0" name=""/>
        <dsp:cNvSpPr/>
      </dsp:nvSpPr>
      <dsp:spPr>
        <a:xfrm>
          <a:off x="2864989" y="845442"/>
          <a:ext cx="1188973" cy="594486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Problema de clasificación</a:t>
          </a:r>
        </a:p>
      </dsp:txBody>
      <dsp:txXfrm>
        <a:off x="2864989" y="845442"/>
        <a:ext cx="1188973" cy="594486"/>
      </dsp:txXfrm>
    </dsp:sp>
    <dsp:sp modelId="{251EBB3C-FBFC-47B9-818C-C7B76956D205}">
      <dsp:nvSpPr>
        <dsp:cNvPr id="0" name=""/>
        <dsp:cNvSpPr/>
      </dsp:nvSpPr>
      <dsp:spPr>
        <a:xfrm>
          <a:off x="2145660" y="1689614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Matriz de confusión</a:t>
          </a:r>
        </a:p>
      </dsp:txBody>
      <dsp:txXfrm>
        <a:off x="2145660" y="1689614"/>
        <a:ext cx="1188973" cy="594486"/>
      </dsp:txXfrm>
    </dsp:sp>
    <dsp:sp modelId="{D0C02C64-7A16-401C-A6E3-B4C60D1DF5E9}">
      <dsp:nvSpPr>
        <dsp:cNvPr id="0" name=""/>
        <dsp:cNvSpPr/>
      </dsp:nvSpPr>
      <dsp:spPr>
        <a:xfrm>
          <a:off x="3584319" y="1689614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Accuracy</a:t>
          </a:r>
          <a:endParaRPr lang="es-CO" sz="1700" kern="1200" dirty="0"/>
        </a:p>
      </dsp:txBody>
      <dsp:txXfrm>
        <a:off x="3584319" y="1689614"/>
        <a:ext cx="1188973" cy="594486"/>
      </dsp:txXfrm>
    </dsp:sp>
    <dsp:sp modelId="{4172C90C-1FA5-4D93-A068-B9FCFC098DEA}">
      <dsp:nvSpPr>
        <dsp:cNvPr id="0" name=""/>
        <dsp:cNvSpPr/>
      </dsp:nvSpPr>
      <dsp:spPr>
        <a:xfrm>
          <a:off x="2145660" y="2533785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Precision</a:t>
          </a:r>
          <a:endParaRPr lang="es-CO" sz="1700" kern="1200" dirty="0"/>
        </a:p>
      </dsp:txBody>
      <dsp:txXfrm>
        <a:off x="2145660" y="2533785"/>
        <a:ext cx="1188973" cy="594486"/>
      </dsp:txXfrm>
    </dsp:sp>
    <dsp:sp modelId="{6B6612AD-28BA-4C3D-ABA6-EE750ACED51E}">
      <dsp:nvSpPr>
        <dsp:cNvPr id="0" name=""/>
        <dsp:cNvSpPr/>
      </dsp:nvSpPr>
      <dsp:spPr>
        <a:xfrm>
          <a:off x="3584319" y="2533785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Recall</a:t>
          </a:r>
          <a:endParaRPr lang="es-CO" sz="1700" kern="1200" dirty="0"/>
        </a:p>
      </dsp:txBody>
      <dsp:txXfrm>
        <a:off x="3584319" y="2533785"/>
        <a:ext cx="1188973" cy="594486"/>
      </dsp:txXfrm>
    </dsp:sp>
    <dsp:sp modelId="{5602D20F-9404-4729-9EF2-D3C384FF8D5B}">
      <dsp:nvSpPr>
        <dsp:cNvPr id="0" name=""/>
        <dsp:cNvSpPr/>
      </dsp:nvSpPr>
      <dsp:spPr>
        <a:xfrm>
          <a:off x="2145660" y="3377957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F1 Score</a:t>
          </a:r>
        </a:p>
      </dsp:txBody>
      <dsp:txXfrm>
        <a:off x="2145660" y="3377957"/>
        <a:ext cx="1188973" cy="594486"/>
      </dsp:txXfrm>
    </dsp:sp>
    <dsp:sp modelId="{F021D9F2-90E8-44A0-937B-2FB8ECADA263}">
      <dsp:nvSpPr>
        <dsp:cNvPr id="0" name=""/>
        <dsp:cNvSpPr/>
      </dsp:nvSpPr>
      <dsp:spPr>
        <a:xfrm>
          <a:off x="3584319" y="3377957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Sensitivity</a:t>
          </a:r>
          <a:endParaRPr lang="es-CO" sz="1700" kern="1200" dirty="0"/>
        </a:p>
      </dsp:txBody>
      <dsp:txXfrm>
        <a:off x="3584319" y="3377957"/>
        <a:ext cx="1188973" cy="594486"/>
      </dsp:txXfrm>
    </dsp:sp>
    <dsp:sp modelId="{EBE901AB-5466-4C85-978F-6E1E83E0A4C1}">
      <dsp:nvSpPr>
        <dsp:cNvPr id="0" name=""/>
        <dsp:cNvSpPr/>
      </dsp:nvSpPr>
      <dsp:spPr>
        <a:xfrm>
          <a:off x="2145660" y="4222128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Specificity</a:t>
          </a:r>
          <a:endParaRPr lang="es-CO" sz="1700" kern="1200" dirty="0"/>
        </a:p>
      </dsp:txBody>
      <dsp:txXfrm>
        <a:off x="2145660" y="4222128"/>
        <a:ext cx="1188973" cy="594486"/>
      </dsp:txXfrm>
    </dsp:sp>
    <dsp:sp modelId="{B166912F-F786-439A-9082-E0DD726FA128}">
      <dsp:nvSpPr>
        <dsp:cNvPr id="0" name=""/>
        <dsp:cNvSpPr/>
      </dsp:nvSpPr>
      <dsp:spPr>
        <a:xfrm>
          <a:off x="4303648" y="4222128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ROC</a:t>
          </a:r>
        </a:p>
      </dsp:txBody>
      <dsp:txXfrm>
        <a:off x="4303648" y="4222128"/>
        <a:ext cx="1188973" cy="594486"/>
      </dsp:txXfrm>
    </dsp:sp>
    <dsp:sp modelId="{DBE218D9-21D6-4C5A-83B6-F75840C91C0B}">
      <dsp:nvSpPr>
        <dsp:cNvPr id="0" name=""/>
        <dsp:cNvSpPr/>
      </dsp:nvSpPr>
      <dsp:spPr>
        <a:xfrm>
          <a:off x="3584319" y="5066300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AUC</a:t>
          </a:r>
        </a:p>
      </dsp:txBody>
      <dsp:txXfrm>
        <a:off x="3584319" y="5066300"/>
        <a:ext cx="1188973" cy="594486"/>
      </dsp:txXfrm>
    </dsp:sp>
    <dsp:sp modelId="{41662697-D188-41ED-A315-EC033B4EDA02}">
      <dsp:nvSpPr>
        <dsp:cNvPr id="0" name=""/>
        <dsp:cNvSpPr/>
      </dsp:nvSpPr>
      <dsp:spPr>
        <a:xfrm>
          <a:off x="6461636" y="845442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Problema de regresión</a:t>
          </a:r>
        </a:p>
      </dsp:txBody>
      <dsp:txXfrm>
        <a:off x="6461636" y="845442"/>
        <a:ext cx="1188973" cy="594486"/>
      </dsp:txXfrm>
    </dsp:sp>
    <dsp:sp modelId="{B01CD1AA-0972-4FB9-8241-B2CDE8F77BCB}">
      <dsp:nvSpPr>
        <dsp:cNvPr id="0" name=""/>
        <dsp:cNvSpPr/>
      </dsp:nvSpPr>
      <dsp:spPr>
        <a:xfrm>
          <a:off x="5742306" y="1689614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MSE</a:t>
          </a:r>
        </a:p>
      </dsp:txBody>
      <dsp:txXfrm>
        <a:off x="5742306" y="1689614"/>
        <a:ext cx="1188973" cy="594486"/>
      </dsp:txXfrm>
    </dsp:sp>
    <dsp:sp modelId="{42712EC2-91EF-4724-9D90-BA7FCE29FA6B}">
      <dsp:nvSpPr>
        <dsp:cNvPr id="0" name=""/>
        <dsp:cNvSpPr/>
      </dsp:nvSpPr>
      <dsp:spPr>
        <a:xfrm>
          <a:off x="7180965" y="1689614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RMSE</a:t>
          </a:r>
        </a:p>
      </dsp:txBody>
      <dsp:txXfrm>
        <a:off x="7180965" y="1689614"/>
        <a:ext cx="1188973" cy="594486"/>
      </dsp:txXfrm>
    </dsp:sp>
    <dsp:sp modelId="{0BF7D10A-A709-4AD2-ACFF-2709BB675812}">
      <dsp:nvSpPr>
        <dsp:cNvPr id="0" name=""/>
        <dsp:cNvSpPr/>
      </dsp:nvSpPr>
      <dsp:spPr>
        <a:xfrm>
          <a:off x="5742306" y="2533785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MAE</a:t>
          </a:r>
        </a:p>
      </dsp:txBody>
      <dsp:txXfrm>
        <a:off x="5742306" y="2533785"/>
        <a:ext cx="1188973" cy="594486"/>
      </dsp:txXfrm>
    </dsp:sp>
    <dsp:sp modelId="{3D0F6A1D-FD65-4555-BCDB-CE5497F6B8CC}">
      <dsp:nvSpPr>
        <dsp:cNvPr id="0" name=""/>
        <dsp:cNvSpPr/>
      </dsp:nvSpPr>
      <dsp:spPr>
        <a:xfrm>
          <a:off x="7180965" y="2533785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MAPE</a:t>
          </a:r>
          <a:endParaRPr lang="es-CO" sz="1700" kern="1200" dirty="0"/>
        </a:p>
      </dsp:txBody>
      <dsp:txXfrm>
        <a:off x="7180965" y="2533785"/>
        <a:ext cx="1188973" cy="594486"/>
      </dsp:txXfrm>
    </dsp:sp>
    <dsp:sp modelId="{387ED922-ACA9-4DC8-BEED-CAB8E758EA47}">
      <dsp:nvSpPr>
        <dsp:cNvPr id="0" name=""/>
        <dsp:cNvSpPr/>
      </dsp:nvSpPr>
      <dsp:spPr>
        <a:xfrm>
          <a:off x="5742306" y="3377957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MASE</a:t>
          </a:r>
          <a:endParaRPr lang="es-CO" sz="1700" kern="1200" dirty="0"/>
        </a:p>
      </dsp:txBody>
      <dsp:txXfrm>
        <a:off x="5742306" y="3377957"/>
        <a:ext cx="1188973" cy="594486"/>
      </dsp:txXfrm>
    </dsp:sp>
    <dsp:sp modelId="{BB21B1D4-F630-4B30-BE82-22E7ECFBD06A}">
      <dsp:nvSpPr>
        <dsp:cNvPr id="0" name=""/>
        <dsp:cNvSpPr/>
      </dsp:nvSpPr>
      <dsp:spPr>
        <a:xfrm>
          <a:off x="7180965" y="3377957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SMAPE</a:t>
          </a:r>
          <a:endParaRPr lang="es-CO" sz="1700" kern="1200" dirty="0"/>
        </a:p>
      </dsp:txBody>
      <dsp:txXfrm>
        <a:off x="7180965" y="3377957"/>
        <a:ext cx="1188973" cy="5944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74B44-AF34-498C-B27F-3D78788D51B3}">
      <dsp:nvSpPr>
        <dsp:cNvPr id="0" name=""/>
        <dsp:cNvSpPr/>
      </dsp:nvSpPr>
      <dsp:spPr>
        <a:xfrm>
          <a:off x="2569" y="2296642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Problema de clasificación</a:t>
          </a:r>
        </a:p>
      </dsp:txBody>
      <dsp:txXfrm>
        <a:off x="20593" y="2314666"/>
        <a:ext cx="1194688" cy="579320"/>
      </dsp:txXfrm>
    </dsp:sp>
    <dsp:sp modelId="{5D3EB01A-0281-418C-BB4C-F183B8EA3B13}">
      <dsp:nvSpPr>
        <dsp:cNvPr id="0" name=""/>
        <dsp:cNvSpPr/>
      </dsp:nvSpPr>
      <dsp:spPr>
        <a:xfrm rot="18289469">
          <a:off x="1048421" y="2238184"/>
          <a:ext cx="86206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862064" y="1230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1457901" y="2228937"/>
        <a:ext cx="43103" cy="43103"/>
      </dsp:txXfrm>
    </dsp:sp>
    <dsp:sp modelId="{1D59FF19-22CF-4A15-85B5-89639AC493DC}">
      <dsp:nvSpPr>
        <dsp:cNvPr id="0" name=""/>
        <dsp:cNvSpPr/>
      </dsp:nvSpPr>
      <dsp:spPr>
        <a:xfrm>
          <a:off x="1725600" y="1588968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La clase positiva es más importante</a:t>
          </a:r>
        </a:p>
      </dsp:txBody>
      <dsp:txXfrm>
        <a:off x="1743624" y="1606992"/>
        <a:ext cx="1194688" cy="579320"/>
      </dsp:txXfrm>
    </dsp:sp>
    <dsp:sp modelId="{61FB2710-3003-40A9-AE39-FCA1F84184EF}">
      <dsp:nvSpPr>
        <dsp:cNvPr id="0" name=""/>
        <dsp:cNvSpPr/>
      </dsp:nvSpPr>
      <dsp:spPr>
        <a:xfrm rot="18289469">
          <a:off x="2771452" y="1530511"/>
          <a:ext cx="86206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86206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180932" y="1521264"/>
        <a:ext cx="43103" cy="43103"/>
      </dsp:txXfrm>
    </dsp:sp>
    <dsp:sp modelId="{BFF75007-6637-4BA9-8602-55908868AAC8}">
      <dsp:nvSpPr>
        <dsp:cNvPr id="0" name=""/>
        <dsp:cNvSpPr/>
      </dsp:nvSpPr>
      <dsp:spPr>
        <a:xfrm>
          <a:off x="3448631" y="881295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Los falsos negativos y los falsos positivos son iguales de importantes</a:t>
          </a:r>
        </a:p>
      </dsp:txBody>
      <dsp:txXfrm>
        <a:off x="3466655" y="899319"/>
        <a:ext cx="1194688" cy="579320"/>
      </dsp:txXfrm>
    </dsp:sp>
    <dsp:sp modelId="{C009F1CE-88DB-4BCF-802A-CDA7D0741BBE}">
      <dsp:nvSpPr>
        <dsp:cNvPr id="0" name=""/>
        <dsp:cNvSpPr/>
      </dsp:nvSpPr>
      <dsp:spPr>
        <a:xfrm>
          <a:off x="4679368" y="1176674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4913208" y="1176671"/>
        <a:ext cx="24614" cy="24614"/>
      </dsp:txXfrm>
    </dsp:sp>
    <dsp:sp modelId="{CDE6F91D-3644-4D9A-8DA8-93FE9139A400}">
      <dsp:nvSpPr>
        <dsp:cNvPr id="0" name=""/>
        <dsp:cNvSpPr/>
      </dsp:nvSpPr>
      <dsp:spPr>
        <a:xfrm>
          <a:off x="5171662" y="881295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F1 Score</a:t>
          </a:r>
        </a:p>
      </dsp:txBody>
      <dsp:txXfrm>
        <a:off x="5189686" y="899319"/>
        <a:ext cx="1194688" cy="579320"/>
      </dsp:txXfrm>
    </dsp:sp>
    <dsp:sp modelId="{4B2BEF83-03BC-49A4-A4A8-A5FAC24CC369}">
      <dsp:nvSpPr>
        <dsp:cNvPr id="0" name=""/>
        <dsp:cNvSpPr/>
      </dsp:nvSpPr>
      <dsp:spPr>
        <a:xfrm>
          <a:off x="6402399" y="1176674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6636239" y="1176671"/>
        <a:ext cx="24614" cy="24614"/>
      </dsp:txXfrm>
    </dsp:sp>
    <dsp:sp modelId="{A06CCDCE-1FA8-4434-B47F-410B6238CE22}">
      <dsp:nvSpPr>
        <dsp:cNvPr id="0" name=""/>
        <dsp:cNvSpPr/>
      </dsp:nvSpPr>
      <dsp:spPr>
        <a:xfrm>
          <a:off x="6894693" y="881295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Predicción de pobreza para acceder a un programa de gobierno</a:t>
          </a:r>
        </a:p>
      </dsp:txBody>
      <dsp:txXfrm>
        <a:off x="6912717" y="899319"/>
        <a:ext cx="1194688" cy="579320"/>
      </dsp:txXfrm>
    </dsp:sp>
    <dsp:sp modelId="{FE5B771A-C766-469C-B9E9-8C8E1EE9DDB2}">
      <dsp:nvSpPr>
        <dsp:cNvPr id="0" name=""/>
        <dsp:cNvSpPr/>
      </dsp:nvSpPr>
      <dsp:spPr>
        <a:xfrm>
          <a:off x="2956337" y="1884348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190177" y="1884345"/>
        <a:ext cx="24614" cy="24614"/>
      </dsp:txXfrm>
    </dsp:sp>
    <dsp:sp modelId="{24E96856-292F-4DA9-B3B2-47290947D606}">
      <dsp:nvSpPr>
        <dsp:cNvPr id="0" name=""/>
        <dsp:cNvSpPr/>
      </dsp:nvSpPr>
      <dsp:spPr>
        <a:xfrm>
          <a:off x="3448631" y="1588968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Los falsos negativos son más importantes</a:t>
          </a:r>
        </a:p>
      </dsp:txBody>
      <dsp:txXfrm>
        <a:off x="3466655" y="1606992"/>
        <a:ext cx="1194688" cy="579320"/>
      </dsp:txXfrm>
    </dsp:sp>
    <dsp:sp modelId="{82840903-3AF8-4E52-AD48-BC944A4C122B}">
      <dsp:nvSpPr>
        <dsp:cNvPr id="0" name=""/>
        <dsp:cNvSpPr/>
      </dsp:nvSpPr>
      <dsp:spPr>
        <a:xfrm>
          <a:off x="4679368" y="1884348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4913208" y="1884345"/>
        <a:ext cx="24614" cy="24614"/>
      </dsp:txXfrm>
    </dsp:sp>
    <dsp:sp modelId="{A39E8151-320F-4B68-B6DD-F8EF33E7885D}">
      <dsp:nvSpPr>
        <dsp:cNvPr id="0" name=""/>
        <dsp:cNvSpPr/>
      </dsp:nvSpPr>
      <dsp:spPr>
        <a:xfrm>
          <a:off x="5171662" y="1588968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F2 Score</a:t>
          </a:r>
        </a:p>
      </dsp:txBody>
      <dsp:txXfrm>
        <a:off x="5189686" y="1606992"/>
        <a:ext cx="1194688" cy="579320"/>
      </dsp:txXfrm>
    </dsp:sp>
    <dsp:sp modelId="{F8977088-39C5-43D5-839A-8B5D6090A994}">
      <dsp:nvSpPr>
        <dsp:cNvPr id="0" name=""/>
        <dsp:cNvSpPr/>
      </dsp:nvSpPr>
      <dsp:spPr>
        <a:xfrm>
          <a:off x="6402399" y="1884348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6636239" y="1884345"/>
        <a:ext cx="24614" cy="24614"/>
      </dsp:txXfrm>
    </dsp:sp>
    <dsp:sp modelId="{B70898CE-3129-4142-B0E8-681136BAA52D}">
      <dsp:nvSpPr>
        <dsp:cNvPr id="0" name=""/>
        <dsp:cNvSpPr/>
      </dsp:nvSpPr>
      <dsp:spPr>
        <a:xfrm>
          <a:off x="6894693" y="1588968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Detección de tumores</a:t>
          </a:r>
        </a:p>
      </dsp:txBody>
      <dsp:txXfrm>
        <a:off x="6912717" y="1606992"/>
        <a:ext cx="1194688" cy="579320"/>
      </dsp:txXfrm>
    </dsp:sp>
    <dsp:sp modelId="{3A0184CA-43E2-4125-AB8B-5C2451B63F2F}">
      <dsp:nvSpPr>
        <dsp:cNvPr id="0" name=""/>
        <dsp:cNvSpPr/>
      </dsp:nvSpPr>
      <dsp:spPr>
        <a:xfrm rot="3310531">
          <a:off x="2771452" y="2238184"/>
          <a:ext cx="86206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86206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180932" y="2228937"/>
        <a:ext cx="43103" cy="43103"/>
      </dsp:txXfrm>
    </dsp:sp>
    <dsp:sp modelId="{26BCBEEC-9C81-4E93-B090-3631884E2B77}">
      <dsp:nvSpPr>
        <dsp:cNvPr id="0" name=""/>
        <dsp:cNvSpPr/>
      </dsp:nvSpPr>
      <dsp:spPr>
        <a:xfrm>
          <a:off x="3448631" y="2296642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Los falsos positivos son más importantes</a:t>
          </a:r>
        </a:p>
      </dsp:txBody>
      <dsp:txXfrm>
        <a:off x="3466655" y="2314666"/>
        <a:ext cx="1194688" cy="579320"/>
      </dsp:txXfrm>
    </dsp:sp>
    <dsp:sp modelId="{FF645368-52EC-4119-A9FC-9FDB2C4944BB}">
      <dsp:nvSpPr>
        <dsp:cNvPr id="0" name=""/>
        <dsp:cNvSpPr/>
      </dsp:nvSpPr>
      <dsp:spPr>
        <a:xfrm>
          <a:off x="4679368" y="2592021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4913208" y="2592018"/>
        <a:ext cx="24614" cy="24614"/>
      </dsp:txXfrm>
    </dsp:sp>
    <dsp:sp modelId="{C28AA401-7546-4318-AF32-B2642796612D}">
      <dsp:nvSpPr>
        <dsp:cNvPr id="0" name=""/>
        <dsp:cNvSpPr/>
      </dsp:nvSpPr>
      <dsp:spPr>
        <a:xfrm>
          <a:off x="5171662" y="2296642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F0.5 Score</a:t>
          </a:r>
        </a:p>
      </dsp:txBody>
      <dsp:txXfrm>
        <a:off x="5189686" y="2314666"/>
        <a:ext cx="1194688" cy="579320"/>
      </dsp:txXfrm>
    </dsp:sp>
    <dsp:sp modelId="{E2F93942-4719-4A1E-A297-EA6FC6001498}">
      <dsp:nvSpPr>
        <dsp:cNvPr id="0" name=""/>
        <dsp:cNvSpPr/>
      </dsp:nvSpPr>
      <dsp:spPr>
        <a:xfrm>
          <a:off x="6402399" y="2592021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6636239" y="2592018"/>
        <a:ext cx="24614" cy="24614"/>
      </dsp:txXfrm>
    </dsp:sp>
    <dsp:sp modelId="{8BBA8AD7-DE1E-462C-99A9-D64E5A08F1D7}">
      <dsp:nvSpPr>
        <dsp:cNvPr id="0" name=""/>
        <dsp:cNvSpPr/>
      </dsp:nvSpPr>
      <dsp:spPr>
        <a:xfrm>
          <a:off x="6894693" y="2296642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Detección de morosos para asignación a crédito</a:t>
          </a:r>
        </a:p>
      </dsp:txBody>
      <dsp:txXfrm>
        <a:off x="6912717" y="2314666"/>
        <a:ext cx="1194688" cy="579320"/>
      </dsp:txXfrm>
    </dsp:sp>
    <dsp:sp modelId="{54F1D0A3-3BB3-4972-BFE1-08BA058B3534}">
      <dsp:nvSpPr>
        <dsp:cNvPr id="0" name=""/>
        <dsp:cNvSpPr/>
      </dsp:nvSpPr>
      <dsp:spPr>
        <a:xfrm rot="3310531">
          <a:off x="1048421" y="2945858"/>
          <a:ext cx="86206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862064" y="1230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1457901" y="2936611"/>
        <a:ext cx="43103" cy="43103"/>
      </dsp:txXfrm>
    </dsp:sp>
    <dsp:sp modelId="{AE1467CA-5B56-4ABE-A172-C79273C61FAC}">
      <dsp:nvSpPr>
        <dsp:cNvPr id="0" name=""/>
        <dsp:cNvSpPr/>
      </dsp:nvSpPr>
      <dsp:spPr>
        <a:xfrm>
          <a:off x="1725600" y="3004315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Ambas clases son igual de importantes</a:t>
          </a:r>
        </a:p>
      </dsp:txBody>
      <dsp:txXfrm>
        <a:off x="1743624" y="3022339"/>
        <a:ext cx="1194688" cy="579320"/>
      </dsp:txXfrm>
    </dsp:sp>
    <dsp:sp modelId="{B9DB911F-3437-4002-AEF5-CF19087B0E37}">
      <dsp:nvSpPr>
        <dsp:cNvPr id="0" name=""/>
        <dsp:cNvSpPr/>
      </dsp:nvSpPr>
      <dsp:spPr>
        <a:xfrm>
          <a:off x="2956337" y="3299694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190177" y="3299692"/>
        <a:ext cx="24614" cy="24614"/>
      </dsp:txXfrm>
    </dsp:sp>
    <dsp:sp modelId="{0EBB88CD-6EBA-40D7-B923-A5B277A49F55}">
      <dsp:nvSpPr>
        <dsp:cNvPr id="0" name=""/>
        <dsp:cNvSpPr/>
      </dsp:nvSpPr>
      <dsp:spPr>
        <a:xfrm>
          <a:off x="3448631" y="3004315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 err="1"/>
            <a:t>Accuracy</a:t>
          </a:r>
          <a:endParaRPr lang="es-CO" sz="1000" kern="1200" dirty="0"/>
        </a:p>
      </dsp:txBody>
      <dsp:txXfrm>
        <a:off x="3466655" y="3022339"/>
        <a:ext cx="1194688" cy="579320"/>
      </dsp:txXfrm>
    </dsp:sp>
    <dsp:sp modelId="{4FDCAFDA-C7C1-44F5-B411-A729609310BC}">
      <dsp:nvSpPr>
        <dsp:cNvPr id="0" name=""/>
        <dsp:cNvSpPr/>
      </dsp:nvSpPr>
      <dsp:spPr>
        <a:xfrm>
          <a:off x="4679368" y="3299694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4913208" y="3299692"/>
        <a:ext cx="24614" cy="24614"/>
      </dsp:txXfrm>
    </dsp:sp>
    <dsp:sp modelId="{E9B6066B-2C4C-464E-B7BB-25F25D976390}">
      <dsp:nvSpPr>
        <dsp:cNvPr id="0" name=""/>
        <dsp:cNvSpPr/>
      </dsp:nvSpPr>
      <dsp:spPr>
        <a:xfrm>
          <a:off x="5171662" y="3004315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Clasificador de Robots</a:t>
          </a:r>
        </a:p>
      </dsp:txBody>
      <dsp:txXfrm>
        <a:off x="5189686" y="3022339"/>
        <a:ext cx="1194688" cy="579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12:26:03.5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12:26:03.9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12:26:04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  <inkml:trace contextRef="#ctx0" brushRef="#br0" timeOffset="1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12:26:04.6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12:26:10.0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A7C56-37B7-4FF0-8B32-7239AE2DECE0}" type="datetimeFigureOut">
              <a:rPr lang="es-CO" smtClean="0"/>
              <a:t>5/09/2023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F632F-D4C1-44FE-9DAB-4F410FBDE0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104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When assessing how well a model fits a dataset,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we use the RMSE more often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because it is measured in the same units as the response variable.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3310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1787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9418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2108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The root mean squared error is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4.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This tells us that the average deviation between the predicted points scored and the actual points scored is 4.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0935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26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5463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9792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28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9007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29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277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C2149-9D1F-48F2-8133-D7FA65D68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702969-3A48-403A-BEF8-DEF54FCBE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F6C38F-5205-4E63-A357-35693B26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5/09/2023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CFD13F-9741-43E5-8EDB-8C8B2BB1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590D69-0407-45C4-8A23-7672AD50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279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E2A91-11AA-4A7A-9C5A-1AFC5568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B86EA2-4D0C-49A5-9687-B419A8F32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3F6BC0-1717-4C88-9AA5-7C12ECD7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5/09/2023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622A8-6D90-409E-8D41-070053A5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C65325-DB7B-4B6F-929F-A147BB1F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853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6AF657-561B-449C-8F78-86CBE7FFE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536E79-3739-4CA1-9765-B2DAB48EC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FA5108-15AC-441F-9570-635F6A9E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5/09/2023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B26F81-C444-48DF-93D8-1C93D26C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9B9BFA-F777-4476-87D3-A0C011BB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595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0D58F-9F18-4C01-8D57-BC502E69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426651-82F8-41B4-BFF7-54D4F44F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DA38B7-171D-4DF0-8764-AA847628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5/09/2023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B76E1-18F8-4CFA-9DB9-3E1A0797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12E99F-94D8-42DD-9DD7-33EC12B7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977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3BBCE-4F31-4B79-93C3-B2580161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29D10B-2830-49A9-B715-606BF3705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F99386-757C-42FC-8DC1-A116E6D7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5/09/2023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802A16-DDE0-4413-92B4-A1C32327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8FD799-21AE-48CA-B4C2-1ED15A5F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642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7EBB8-13F0-43F7-8742-B89F2E8F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CBB205-A575-42B4-95D3-F51C395C7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40B25D-5CFB-4073-85D7-9827FBE0F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874181-8F3F-4421-81B0-3BEB14E6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5/09/2023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E65C3D-3051-40B0-B185-690E5CF7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CFB013-C659-4C12-84F7-63884062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222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ABCFD-5943-471B-9D1B-058D080E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DD8EA6-728E-47E8-8CFC-396A320FF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0F5D14-7685-440E-96DA-D027E66C5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C71536-EA46-4146-9A79-70FD1646F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A9B3AB-A810-400B-8DAE-D7E1D6508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11CEC0-F6FD-4998-96E7-FA17091F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5/09/2023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830FCC-C17B-41AD-9576-E2EB97BA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239082-9B33-4916-9EF2-53730C2F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715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21E0-63BD-41E9-8817-DB2E3CD8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DCD7C3-F8AC-4B2D-8CB5-243056CE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5/09/2023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1E68DD-23DB-4D5B-A697-6E37C964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5B6162-A9BA-4245-B6CE-9BEF93D4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405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6718B3-4182-4F91-B569-C600FB55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5/09/2023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14D579-D503-4493-A79B-C641CB2B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1F1119-3C11-45CD-A5B8-99D4DEDC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324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D0480-2484-431D-9D36-64A073E0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D81A3-4D9E-4002-BB91-DF1CE5812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DDEEED-05F2-40DB-94D0-DFFB9E621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E475D0-7BFD-4FFB-9082-FAB95664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5/09/2023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63AB45-4B9A-4FA3-B456-489873F4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6830EA-66D2-43CB-A17D-5953857A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854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61ADB-D128-4961-8A6C-C3B7E3C7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FC14F0-D7CB-4AC8-87B4-2604D5E0F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30C80C-9DA1-45C4-9087-EC37F5C72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0F2A5B-F055-4B08-AAC0-98B6C824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5/09/2023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015897-3139-4A1B-B3FA-C2EB3BB8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5E77E3-9E0C-4D61-ACEC-F286B506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287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688FF8-C476-4BB3-8CB4-77AAE730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7B0824-68F0-4CEE-A70B-B089B3227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66686D-0980-43F9-A083-780AF9486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BB0B-F86E-4E29-8098-8636ED107A09}" type="datetimeFigureOut">
              <a:rPr lang="es-CO" smtClean="0"/>
              <a:t>5/09/2023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78865B-2622-4E81-A54D-1E84A24EA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7051E6-9994-438B-AE47-0283A0423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479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3.png"/><Relationship Id="rId7" Type="http://schemas.openxmlformats.org/officeDocument/2006/relationships/customXml" Target="../ink/ink3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101.png"/><Relationship Id="rId4" Type="http://schemas.openxmlformats.org/officeDocument/2006/relationships/customXml" Target="../ink/ink1.xml"/><Relationship Id="rId9" Type="http://schemas.openxmlformats.org/officeDocument/2006/relationships/customXml" Target="../ink/ink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379FE-A29B-4DCA-A5F4-655324838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Métricas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D0D46A-618E-4538-BF5F-9C009A7BB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72563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874FF-9F43-42C7-5979-8FA88A49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MSE vs RMSE</a:t>
            </a:r>
            <a:endParaRPr lang="es-CO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8909B5-D09C-5EB2-A5FF-0B06FE04F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43" y="1690688"/>
            <a:ext cx="3836887" cy="444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77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874FF-9F43-42C7-5979-8FA88A49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MSE vs RMSE</a:t>
            </a:r>
            <a:endParaRPr lang="es-CO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8909B5-D09C-5EB2-A5FF-0B06FE04F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43" y="1690688"/>
            <a:ext cx="3836887" cy="444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408C4AC8-91D0-7D08-9A44-D12197E42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14439"/>
              </p:ext>
            </p:extLst>
          </p:nvPr>
        </p:nvGraphicFramePr>
        <p:xfrm>
          <a:off x="5578230" y="1746104"/>
          <a:ext cx="5052825" cy="467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0401">
                  <a:extLst>
                    <a:ext uri="{9D8B030D-6E8A-4147-A177-3AD203B41FA5}">
                      <a16:colId xmlns:a16="http://schemas.microsoft.com/office/drawing/2014/main" val="1369762018"/>
                    </a:ext>
                  </a:extLst>
                </a:gridCol>
                <a:gridCol w="2582424">
                  <a:extLst>
                    <a:ext uri="{9D8B030D-6E8A-4147-A177-3AD203B41FA5}">
                      <a16:colId xmlns:a16="http://schemas.microsoft.com/office/drawing/2014/main" val="750576867"/>
                    </a:ext>
                  </a:extLst>
                </a:gridCol>
              </a:tblGrid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Diferencia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Diferencia al cuadrado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898401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216286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334646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873991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496654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878479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857660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346026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851089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733485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603197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344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231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874FF-9F43-42C7-5979-8FA88A49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MSE vs RMSE</a:t>
            </a:r>
            <a:endParaRPr lang="es-CO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8909B5-D09C-5EB2-A5FF-0B06FE04F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43" y="1690688"/>
            <a:ext cx="3836887" cy="444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408C4AC8-91D0-7D08-9A44-D12197E42B59}"/>
              </a:ext>
            </a:extLst>
          </p:cNvPr>
          <p:cNvGraphicFramePr>
            <a:graphicFrameLocks noGrp="1"/>
          </p:cNvGraphicFramePr>
          <p:nvPr/>
        </p:nvGraphicFramePr>
        <p:xfrm>
          <a:off x="5578230" y="1820507"/>
          <a:ext cx="5052825" cy="467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0401">
                  <a:extLst>
                    <a:ext uri="{9D8B030D-6E8A-4147-A177-3AD203B41FA5}">
                      <a16:colId xmlns:a16="http://schemas.microsoft.com/office/drawing/2014/main" val="1369762018"/>
                    </a:ext>
                  </a:extLst>
                </a:gridCol>
                <a:gridCol w="2582424">
                  <a:extLst>
                    <a:ext uri="{9D8B030D-6E8A-4147-A177-3AD203B41FA5}">
                      <a16:colId xmlns:a16="http://schemas.microsoft.com/office/drawing/2014/main" val="750576867"/>
                    </a:ext>
                  </a:extLst>
                </a:gridCol>
              </a:tblGrid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Diferencia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Diferencia al cuadrado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898401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-2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216286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334646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873991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-3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496654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-5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25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878479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857660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346026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851089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733485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-6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36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603197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160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344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394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874FF-9F43-42C7-5979-8FA88A49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MSE vs RMSE</a:t>
            </a:r>
            <a:endParaRPr lang="es-CO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8909B5-D09C-5EB2-A5FF-0B06FE04F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43" y="1690688"/>
            <a:ext cx="3836887" cy="444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17D8B83F-6CC8-D3F5-9E93-9FD0505AEC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78230" y="1784061"/>
                <a:ext cx="6613770" cy="4351338"/>
              </a:xfrm>
            </p:spPr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160=16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160</m:t>
                          </m:r>
                        </m:e>
                      </m:ra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17D8B83F-6CC8-D3F5-9E93-9FD0505AEC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8230" y="1784061"/>
                <a:ext cx="6613770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283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874FF-9F43-42C7-5979-8FA88A49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Mean Absolute Error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A214CCF-CE84-5845-4A6E-C3A77E82B1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A214CCF-CE84-5845-4A6E-C3A77E82B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DataTechNotes: Regression Model Accuracy (MAE, MSE, RMSE, R-squared) Check  in R">
            <a:extLst>
              <a:ext uri="{FF2B5EF4-FFF2-40B4-BE49-F238E27FC236}">
                <a16:creationId xmlns:a16="http://schemas.microsoft.com/office/drawing/2014/main" id="{8F7B28F0-EC27-663B-A5FB-B8CC6BCFE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" t="81437" r="-414" b="-1481"/>
          <a:stretch/>
        </p:blipFill>
        <p:spPr bwMode="auto">
          <a:xfrm>
            <a:off x="4224337" y="5445125"/>
            <a:ext cx="37433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389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874FF-9F43-42C7-5979-8FA88A49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Mean Absolute </a:t>
            </a:r>
            <a:r>
              <a:rPr lang="es-ES" b="1" dirty="0" err="1"/>
              <a:t>Percentage</a:t>
            </a:r>
            <a:r>
              <a:rPr lang="es-ES" b="1" dirty="0"/>
              <a:t> Error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A214CCF-CE84-5845-4A6E-C3A77E82B1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A214CCF-CE84-5845-4A6E-C3A77E82B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DataTechNotes: Regression Model Accuracy (MAE, MSE, RMSE, R-squared) Check  in R">
            <a:extLst>
              <a:ext uri="{FF2B5EF4-FFF2-40B4-BE49-F238E27FC236}">
                <a16:creationId xmlns:a16="http://schemas.microsoft.com/office/drawing/2014/main" id="{7F7BA4F5-3135-480C-2FB0-775BDD5A59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" t="81437" r="-414" b="-1481"/>
          <a:stretch/>
        </p:blipFill>
        <p:spPr bwMode="auto">
          <a:xfrm>
            <a:off x="4224337" y="5445125"/>
            <a:ext cx="37433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56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874FF-9F43-42C7-5979-8FA88A49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MAE VS MAPE</a:t>
            </a:r>
            <a:endParaRPr lang="es-CO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FD483EE-71C5-68A6-D3BC-2050F5F61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43" y="1690688"/>
            <a:ext cx="3836887" cy="444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74977CAB-7156-3F6E-DB65-FA75217C1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09011"/>
              </p:ext>
            </p:extLst>
          </p:nvPr>
        </p:nvGraphicFramePr>
        <p:xfrm>
          <a:off x="5578230" y="1765091"/>
          <a:ext cx="5052825" cy="467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0401">
                  <a:extLst>
                    <a:ext uri="{9D8B030D-6E8A-4147-A177-3AD203B41FA5}">
                      <a16:colId xmlns:a16="http://schemas.microsoft.com/office/drawing/2014/main" val="1369762018"/>
                    </a:ext>
                  </a:extLst>
                </a:gridCol>
                <a:gridCol w="2582424">
                  <a:extLst>
                    <a:ext uri="{9D8B030D-6E8A-4147-A177-3AD203B41FA5}">
                      <a16:colId xmlns:a16="http://schemas.microsoft.com/office/drawing/2014/main" val="750576867"/>
                    </a:ext>
                  </a:extLst>
                </a:gridCol>
              </a:tblGrid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Diferencia absoluta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Diferencia sobre real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898401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216286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334646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873991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496654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878479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857660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346026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851089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733485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603197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344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509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874FF-9F43-42C7-5979-8FA88A49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MAE VS MAPE</a:t>
            </a:r>
            <a:endParaRPr lang="es-CO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FD483EE-71C5-68A6-D3BC-2050F5F61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43" y="1690688"/>
            <a:ext cx="3836887" cy="444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74977CAB-7156-3F6E-DB65-FA75217C1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349586"/>
              </p:ext>
            </p:extLst>
          </p:nvPr>
        </p:nvGraphicFramePr>
        <p:xfrm>
          <a:off x="5578230" y="1765091"/>
          <a:ext cx="5052825" cy="467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0401">
                  <a:extLst>
                    <a:ext uri="{9D8B030D-6E8A-4147-A177-3AD203B41FA5}">
                      <a16:colId xmlns:a16="http://schemas.microsoft.com/office/drawing/2014/main" val="1369762018"/>
                    </a:ext>
                  </a:extLst>
                </a:gridCol>
                <a:gridCol w="2582424">
                  <a:extLst>
                    <a:ext uri="{9D8B030D-6E8A-4147-A177-3AD203B41FA5}">
                      <a16:colId xmlns:a16="http://schemas.microsoft.com/office/drawing/2014/main" val="750576867"/>
                    </a:ext>
                  </a:extLst>
                </a:gridCol>
              </a:tblGrid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Diferencia absoluta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Diferencia sobre real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898401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0.16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216286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0.00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334646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0.10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873991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0.18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496654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0.25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878479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0.05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857660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0.25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346026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0.40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851089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0.06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733485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0.38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603197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1.83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344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226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874FF-9F43-42C7-5979-8FA88A49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MAE VS MAPE</a:t>
            </a:r>
            <a:endParaRPr lang="es-CO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FD483EE-71C5-68A6-D3BC-2050F5F61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43" y="1690688"/>
            <a:ext cx="3836887" cy="444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9A6265E-764E-3670-54E8-2052120F2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78230" y="1784061"/>
                <a:ext cx="6613770" cy="4351338"/>
              </a:xfrm>
            </p:spPr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=3.2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1.83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=18.3%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9A6265E-764E-3670-54E8-2052120F2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8230" y="1784061"/>
                <a:ext cx="661377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19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64DC9766-2CAC-41F0-803B-5B795E400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441682"/>
              </p:ext>
            </p:extLst>
          </p:nvPr>
        </p:nvGraphicFramePr>
        <p:xfrm>
          <a:off x="838200" y="514905"/>
          <a:ext cx="10515600" cy="5662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466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9CC8C8-623D-411B-AF14-916158E2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sesgo y varianza?</a:t>
            </a:r>
          </a:p>
        </p:txBody>
      </p:sp>
      <p:pic>
        <p:nvPicPr>
          <p:cNvPr id="2" name="Picture 2" descr="Bias-variance Tradeoff in Reinforcement Learning | endtoend.ai">
            <a:extLst>
              <a:ext uri="{FF2B5EF4-FFF2-40B4-BE49-F238E27FC236}">
                <a16:creationId xmlns:a16="http://schemas.microsoft.com/office/drawing/2014/main" id="{6231E8F7-EB09-A379-B663-7F5F1111E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863" y="1871843"/>
            <a:ext cx="45702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375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Matriz de confusión</a:t>
            </a:r>
          </a:p>
        </p:txBody>
      </p:sp>
      <p:pic>
        <p:nvPicPr>
          <p:cNvPr id="2050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CABD1439-AEA7-43C0-9BEC-90181E2FD2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701" y="1825625"/>
            <a:ext cx="613859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702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Matriz de confusión</a:t>
            </a:r>
          </a:p>
        </p:txBody>
      </p:sp>
      <p:pic>
        <p:nvPicPr>
          <p:cNvPr id="2050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CABD1439-AEA7-43C0-9BEC-90181E2FD2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701" y="1825625"/>
            <a:ext cx="613859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51646C5-2ECC-4846-A87B-F72A6061B4DA}"/>
                  </a:ext>
                </a:extLst>
              </p:cNvPr>
              <p:cNvSpPr txBox="1"/>
              <p:nvPr/>
            </p:nvSpPr>
            <p:spPr>
              <a:xfrm>
                <a:off x="4612533" y="5915353"/>
                <a:ext cx="133165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dirty="0"/>
                  <a:t>Se murió en el </a:t>
                </a:r>
                <a:r>
                  <a:rPr lang="es-ES" sz="1400" dirty="0" err="1"/>
                  <a:t>titanic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s-CO" sz="1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51646C5-2ECC-4846-A87B-F72A6061B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533" y="5915353"/>
                <a:ext cx="1331650" cy="738664"/>
              </a:xfrm>
              <a:prstGeom prst="rect">
                <a:avLst/>
              </a:prstGeom>
              <a:blipFill>
                <a:blip r:embed="rId3"/>
                <a:stretch>
                  <a:fillRect t="-820" b="-163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F483E69-2BD5-40D4-BD6C-627682A6D3E6}"/>
                  </a:ext>
                </a:extLst>
              </p:cNvPr>
              <p:cNvSpPr txBox="1"/>
              <p:nvPr/>
            </p:nvSpPr>
            <p:spPr>
              <a:xfrm>
                <a:off x="6610008" y="5915353"/>
                <a:ext cx="148790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400" dirty="0"/>
                  <a:t>No </a:t>
                </a:r>
                <a:r>
                  <a:rPr lang="es-ES" sz="1400" dirty="0"/>
                  <a:t>se murió en el </a:t>
                </a:r>
                <a:r>
                  <a:rPr lang="es-ES" sz="1400" dirty="0" err="1"/>
                  <a:t>titanic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s-CO" sz="1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F483E69-2BD5-40D4-BD6C-627682A6D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008" y="5915353"/>
                <a:ext cx="1487905" cy="738664"/>
              </a:xfrm>
              <a:prstGeom prst="rect">
                <a:avLst/>
              </a:prstGeom>
              <a:blipFill>
                <a:blip r:embed="rId4"/>
                <a:stretch>
                  <a:fillRect t="-820" r="-2869" b="-163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74876A88-E109-47C0-80A2-168F1B596F95}"/>
              </a:ext>
            </a:extLst>
          </p:cNvPr>
          <p:cNvSpPr txBox="1"/>
          <p:nvPr/>
        </p:nvSpPr>
        <p:spPr>
          <a:xfrm>
            <a:off x="4243527" y="3608879"/>
            <a:ext cx="2002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147</a:t>
            </a:r>
            <a:endParaRPr lang="es-CO" sz="28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BE9F98D-07DB-4830-9760-5C5652DE2867}"/>
              </a:ext>
            </a:extLst>
          </p:cNvPr>
          <p:cNvSpPr txBox="1"/>
          <p:nvPr/>
        </p:nvSpPr>
        <p:spPr>
          <a:xfrm>
            <a:off x="4243528" y="5063055"/>
            <a:ext cx="200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30</a:t>
            </a:r>
            <a:endParaRPr lang="es-CO" sz="28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10556BC-6FA0-4A49-8670-139643A4373E}"/>
              </a:ext>
            </a:extLst>
          </p:cNvPr>
          <p:cNvSpPr txBox="1"/>
          <p:nvPr/>
        </p:nvSpPr>
        <p:spPr>
          <a:xfrm>
            <a:off x="6329779" y="3608879"/>
            <a:ext cx="2086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  <a:r>
              <a:rPr lang="es-ES" sz="2800" b="1" dirty="0"/>
              <a:t>8</a:t>
            </a:r>
            <a:endParaRPr lang="es-CO" sz="28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4E07559-2BD6-4AE7-A57A-FF0083F31D1C}"/>
              </a:ext>
            </a:extLst>
          </p:cNvPr>
          <p:cNvSpPr txBox="1"/>
          <p:nvPr/>
        </p:nvSpPr>
        <p:spPr>
          <a:xfrm>
            <a:off x="6329779" y="5063055"/>
            <a:ext cx="2086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73</a:t>
            </a:r>
            <a:endParaRPr lang="es-CO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FBC1E5F-EC07-41DE-949C-26FB20F3FAD9}"/>
                  </a:ext>
                </a:extLst>
              </p:cNvPr>
              <p:cNvSpPr txBox="1"/>
              <p:nvPr/>
            </p:nvSpPr>
            <p:spPr>
              <a:xfrm>
                <a:off x="8573453" y="4693723"/>
                <a:ext cx="148790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400" dirty="0"/>
                  <a:t>No </a:t>
                </a:r>
                <a:r>
                  <a:rPr lang="es-ES" sz="1400" dirty="0"/>
                  <a:t>se murió en el </a:t>
                </a:r>
                <a:r>
                  <a:rPr lang="es-ES" sz="1400" dirty="0" err="1"/>
                  <a:t>titanic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s-CO" sz="14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FBC1E5F-EC07-41DE-949C-26FB20F3F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453" y="4693723"/>
                <a:ext cx="1487905" cy="738664"/>
              </a:xfrm>
              <a:prstGeom prst="rect">
                <a:avLst/>
              </a:prstGeom>
              <a:blipFill>
                <a:blip r:embed="rId5"/>
                <a:stretch>
                  <a:fillRect t="-1653" r="-2869" b="-247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8CAF9A0-5539-4F83-8191-2E0629D63E2B}"/>
                  </a:ext>
                </a:extLst>
              </p:cNvPr>
              <p:cNvSpPr txBox="1"/>
              <p:nvPr/>
            </p:nvSpPr>
            <p:spPr>
              <a:xfrm>
                <a:off x="8582917" y="3262630"/>
                <a:ext cx="133165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dirty="0"/>
                  <a:t>Se murió en el </a:t>
                </a:r>
                <a:r>
                  <a:rPr lang="es-ES" sz="1400" dirty="0" err="1"/>
                  <a:t>titanic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s-CO" sz="14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8CAF9A0-5539-4F83-8191-2E0629D63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917" y="3262630"/>
                <a:ext cx="1331650" cy="738664"/>
              </a:xfrm>
              <a:prstGeom prst="rect">
                <a:avLst/>
              </a:prstGeom>
              <a:blipFill>
                <a:blip r:embed="rId6"/>
                <a:stretch>
                  <a:fillRect t="-1653" b="-247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907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 err="1"/>
              <a:t>Accuracy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</m:e>
                          </m:d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CO" sz="2000" dirty="0"/>
              </a:p>
              <a:p>
                <a:pPr marL="0" indent="0">
                  <a:buNone/>
                </a:pPr>
                <a:endParaRPr lang="es-CO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147+73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147+73+30+18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220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268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=0.82</m:t>
                      </m:r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9397C72B-75ED-4254-9188-B591F001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9415"/>
            <a:ext cx="5090595" cy="3405578"/>
          </a:xfrm>
          <a:prstGeom prst="rect">
            <a:avLst/>
          </a:prstGeom>
        </p:spPr>
      </p:pic>
      <p:sp>
        <p:nvSpPr>
          <p:cNvPr id="29" name="Título 1">
            <a:extLst>
              <a:ext uri="{FF2B5EF4-FFF2-40B4-BE49-F238E27FC236}">
                <a16:creationId xmlns:a16="http://schemas.microsoft.com/office/drawing/2014/main" id="{5DFE2E76-E1D1-42C1-8622-941FA37A31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/>
              <a:t>Número de predicciones correctas dividido por el número total de predicciones. Ojo, cuando mi marca está desbalanceada, esta métrica puede ser engañosa!</a:t>
            </a:r>
            <a:endParaRPr lang="es-CO" sz="200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3161CF1-BB0A-461C-BD8B-859A1EA3F2DE}"/>
              </a:ext>
            </a:extLst>
          </p:cNvPr>
          <p:cNvSpPr/>
          <p:nvPr/>
        </p:nvSpPr>
        <p:spPr>
          <a:xfrm>
            <a:off x="1642369" y="3710866"/>
            <a:ext cx="3133817" cy="2192784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7661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 err="1"/>
              <a:t>Precision</a:t>
            </a:r>
            <a:r>
              <a:rPr lang="es-CO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s-CO" sz="2000" dirty="0"/>
              </a:p>
              <a:p>
                <a:pPr marL="0" indent="0">
                  <a:buNone/>
                </a:pPr>
                <a:endParaRPr lang="es-CO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147+18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165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=0.89</m:t>
                      </m:r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9397C72B-75ED-4254-9188-B591F001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9415"/>
            <a:ext cx="5090595" cy="3405578"/>
          </a:xfrm>
          <a:prstGeom prst="rect">
            <a:avLst/>
          </a:prstGeom>
        </p:spPr>
      </p:pic>
      <p:sp>
        <p:nvSpPr>
          <p:cNvPr id="29" name="Título 1">
            <a:extLst>
              <a:ext uri="{FF2B5EF4-FFF2-40B4-BE49-F238E27FC236}">
                <a16:creationId xmlns:a16="http://schemas.microsoft.com/office/drawing/2014/main" id="{5DFE2E76-E1D1-42C1-8622-941FA37A31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/>
              <a:t>De todo lo que el modelo predijo como positivo ¿A cuánto le pegue? En otras palabras, es la habilidad que tiene el modelo de </a:t>
            </a:r>
            <a:r>
              <a:rPr lang="es-ES" sz="2000" u="sng" dirty="0"/>
              <a:t>no</a:t>
            </a:r>
            <a:r>
              <a:rPr lang="es-ES" sz="2000" dirty="0"/>
              <a:t> clasificar como positivo un evento negativo</a:t>
            </a:r>
            <a:endParaRPr lang="es-CO" sz="20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01392CC-B9F2-407C-B2CA-E6E20651279C}"/>
              </a:ext>
            </a:extLst>
          </p:cNvPr>
          <p:cNvSpPr/>
          <p:nvPr/>
        </p:nvSpPr>
        <p:spPr>
          <a:xfrm>
            <a:off x="1642369" y="3710866"/>
            <a:ext cx="3133817" cy="1118586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45AC1E-72D4-4AC0-A9AA-18DE4B320A4D}"/>
                  </a:ext>
                </a:extLst>
              </p14:cNvPr>
              <p14:cNvContentPartPr/>
              <p14:nvPr/>
            </p14:nvContentPartPr>
            <p14:xfrm>
              <a:off x="9611489" y="425267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45AC1E-72D4-4AC0-A9AA-18DE4B320A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02489" y="42436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59606B-2E1D-4393-9E50-1670496286CB}"/>
                  </a:ext>
                </a:extLst>
              </p14:cNvPr>
              <p14:cNvContentPartPr/>
              <p14:nvPr/>
            </p14:nvContentPartPr>
            <p14:xfrm>
              <a:off x="9537329" y="432683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59606B-2E1D-4393-9E50-1670496286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28689" y="43178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DD17996-480B-4D3D-AE69-546A2CD739F7}"/>
                  </a:ext>
                </a:extLst>
              </p14:cNvPr>
              <p14:cNvContentPartPr/>
              <p14:nvPr/>
            </p14:nvContentPartPr>
            <p14:xfrm>
              <a:off x="9537329" y="432683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DD17996-480B-4D3D-AE69-546A2CD739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28689" y="43178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8BC8A54-EDCF-495D-8084-16AAB4C9EB0A}"/>
                  </a:ext>
                </a:extLst>
              </p14:cNvPr>
              <p14:cNvContentPartPr/>
              <p14:nvPr/>
            </p14:nvContentPartPr>
            <p14:xfrm>
              <a:off x="9537329" y="432683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8BC8A54-EDCF-495D-8084-16AAB4C9EB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28689" y="43178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8FE7410-6CBC-478F-91AF-3494BB3EA727}"/>
                  </a:ext>
                </a:extLst>
              </p14:cNvPr>
              <p14:cNvContentPartPr/>
              <p14:nvPr/>
            </p14:nvContentPartPr>
            <p14:xfrm>
              <a:off x="8399369" y="505007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8FE7410-6CBC-478F-91AF-3494BB3EA7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90369" y="50410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3118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 err="1"/>
              <a:t>Recall</a:t>
            </a:r>
            <a:r>
              <a:rPr lang="es-CO" b="1" dirty="0"/>
              <a:t> (</a:t>
            </a:r>
            <a:r>
              <a:rPr lang="es-CO" b="1" dirty="0" err="1"/>
              <a:t>Sensitivity</a:t>
            </a:r>
            <a:r>
              <a:rPr lang="es-CO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s-CO" sz="2000" dirty="0"/>
              </a:p>
              <a:p>
                <a:pPr marL="0" indent="0">
                  <a:buNone/>
                </a:pPr>
                <a:endParaRPr lang="es-CO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147+30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177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9397C72B-75ED-4254-9188-B591F001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9415"/>
            <a:ext cx="5090595" cy="3405578"/>
          </a:xfrm>
          <a:prstGeom prst="rect">
            <a:avLst/>
          </a:prstGeom>
        </p:spPr>
      </p:pic>
      <p:sp>
        <p:nvSpPr>
          <p:cNvPr id="29" name="Título 1">
            <a:extLst>
              <a:ext uri="{FF2B5EF4-FFF2-40B4-BE49-F238E27FC236}">
                <a16:creationId xmlns:a16="http://schemas.microsoft.com/office/drawing/2014/main" id="{5DFE2E76-E1D1-42C1-8622-941FA37A31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/>
              <a:t>De todos los elementos que son positivos ¿Cuántos predije bien?</a:t>
            </a:r>
            <a:endParaRPr lang="es-CO" sz="20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01392CC-B9F2-407C-B2CA-E6E20651279C}"/>
              </a:ext>
            </a:extLst>
          </p:cNvPr>
          <p:cNvSpPr/>
          <p:nvPr/>
        </p:nvSpPr>
        <p:spPr>
          <a:xfrm>
            <a:off x="1677880" y="3710866"/>
            <a:ext cx="1544714" cy="2192784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3058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8FB5C9E-E383-41F4-A6C1-317021EA3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04"/>
          <a:stretch/>
        </p:blipFill>
        <p:spPr>
          <a:xfrm>
            <a:off x="744891" y="430771"/>
            <a:ext cx="4874673" cy="599645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9E1E943-CB41-4DD1-808F-2ACAB2010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39"/>
          <a:stretch/>
        </p:blipFill>
        <p:spPr bwMode="auto">
          <a:xfrm>
            <a:off x="5619564" y="1585911"/>
            <a:ext cx="6386937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570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F1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3016251"/>
                <a:ext cx="5257800" cy="340557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=2∗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s-CO" sz="2000" dirty="0"/>
              </a:p>
              <a:p>
                <a:pPr marL="0" indent="0">
                  <a:buNone/>
                </a:pPr>
                <a:endParaRPr lang="es-CO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S" sz="1800" i="1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sz="1800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s-ES" sz="1800" i="1">
                          <a:latin typeface="Cambria Math" panose="02040503050406030204" pitchFamily="18" charset="0"/>
                        </a:rPr>
                        <m:t> =2∗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0.89∗0.83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0.89+0.83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1.48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1.72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=0.86</m:t>
                      </m:r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3016251"/>
                <a:ext cx="5257800" cy="34055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ítulo 1">
            <a:extLst>
              <a:ext uri="{FF2B5EF4-FFF2-40B4-BE49-F238E27FC236}">
                <a16:creationId xmlns:a16="http://schemas.microsoft.com/office/drawing/2014/main" id="{5DFE2E76-E1D1-42C1-8622-941FA37A31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/>
              <a:t>Dependiendo de la aplicación, a veces es más importante tener un alto </a:t>
            </a:r>
            <a:r>
              <a:rPr lang="es-ES" sz="2000" dirty="0" err="1"/>
              <a:t>Precision</a:t>
            </a:r>
            <a:r>
              <a:rPr lang="es-ES" sz="2000" dirty="0"/>
              <a:t> que un </a:t>
            </a:r>
            <a:r>
              <a:rPr lang="es-ES" sz="2000" dirty="0" err="1"/>
              <a:t>Recall</a:t>
            </a:r>
            <a:r>
              <a:rPr lang="es-ES" sz="2000" dirty="0"/>
              <a:t> o viceversa. Cuando ambos son importantes, utilizamos la media armónica de ambas.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220354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 err="1"/>
              <a:t>Trade</a:t>
            </a:r>
            <a:r>
              <a:rPr lang="es-CO" b="1" dirty="0"/>
              <a:t>-off entre </a:t>
            </a:r>
            <a:r>
              <a:rPr lang="es-CO" b="1" dirty="0" err="1"/>
              <a:t>Precision</a:t>
            </a:r>
            <a:r>
              <a:rPr lang="es-CO" b="1" dirty="0"/>
              <a:t> y </a:t>
            </a:r>
            <a:r>
              <a:rPr lang="es-CO" b="1" dirty="0" err="1"/>
              <a:t>Recall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arcador de contenido 9">
                <a:extLst>
                  <a:ext uri="{FF2B5EF4-FFF2-40B4-BE49-F238E27FC236}">
                    <a16:creationId xmlns:a16="http://schemas.microsoft.com/office/drawing/2014/main" id="{42C06F5A-30CC-4960-8393-EFA9132FE70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558748" cy="4351338"/>
              </a:xfrm>
            </p:spPr>
            <p:txBody>
              <a:bodyPr anchor="ctr">
                <a:normAutofit fontScale="70000" lnSpcReduction="20000"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es-CO" dirty="0"/>
                  <a:t>Piensen en la historia del Pastorcito mentiroso.</a:t>
                </a:r>
              </a:p>
              <a:p>
                <a:pPr>
                  <a:lnSpc>
                    <a:spcPct val="160000"/>
                  </a:lnSpc>
                </a:pPr>
                <a:r>
                  <a:rPr lang="es-CO" dirty="0"/>
                  <a:t>Cuando el Pueblo va a donde el Pastorcito y no hay ningún lobo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s-CO" dirty="0"/>
                  <a:t> cometen un </a:t>
                </a:r>
                <a:r>
                  <a:rPr lang="es-CO" b="1" dirty="0"/>
                  <a:t>falso positivo</a:t>
                </a:r>
                <a:r>
                  <a:rPr lang="es-CO" dirty="0"/>
                  <a:t>.</a:t>
                </a:r>
              </a:p>
              <a:p>
                <a:pPr>
                  <a:lnSpc>
                    <a:spcPct val="160000"/>
                  </a:lnSpc>
                </a:pPr>
                <a:r>
                  <a:rPr lang="es-CO" dirty="0"/>
                  <a:t>Cuando el Pueblo no acude a la ayuda del Pastorcito cuando llega el lobo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s-CO" dirty="0"/>
                  <a:t> cometen un </a:t>
                </a:r>
                <a:r>
                  <a:rPr lang="es-CO" b="1" dirty="0"/>
                  <a:t>falso negativo</a:t>
                </a:r>
                <a:r>
                  <a:rPr lang="es-CO" dirty="0"/>
                  <a:t>.</a:t>
                </a:r>
              </a:p>
            </p:txBody>
          </p:sp>
        </mc:Choice>
        <mc:Fallback xmlns="">
          <p:sp>
            <p:nvSpPr>
              <p:cNvPr id="10" name="Marcador de contenido 9">
                <a:extLst>
                  <a:ext uri="{FF2B5EF4-FFF2-40B4-BE49-F238E27FC236}">
                    <a16:creationId xmlns:a16="http://schemas.microsoft.com/office/drawing/2014/main" id="{42C06F5A-30CC-4960-8393-EFA9132FE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558748" cy="4351338"/>
              </a:xfrm>
              <a:blipFill>
                <a:blip r:embed="rId3"/>
                <a:stretch>
                  <a:fillRect l="-1473" r="-13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El pastor mentiroso | Lee gratis +70 fábulas y cuentos">
            <a:extLst>
              <a:ext uri="{FF2B5EF4-FFF2-40B4-BE49-F238E27FC236}">
                <a16:creationId xmlns:a16="http://schemas.microsoft.com/office/drawing/2014/main" id="{4C9F4D9A-CD54-4CAB-BF62-FD295050E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917" y="1825625"/>
            <a:ext cx="61116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55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 err="1"/>
              <a:t>Trade</a:t>
            </a:r>
            <a:r>
              <a:rPr lang="es-CO" b="1" dirty="0"/>
              <a:t>-off entre </a:t>
            </a:r>
            <a:r>
              <a:rPr lang="es-CO" b="1" dirty="0" err="1"/>
              <a:t>Precision</a:t>
            </a:r>
            <a:r>
              <a:rPr lang="es-CO" b="1" dirty="0"/>
              <a:t> y </a:t>
            </a:r>
            <a:r>
              <a:rPr lang="es-CO" b="1" dirty="0" err="1"/>
              <a:t>Recall</a:t>
            </a:r>
            <a:endParaRPr lang="es-CO" b="1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2C06F5A-30CC-4960-8393-EFA9132FE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58748" cy="4351338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s-CO" dirty="0"/>
              <a:t>Piensen en la historia del Pastorcito mentiroso.</a:t>
            </a:r>
          </a:p>
          <a:p>
            <a:pPr>
              <a:lnSpc>
                <a:spcPct val="160000"/>
              </a:lnSpc>
            </a:pPr>
            <a:r>
              <a:rPr lang="es-ES" dirty="0"/>
              <a:t>Si el pueblo quisiera maximizar su </a:t>
            </a:r>
            <a:r>
              <a:rPr lang="es-ES" dirty="0" err="1"/>
              <a:t>Precision</a:t>
            </a:r>
            <a:r>
              <a:rPr lang="es-ES" dirty="0"/>
              <a:t> debe hacer 0 sus </a:t>
            </a:r>
            <a:r>
              <a:rPr lang="es-ES" b="1" dirty="0"/>
              <a:t>Falsos Positivos. </a:t>
            </a:r>
            <a:r>
              <a:rPr lang="es-ES" dirty="0"/>
              <a:t>Es decir que debe acudir siempre a la llamada del Pastorcito. Pero, si hace eso, van a aumentar sus </a:t>
            </a:r>
            <a:r>
              <a:rPr lang="es-ES" b="1" dirty="0"/>
              <a:t>Falsos Negativos</a:t>
            </a:r>
            <a:r>
              <a:rPr lang="es-ES" dirty="0"/>
              <a:t>. Para subir la </a:t>
            </a:r>
            <a:r>
              <a:rPr lang="es-ES" dirty="0" err="1"/>
              <a:t>Precision</a:t>
            </a:r>
            <a:r>
              <a:rPr lang="es-ES" dirty="0"/>
              <a:t> tuvo que bajar el </a:t>
            </a:r>
            <a:r>
              <a:rPr lang="es-ES" dirty="0" err="1"/>
              <a:t>Recall</a:t>
            </a:r>
            <a:r>
              <a:rPr lang="es-ES" dirty="0"/>
              <a:t>. </a:t>
            </a:r>
          </a:p>
        </p:txBody>
      </p:sp>
      <p:pic>
        <p:nvPicPr>
          <p:cNvPr id="8194" name="Picture 2" descr="El pastor mentiroso | Lee gratis +70 fábulas y cuentos">
            <a:extLst>
              <a:ext uri="{FF2B5EF4-FFF2-40B4-BE49-F238E27FC236}">
                <a16:creationId xmlns:a16="http://schemas.microsoft.com/office/drawing/2014/main" id="{4C9F4D9A-CD54-4CAB-BF62-FD295050E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917" y="1825625"/>
            <a:ext cx="61116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14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F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199" y="3016251"/>
                <a:ext cx="10515599" cy="340557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=(1+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)∗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sSup>
                            <m:s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s-CO" sz="2000" dirty="0"/>
              </a:p>
              <a:p>
                <a:pPr marL="0" indent="0">
                  <a:buNone/>
                </a:pPr>
                <a:endParaRPr lang="es-CO" sz="2000" dirty="0"/>
              </a:p>
              <a:p>
                <a:pPr marL="0" indent="0">
                  <a:buNone/>
                </a:pPr>
                <a:endParaRPr lang="es-CO" sz="18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199" y="3016251"/>
                <a:ext cx="10515599" cy="34055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ítulo 1">
                <a:extLst>
                  <a:ext uri="{FF2B5EF4-FFF2-40B4-BE49-F238E27FC236}">
                    <a16:creationId xmlns:a16="http://schemas.microsoft.com/office/drawing/2014/main" id="{5DFE2E76-E1D1-42C1-8622-941FA37A31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8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s-ES" sz="2000" dirty="0"/>
                  <a:t>El F1 implica que el </a:t>
                </a:r>
                <a:r>
                  <a:rPr lang="es-ES" sz="2000" dirty="0" err="1"/>
                  <a:t>Recall</a:t>
                </a:r>
                <a:r>
                  <a:rPr lang="es-ES" sz="2000" dirty="0"/>
                  <a:t> es igual de Importante que el </a:t>
                </a:r>
                <a:r>
                  <a:rPr lang="es-ES" sz="2000" dirty="0" err="1"/>
                  <a:t>Precision</a:t>
                </a:r>
                <a:r>
                  <a:rPr lang="es-ES" sz="2000" dirty="0"/>
                  <a:t>. Pero esto se puede ajustar con el parámetro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CO" sz="2000" dirty="0"/>
                  <a:t>. Entre más grande sea, más importante será el </a:t>
                </a:r>
                <a:r>
                  <a:rPr lang="es-CO" sz="2000" dirty="0" err="1"/>
                  <a:t>Recall</a:t>
                </a:r>
                <a:r>
                  <a:rPr lang="es-CO" sz="2000" dirty="0"/>
                  <a:t> en relación a </a:t>
                </a:r>
                <a:r>
                  <a:rPr lang="es-CO" sz="2000" dirty="0" err="1"/>
                  <a:t>Precision</a:t>
                </a:r>
                <a:r>
                  <a:rPr lang="es-CO" sz="2000" dirty="0"/>
                  <a:t>. Por ejemplo, con F2 </a:t>
                </a:r>
                <a:r>
                  <a:rPr lang="es-CO" sz="2000" dirty="0" err="1"/>
                  <a:t>Recall</a:t>
                </a:r>
                <a:r>
                  <a:rPr lang="es-CO" sz="2000" dirty="0"/>
                  <a:t> es dos veces más importante que </a:t>
                </a:r>
                <a:r>
                  <a:rPr lang="es-CO" sz="2000" dirty="0" err="1"/>
                  <a:t>Precision</a:t>
                </a:r>
                <a:endParaRPr lang="es-CO" sz="2000" dirty="0"/>
              </a:p>
            </p:txBody>
          </p:sp>
        </mc:Choice>
        <mc:Fallback xmlns="">
          <p:sp>
            <p:nvSpPr>
              <p:cNvPr id="29" name="Título 1">
                <a:extLst>
                  <a:ext uri="{FF2B5EF4-FFF2-40B4-BE49-F238E27FC236}">
                    <a16:creationId xmlns:a16="http://schemas.microsoft.com/office/drawing/2014/main" id="{5DFE2E76-E1D1-42C1-8622-941FA37A3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1325563"/>
              </a:xfrm>
              <a:prstGeom prst="rect">
                <a:avLst/>
              </a:prstGeom>
              <a:blipFill>
                <a:blip r:embed="rId4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43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9CC8C8-623D-411B-AF14-916158E2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561" y="2921494"/>
            <a:ext cx="345512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err="1"/>
              <a:t>Trade</a:t>
            </a:r>
            <a:r>
              <a:rPr lang="es-CO" dirty="0"/>
              <a:t> off sesgo - varianza</a:t>
            </a:r>
          </a:p>
        </p:txBody>
      </p:sp>
      <p:pic>
        <p:nvPicPr>
          <p:cNvPr id="1026" name="Picture 2" descr="Bias-variance tradeoff | Data science, Data science learning, Machine  learning">
            <a:extLst>
              <a:ext uri="{FF2B5EF4-FFF2-40B4-BE49-F238E27FC236}">
                <a16:creationId xmlns:a16="http://schemas.microsoft.com/office/drawing/2014/main" id="{D9A90BE8-A6C2-E8E2-BE49-C820AB9F5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64" y="728662"/>
            <a:ext cx="5362575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286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 err="1"/>
              <a:t>Specificity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s-E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s-CO" sz="2000" dirty="0"/>
              </a:p>
              <a:p>
                <a:pPr marL="0" indent="0">
                  <a:buNone/>
                </a:pPr>
                <a:endParaRPr lang="es-CO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sz="1800" i="1">
                          <a:latin typeface="Cambria Math" panose="02040503050406030204" pitchFamily="18" charset="0"/>
                        </a:rPr>
                        <m:t>𝑝𝑒𝑐𝑖𝑓𝑖𝑐𝑖𝑡𝑦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73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73+18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73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91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=0.80</m:t>
                      </m:r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9397C72B-75ED-4254-9188-B591F001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9415"/>
            <a:ext cx="5090595" cy="3405578"/>
          </a:xfrm>
          <a:prstGeom prst="rect">
            <a:avLst/>
          </a:prstGeom>
        </p:spPr>
      </p:pic>
      <p:sp>
        <p:nvSpPr>
          <p:cNvPr id="29" name="Título 1">
            <a:extLst>
              <a:ext uri="{FF2B5EF4-FFF2-40B4-BE49-F238E27FC236}">
                <a16:creationId xmlns:a16="http://schemas.microsoft.com/office/drawing/2014/main" id="{5DFE2E76-E1D1-42C1-8622-941FA37A31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/>
              <a:t>De todos los elementos que son negativos ¿Cuántos predije bien?</a:t>
            </a:r>
            <a:endParaRPr lang="es-CO" sz="20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01392CC-B9F2-407C-B2CA-E6E20651279C}"/>
              </a:ext>
            </a:extLst>
          </p:cNvPr>
          <p:cNvSpPr/>
          <p:nvPr/>
        </p:nvSpPr>
        <p:spPr>
          <a:xfrm>
            <a:off x="3238323" y="3720805"/>
            <a:ext cx="1544714" cy="2192784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5425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5DFE2E76-E1D1-42C1-8622-941FA37A31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/>
              <a:t>Realmente el output de los modelos de clasificación no son 0 o 1. Los modelos de clasificación devuelven una probabilidad y, por defecto, se asigna la clasificación de 1 si la probabilidad es mayor o igual a 0.5. Sin embargo, este umbral de decisión (</a:t>
            </a:r>
            <a:r>
              <a:rPr lang="es-ES" sz="2000" i="1" dirty="0"/>
              <a:t>s</a:t>
            </a:r>
            <a:r>
              <a:rPr lang="es-ES" sz="2000" dirty="0"/>
              <a:t>) se puede calibrar.</a:t>
            </a:r>
          </a:p>
        </p:txBody>
      </p:sp>
      <p:pic>
        <p:nvPicPr>
          <p:cNvPr id="9" name="Picture 57" descr="A picture containing diagram&#10;&#10;Description automatically generated">
            <a:extLst>
              <a:ext uri="{FF2B5EF4-FFF2-40B4-BE49-F238E27FC236}">
                <a16:creationId xmlns:a16="http://schemas.microsoft.com/office/drawing/2014/main" id="{02B9BCA7-4403-4FD6-8645-366E1D278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46759"/>
            <a:ext cx="6263640" cy="1325562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5AD02721-57A0-452B-B531-A9EC0170710E}"/>
              </a:ext>
            </a:extLst>
          </p:cNvPr>
          <p:cNvSpPr txBox="1">
            <a:spLocks/>
          </p:cNvSpPr>
          <p:nvPr/>
        </p:nvSpPr>
        <p:spPr>
          <a:xfrm>
            <a:off x="7430610" y="3841749"/>
            <a:ext cx="39231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/>
              <a:t>La curva ROC muestra el rendimiento del modelo para cada uno de los umbrales de clasificación. </a:t>
            </a:r>
          </a:p>
        </p:txBody>
      </p:sp>
    </p:spTree>
    <p:extLst>
      <p:ext uri="{BB962C8B-B14F-4D97-AF65-F5344CB8AC3E}">
        <p14:creationId xmlns:p14="http://schemas.microsoft.com/office/powerpoint/2010/main" val="2560172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pic>
        <p:nvPicPr>
          <p:cNvPr id="6" name="Picture 36" descr="Timeline&#10;&#10;Description automatically generated with low confidence">
            <a:extLst>
              <a:ext uri="{FF2B5EF4-FFF2-40B4-BE49-F238E27FC236}">
                <a16:creationId xmlns:a16="http://schemas.microsoft.com/office/drawing/2014/main" id="{96903A64-8C3B-4C28-8DFF-031DFC66F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0427"/>
            <a:ext cx="7168874" cy="171754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84F40EA-D60C-4166-B400-347C6E89B168}"/>
              </a:ext>
            </a:extLst>
          </p:cNvPr>
          <p:cNvSpPr txBox="1"/>
          <p:nvPr/>
        </p:nvSpPr>
        <p:spPr>
          <a:xfrm>
            <a:off x="4554246" y="3859568"/>
            <a:ext cx="3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/>
              <a:t>0.9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1438555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pic>
        <p:nvPicPr>
          <p:cNvPr id="6" name="Picture 36" descr="Timeline&#10;&#10;Description automatically generated with low confidence">
            <a:extLst>
              <a:ext uri="{FF2B5EF4-FFF2-40B4-BE49-F238E27FC236}">
                <a16:creationId xmlns:a16="http://schemas.microsoft.com/office/drawing/2014/main" id="{96903A64-8C3B-4C28-8DFF-031DFC66F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0427"/>
            <a:ext cx="7168874" cy="171754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6AF24F-9575-4D31-96DA-F6FF2CABAFFF}"/>
              </a:ext>
            </a:extLst>
          </p:cNvPr>
          <p:cNvSpPr/>
          <p:nvPr/>
        </p:nvSpPr>
        <p:spPr>
          <a:xfrm>
            <a:off x="1136342" y="3124940"/>
            <a:ext cx="3604334" cy="4882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057DE2-DE2F-4A55-B4BA-61ECA5767B7B}"/>
              </a:ext>
            </a:extLst>
          </p:cNvPr>
          <p:cNvSpPr txBox="1"/>
          <p:nvPr/>
        </p:nvSpPr>
        <p:spPr>
          <a:xfrm>
            <a:off x="4554246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6FC94D-259F-4822-9661-3567D531171C}"/>
              </a:ext>
            </a:extLst>
          </p:cNvPr>
          <p:cNvSpPr txBox="1"/>
          <p:nvPr/>
        </p:nvSpPr>
        <p:spPr>
          <a:xfrm>
            <a:off x="2117325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0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D652DF2-7B38-4AC7-8BCD-DE5E9A7D0EA0}"/>
              </a:ext>
            </a:extLst>
          </p:cNvPr>
          <p:cNvCxnSpPr>
            <a:cxnSpLocks/>
          </p:cNvCxnSpPr>
          <p:nvPr/>
        </p:nvCxnSpPr>
        <p:spPr>
          <a:xfrm flipH="1">
            <a:off x="2938509" y="2485748"/>
            <a:ext cx="8877" cy="605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AB2DBCC-C500-4B84-ABAA-E9F9BF2AE9F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75430" y="2481074"/>
            <a:ext cx="0" cy="6106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0A5245-E26D-4BD5-A278-F9EC037CA7E0}"/>
              </a:ext>
            </a:extLst>
          </p:cNvPr>
          <p:cNvSpPr/>
          <p:nvPr/>
        </p:nvSpPr>
        <p:spPr>
          <a:xfrm>
            <a:off x="4740676" y="3124940"/>
            <a:ext cx="1355324" cy="4882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5C644CA-A749-4978-BB21-6CA568761267}"/>
              </a:ext>
            </a:extLst>
          </p:cNvPr>
          <p:cNvSpPr txBox="1"/>
          <p:nvPr/>
        </p:nvSpPr>
        <p:spPr>
          <a:xfrm>
            <a:off x="4554246" y="3903958"/>
            <a:ext cx="3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0.9</a:t>
            </a:r>
          </a:p>
        </p:txBody>
      </p:sp>
    </p:spTree>
    <p:extLst>
      <p:ext uri="{BB962C8B-B14F-4D97-AF65-F5344CB8AC3E}">
        <p14:creationId xmlns:p14="http://schemas.microsoft.com/office/powerpoint/2010/main" val="2917514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pic>
        <p:nvPicPr>
          <p:cNvPr id="6" name="Picture 36" descr="Timeline&#10;&#10;Description automatically generated with low confidence">
            <a:extLst>
              <a:ext uri="{FF2B5EF4-FFF2-40B4-BE49-F238E27FC236}">
                <a16:creationId xmlns:a16="http://schemas.microsoft.com/office/drawing/2014/main" id="{96903A64-8C3B-4C28-8DFF-031DFC66F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0427"/>
            <a:ext cx="7168874" cy="171754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6AF24F-9575-4D31-96DA-F6FF2CABAFFF}"/>
              </a:ext>
            </a:extLst>
          </p:cNvPr>
          <p:cNvSpPr/>
          <p:nvPr/>
        </p:nvSpPr>
        <p:spPr>
          <a:xfrm>
            <a:off x="1136342" y="3124940"/>
            <a:ext cx="3604334" cy="4882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057DE2-DE2F-4A55-B4BA-61ECA5767B7B}"/>
              </a:ext>
            </a:extLst>
          </p:cNvPr>
          <p:cNvSpPr txBox="1"/>
          <p:nvPr/>
        </p:nvSpPr>
        <p:spPr>
          <a:xfrm>
            <a:off x="4554246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6FC94D-259F-4822-9661-3567D531171C}"/>
              </a:ext>
            </a:extLst>
          </p:cNvPr>
          <p:cNvSpPr txBox="1"/>
          <p:nvPr/>
        </p:nvSpPr>
        <p:spPr>
          <a:xfrm>
            <a:off x="2117325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0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D652DF2-7B38-4AC7-8BCD-DE5E9A7D0EA0}"/>
              </a:ext>
            </a:extLst>
          </p:cNvPr>
          <p:cNvCxnSpPr>
            <a:cxnSpLocks/>
          </p:cNvCxnSpPr>
          <p:nvPr/>
        </p:nvCxnSpPr>
        <p:spPr>
          <a:xfrm flipH="1">
            <a:off x="2938509" y="2485748"/>
            <a:ext cx="8877" cy="605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AB2DBCC-C500-4B84-ABAA-E9F9BF2AE9F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75430" y="2481074"/>
            <a:ext cx="0" cy="6106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0A5245-E26D-4BD5-A278-F9EC037CA7E0}"/>
              </a:ext>
            </a:extLst>
          </p:cNvPr>
          <p:cNvSpPr/>
          <p:nvPr/>
        </p:nvSpPr>
        <p:spPr>
          <a:xfrm>
            <a:off x="4740676" y="3124940"/>
            <a:ext cx="1355324" cy="4882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D5356833-1ABB-411A-849A-C5054BB3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43" y="1682037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9">
            <a:extLst>
              <a:ext uri="{FF2B5EF4-FFF2-40B4-BE49-F238E27FC236}">
                <a16:creationId xmlns:a16="http://schemas.microsoft.com/office/drawing/2014/main" id="{581574F5-6A67-49E7-BB0A-A99849FE8B7F}"/>
              </a:ext>
            </a:extLst>
          </p:cNvPr>
          <p:cNvSpPr txBox="1"/>
          <p:nvPr/>
        </p:nvSpPr>
        <p:spPr>
          <a:xfrm>
            <a:off x="9144988" y="2542530"/>
            <a:ext cx="70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7</a:t>
            </a:r>
            <a:endParaRPr lang="es-CO" sz="2000" b="1" dirty="0"/>
          </a:p>
        </p:txBody>
      </p:sp>
      <p:sp>
        <p:nvSpPr>
          <p:cNvPr id="18" name="CuadroTexto 9">
            <a:extLst>
              <a:ext uri="{FF2B5EF4-FFF2-40B4-BE49-F238E27FC236}">
                <a16:creationId xmlns:a16="http://schemas.microsoft.com/office/drawing/2014/main" id="{90C62114-D536-4F82-81AD-46AD42B0F559}"/>
              </a:ext>
            </a:extLst>
          </p:cNvPr>
          <p:cNvSpPr txBox="1"/>
          <p:nvPr/>
        </p:nvSpPr>
        <p:spPr>
          <a:xfrm>
            <a:off x="10417362" y="251871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  <a:endParaRPr lang="es-CO" sz="2000" b="1" dirty="0"/>
          </a:p>
        </p:txBody>
      </p:sp>
      <p:sp>
        <p:nvSpPr>
          <p:cNvPr id="19" name="CuadroTexto 9">
            <a:extLst>
              <a:ext uri="{FF2B5EF4-FFF2-40B4-BE49-F238E27FC236}">
                <a16:creationId xmlns:a16="http://schemas.microsoft.com/office/drawing/2014/main" id="{E02D3679-B16C-421C-8861-5D316281AC02}"/>
              </a:ext>
            </a:extLst>
          </p:cNvPr>
          <p:cNvSpPr txBox="1"/>
          <p:nvPr/>
        </p:nvSpPr>
        <p:spPr>
          <a:xfrm>
            <a:off x="9332313" y="3281179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</a:t>
            </a:r>
            <a:endParaRPr lang="es-CO" sz="2000" b="1" dirty="0"/>
          </a:p>
        </p:txBody>
      </p:sp>
      <p:sp>
        <p:nvSpPr>
          <p:cNvPr id="20" name="CuadroTexto 9">
            <a:extLst>
              <a:ext uri="{FF2B5EF4-FFF2-40B4-BE49-F238E27FC236}">
                <a16:creationId xmlns:a16="http://schemas.microsoft.com/office/drawing/2014/main" id="{FDFF52B6-2201-42AF-9948-CC535CCC19D4}"/>
              </a:ext>
            </a:extLst>
          </p:cNvPr>
          <p:cNvSpPr txBox="1"/>
          <p:nvPr/>
        </p:nvSpPr>
        <p:spPr>
          <a:xfrm>
            <a:off x="10341850" y="3273270"/>
            <a:ext cx="4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18</a:t>
            </a:r>
            <a:endParaRPr lang="es-CO" sz="2000" b="1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EB4D6F4-B1FB-43A7-9885-4378749B1D22}"/>
              </a:ext>
            </a:extLst>
          </p:cNvPr>
          <p:cNvSpPr/>
          <p:nvPr/>
        </p:nvSpPr>
        <p:spPr>
          <a:xfrm>
            <a:off x="8966447" y="2975062"/>
            <a:ext cx="2175029" cy="7062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F72D9C8-37EB-47C9-AF2B-05148A193C5F}"/>
              </a:ext>
            </a:extLst>
          </p:cNvPr>
          <p:cNvSpPr/>
          <p:nvPr/>
        </p:nvSpPr>
        <p:spPr>
          <a:xfrm>
            <a:off x="8986526" y="2214186"/>
            <a:ext cx="2154950" cy="70463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2340EED-5AD0-4B07-A578-6403AD5C7938}"/>
              </a:ext>
            </a:extLst>
          </p:cNvPr>
          <p:cNvSpPr txBox="1"/>
          <p:nvPr/>
        </p:nvSpPr>
        <p:spPr>
          <a:xfrm>
            <a:off x="4554246" y="3903958"/>
            <a:ext cx="3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0.9</a:t>
            </a:r>
          </a:p>
        </p:txBody>
      </p:sp>
    </p:spTree>
    <p:extLst>
      <p:ext uri="{BB962C8B-B14F-4D97-AF65-F5344CB8AC3E}">
        <p14:creationId xmlns:p14="http://schemas.microsoft.com/office/powerpoint/2010/main" val="1757909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pic>
        <p:nvPicPr>
          <p:cNvPr id="6" name="Picture 36" descr="Timeline&#10;&#10;Description automatically generated with low confidence">
            <a:extLst>
              <a:ext uri="{FF2B5EF4-FFF2-40B4-BE49-F238E27FC236}">
                <a16:creationId xmlns:a16="http://schemas.microsoft.com/office/drawing/2014/main" id="{96903A64-8C3B-4C28-8DFF-031DFC66F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0427"/>
            <a:ext cx="7168874" cy="171754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6AF24F-9575-4D31-96DA-F6FF2CABAFFF}"/>
              </a:ext>
            </a:extLst>
          </p:cNvPr>
          <p:cNvSpPr/>
          <p:nvPr/>
        </p:nvSpPr>
        <p:spPr>
          <a:xfrm>
            <a:off x="1136342" y="3124940"/>
            <a:ext cx="3604334" cy="4882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057DE2-DE2F-4A55-B4BA-61ECA5767B7B}"/>
              </a:ext>
            </a:extLst>
          </p:cNvPr>
          <p:cNvSpPr txBox="1"/>
          <p:nvPr/>
        </p:nvSpPr>
        <p:spPr>
          <a:xfrm>
            <a:off x="4554246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6FC94D-259F-4822-9661-3567D531171C}"/>
              </a:ext>
            </a:extLst>
          </p:cNvPr>
          <p:cNvSpPr txBox="1"/>
          <p:nvPr/>
        </p:nvSpPr>
        <p:spPr>
          <a:xfrm>
            <a:off x="2117325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0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D652DF2-7B38-4AC7-8BCD-DE5E9A7D0EA0}"/>
              </a:ext>
            </a:extLst>
          </p:cNvPr>
          <p:cNvCxnSpPr>
            <a:cxnSpLocks/>
          </p:cNvCxnSpPr>
          <p:nvPr/>
        </p:nvCxnSpPr>
        <p:spPr>
          <a:xfrm flipH="1">
            <a:off x="2938509" y="2485748"/>
            <a:ext cx="8877" cy="605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AB2DBCC-C500-4B84-ABAA-E9F9BF2AE9F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75430" y="2481074"/>
            <a:ext cx="0" cy="6106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0A5245-E26D-4BD5-A278-F9EC037CA7E0}"/>
              </a:ext>
            </a:extLst>
          </p:cNvPr>
          <p:cNvSpPr/>
          <p:nvPr/>
        </p:nvSpPr>
        <p:spPr>
          <a:xfrm>
            <a:off x="4740676" y="3124940"/>
            <a:ext cx="1355324" cy="4882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D5356833-1ABB-411A-849A-C5054BB3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43" y="1682037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9">
            <a:extLst>
              <a:ext uri="{FF2B5EF4-FFF2-40B4-BE49-F238E27FC236}">
                <a16:creationId xmlns:a16="http://schemas.microsoft.com/office/drawing/2014/main" id="{581574F5-6A67-49E7-BB0A-A99849FE8B7F}"/>
              </a:ext>
            </a:extLst>
          </p:cNvPr>
          <p:cNvSpPr txBox="1"/>
          <p:nvPr/>
        </p:nvSpPr>
        <p:spPr>
          <a:xfrm>
            <a:off x="9144988" y="2542530"/>
            <a:ext cx="70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7</a:t>
            </a:r>
            <a:endParaRPr lang="es-CO" sz="2000" b="1" dirty="0"/>
          </a:p>
        </p:txBody>
      </p:sp>
      <p:sp>
        <p:nvSpPr>
          <p:cNvPr id="18" name="CuadroTexto 9">
            <a:extLst>
              <a:ext uri="{FF2B5EF4-FFF2-40B4-BE49-F238E27FC236}">
                <a16:creationId xmlns:a16="http://schemas.microsoft.com/office/drawing/2014/main" id="{90C62114-D536-4F82-81AD-46AD42B0F559}"/>
              </a:ext>
            </a:extLst>
          </p:cNvPr>
          <p:cNvSpPr txBox="1"/>
          <p:nvPr/>
        </p:nvSpPr>
        <p:spPr>
          <a:xfrm>
            <a:off x="10417362" y="251871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  <a:endParaRPr lang="es-CO" sz="2000" b="1" dirty="0"/>
          </a:p>
        </p:txBody>
      </p:sp>
      <p:sp>
        <p:nvSpPr>
          <p:cNvPr id="19" name="CuadroTexto 9">
            <a:extLst>
              <a:ext uri="{FF2B5EF4-FFF2-40B4-BE49-F238E27FC236}">
                <a16:creationId xmlns:a16="http://schemas.microsoft.com/office/drawing/2014/main" id="{E02D3679-B16C-421C-8861-5D316281AC02}"/>
              </a:ext>
            </a:extLst>
          </p:cNvPr>
          <p:cNvSpPr txBox="1"/>
          <p:nvPr/>
        </p:nvSpPr>
        <p:spPr>
          <a:xfrm>
            <a:off x="9332313" y="3281179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</a:t>
            </a:r>
            <a:endParaRPr lang="es-CO" sz="2000" b="1" dirty="0"/>
          </a:p>
        </p:txBody>
      </p:sp>
      <p:sp>
        <p:nvSpPr>
          <p:cNvPr id="20" name="CuadroTexto 9">
            <a:extLst>
              <a:ext uri="{FF2B5EF4-FFF2-40B4-BE49-F238E27FC236}">
                <a16:creationId xmlns:a16="http://schemas.microsoft.com/office/drawing/2014/main" id="{FDFF52B6-2201-42AF-9948-CC535CCC19D4}"/>
              </a:ext>
            </a:extLst>
          </p:cNvPr>
          <p:cNvSpPr txBox="1"/>
          <p:nvPr/>
        </p:nvSpPr>
        <p:spPr>
          <a:xfrm>
            <a:off x="10341850" y="3273270"/>
            <a:ext cx="4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18</a:t>
            </a:r>
            <a:endParaRPr lang="es-CO" sz="2000" b="1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EB4D6F4-B1FB-43A7-9885-4378749B1D22}"/>
              </a:ext>
            </a:extLst>
          </p:cNvPr>
          <p:cNvSpPr/>
          <p:nvPr/>
        </p:nvSpPr>
        <p:spPr>
          <a:xfrm>
            <a:off x="8966447" y="2975062"/>
            <a:ext cx="2175029" cy="7062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F72D9C8-37EB-47C9-AF2B-05148A193C5F}"/>
              </a:ext>
            </a:extLst>
          </p:cNvPr>
          <p:cNvSpPr/>
          <p:nvPr/>
        </p:nvSpPr>
        <p:spPr>
          <a:xfrm>
            <a:off x="8986526" y="2214186"/>
            <a:ext cx="2154950" cy="70463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Picture 38" descr="A picture containing diagram&#10;&#10;Description automatically generated">
            <a:extLst>
              <a:ext uri="{FF2B5EF4-FFF2-40B4-BE49-F238E27FC236}">
                <a16:creationId xmlns:a16="http://schemas.microsoft.com/office/drawing/2014/main" id="{AB9CB763-13F9-4853-97DA-B1CB20BAF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4" y="4480543"/>
            <a:ext cx="7120186" cy="1766458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33585C8-B485-4F85-B552-0DC251952FA9}"/>
              </a:ext>
            </a:extLst>
          </p:cNvPr>
          <p:cNvSpPr txBox="1"/>
          <p:nvPr/>
        </p:nvSpPr>
        <p:spPr>
          <a:xfrm>
            <a:off x="4554246" y="3903958"/>
            <a:ext cx="3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0.9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2CD19A8-C744-4C10-BCC9-A1235F7C22E6}"/>
              </a:ext>
            </a:extLst>
          </p:cNvPr>
          <p:cNvSpPr txBox="1"/>
          <p:nvPr/>
        </p:nvSpPr>
        <p:spPr>
          <a:xfrm>
            <a:off x="3872145" y="6108501"/>
            <a:ext cx="3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0.6</a:t>
            </a:r>
          </a:p>
        </p:txBody>
      </p:sp>
    </p:spTree>
    <p:extLst>
      <p:ext uri="{BB962C8B-B14F-4D97-AF65-F5344CB8AC3E}">
        <p14:creationId xmlns:p14="http://schemas.microsoft.com/office/powerpoint/2010/main" val="2980879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pic>
        <p:nvPicPr>
          <p:cNvPr id="6" name="Picture 36" descr="Timeline&#10;&#10;Description automatically generated with low confidence">
            <a:extLst>
              <a:ext uri="{FF2B5EF4-FFF2-40B4-BE49-F238E27FC236}">
                <a16:creationId xmlns:a16="http://schemas.microsoft.com/office/drawing/2014/main" id="{96903A64-8C3B-4C28-8DFF-031DFC66F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0427"/>
            <a:ext cx="7168874" cy="171754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6AF24F-9575-4D31-96DA-F6FF2CABAFFF}"/>
              </a:ext>
            </a:extLst>
          </p:cNvPr>
          <p:cNvSpPr/>
          <p:nvPr/>
        </p:nvSpPr>
        <p:spPr>
          <a:xfrm>
            <a:off x="1136342" y="3124940"/>
            <a:ext cx="3604334" cy="4882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057DE2-DE2F-4A55-B4BA-61ECA5767B7B}"/>
              </a:ext>
            </a:extLst>
          </p:cNvPr>
          <p:cNvSpPr txBox="1"/>
          <p:nvPr/>
        </p:nvSpPr>
        <p:spPr>
          <a:xfrm>
            <a:off x="4554246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6FC94D-259F-4822-9661-3567D531171C}"/>
              </a:ext>
            </a:extLst>
          </p:cNvPr>
          <p:cNvSpPr txBox="1"/>
          <p:nvPr/>
        </p:nvSpPr>
        <p:spPr>
          <a:xfrm>
            <a:off x="2117325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0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D652DF2-7B38-4AC7-8BCD-DE5E9A7D0EA0}"/>
              </a:ext>
            </a:extLst>
          </p:cNvPr>
          <p:cNvCxnSpPr>
            <a:cxnSpLocks/>
          </p:cNvCxnSpPr>
          <p:nvPr/>
        </p:nvCxnSpPr>
        <p:spPr>
          <a:xfrm flipH="1">
            <a:off x="2938509" y="2485748"/>
            <a:ext cx="8877" cy="605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AB2DBCC-C500-4B84-ABAA-E9F9BF2AE9F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75430" y="2481074"/>
            <a:ext cx="0" cy="6106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0A5245-E26D-4BD5-A278-F9EC037CA7E0}"/>
              </a:ext>
            </a:extLst>
          </p:cNvPr>
          <p:cNvSpPr/>
          <p:nvPr/>
        </p:nvSpPr>
        <p:spPr>
          <a:xfrm>
            <a:off x="4740676" y="3124940"/>
            <a:ext cx="1355324" cy="4882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D5356833-1ABB-411A-849A-C5054BB3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43" y="1682037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9">
            <a:extLst>
              <a:ext uri="{FF2B5EF4-FFF2-40B4-BE49-F238E27FC236}">
                <a16:creationId xmlns:a16="http://schemas.microsoft.com/office/drawing/2014/main" id="{581574F5-6A67-49E7-BB0A-A99849FE8B7F}"/>
              </a:ext>
            </a:extLst>
          </p:cNvPr>
          <p:cNvSpPr txBox="1"/>
          <p:nvPr/>
        </p:nvSpPr>
        <p:spPr>
          <a:xfrm>
            <a:off x="9144988" y="2542530"/>
            <a:ext cx="70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7</a:t>
            </a:r>
            <a:endParaRPr lang="es-CO" sz="2000" b="1" dirty="0"/>
          </a:p>
        </p:txBody>
      </p:sp>
      <p:sp>
        <p:nvSpPr>
          <p:cNvPr id="18" name="CuadroTexto 9">
            <a:extLst>
              <a:ext uri="{FF2B5EF4-FFF2-40B4-BE49-F238E27FC236}">
                <a16:creationId xmlns:a16="http://schemas.microsoft.com/office/drawing/2014/main" id="{90C62114-D536-4F82-81AD-46AD42B0F559}"/>
              </a:ext>
            </a:extLst>
          </p:cNvPr>
          <p:cNvSpPr txBox="1"/>
          <p:nvPr/>
        </p:nvSpPr>
        <p:spPr>
          <a:xfrm>
            <a:off x="10417362" y="251871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  <a:endParaRPr lang="es-CO" sz="2000" b="1" dirty="0"/>
          </a:p>
        </p:txBody>
      </p:sp>
      <p:sp>
        <p:nvSpPr>
          <p:cNvPr id="19" name="CuadroTexto 9">
            <a:extLst>
              <a:ext uri="{FF2B5EF4-FFF2-40B4-BE49-F238E27FC236}">
                <a16:creationId xmlns:a16="http://schemas.microsoft.com/office/drawing/2014/main" id="{E02D3679-B16C-421C-8861-5D316281AC02}"/>
              </a:ext>
            </a:extLst>
          </p:cNvPr>
          <p:cNvSpPr txBox="1"/>
          <p:nvPr/>
        </p:nvSpPr>
        <p:spPr>
          <a:xfrm>
            <a:off x="9332313" y="3281179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</a:t>
            </a:r>
            <a:endParaRPr lang="es-CO" sz="2000" b="1" dirty="0"/>
          </a:p>
        </p:txBody>
      </p:sp>
      <p:sp>
        <p:nvSpPr>
          <p:cNvPr id="20" name="CuadroTexto 9">
            <a:extLst>
              <a:ext uri="{FF2B5EF4-FFF2-40B4-BE49-F238E27FC236}">
                <a16:creationId xmlns:a16="http://schemas.microsoft.com/office/drawing/2014/main" id="{FDFF52B6-2201-42AF-9948-CC535CCC19D4}"/>
              </a:ext>
            </a:extLst>
          </p:cNvPr>
          <p:cNvSpPr txBox="1"/>
          <p:nvPr/>
        </p:nvSpPr>
        <p:spPr>
          <a:xfrm>
            <a:off x="10341850" y="3273270"/>
            <a:ext cx="4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18</a:t>
            </a:r>
            <a:endParaRPr lang="es-CO" sz="2000" b="1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EB4D6F4-B1FB-43A7-9885-4378749B1D22}"/>
              </a:ext>
            </a:extLst>
          </p:cNvPr>
          <p:cNvSpPr/>
          <p:nvPr/>
        </p:nvSpPr>
        <p:spPr>
          <a:xfrm>
            <a:off x="8966447" y="2975062"/>
            <a:ext cx="2175029" cy="7062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F72D9C8-37EB-47C9-AF2B-05148A193C5F}"/>
              </a:ext>
            </a:extLst>
          </p:cNvPr>
          <p:cNvSpPr/>
          <p:nvPr/>
        </p:nvSpPr>
        <p:spPr>
          <a:xfrm>
            <a:off x="8986526" y="2214186"/>
            <a:ext cx="2154950" cy="70463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Picture 38" descr="A picture containing diagram&#10;&#10;Description automatically generated">
            <a:extLst>
              <a:ext uri="{FF2B5EF4-FFF2-40B4-BE49-F238E27FC236}">
                <a16:creationId xmlns:a16="http://schemas.microsoft.com/office/drawing/2014/main" id="{AB9CB763-13F9-4853-97DA-B1CB20BAF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4" y="4480543"/>
            <a:ext cx="7120186" cy="1766458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33585C8-B485-4F85-B552-0DC251952FA9}"/>
              </a:ext>
            </a:extLst>
          </p:cNvPr>
          <p:cNvSpPr txBox="1"/>
          <p:nvPr/>
        </p:nvSpPr>
        <p:spPr>
          <a:xfrm>
            <a:off x="4554246" y="3903958"/>
            <a:ext cx="3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0.9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2CD19A8-C744-4C10-BCC9-A1235F7C22E6}"/>
              </a:ext>
            </a:extLst>
          </p:cNvPr>
          <p:cNvSpPr txBox="1"/>
          <p:nvPr/>
        </p:nvSpPr>
        <p:spPr>
          <a:xfrm>
            <a:off x="3872145" y="6108501"/>
            <a:ext cx="3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0.6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EA153C9-F72D-4E2F-9986-DF7C9639D215}"/>
              </a:ext>
            </a:extLst>
          </p:cNvPr>
          <p:cNvSpPr/>
          <p:nvPr/>
        </p:nvSpPr>
        <p:spPr>
          <a:xfrm>
            <a:off x="1136342" y="5320643"/>
            <a:ext cx="2920753" cy="4882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8EC166E-4EDC-4E4D-BA92-9FF3E07B816F}"/>
              </a:ext>
            </a:extLst>
          </p:cNvPr>
          <p:cNvSpPr/>
          <p:nvPr/>
        </p:nvSpPr>
        <p:spPr>
          <a:xfrm>
            <a:off x="4063014" y="5304368"/>
            <a:ext cx="1964924" cy="4882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3D990921-87F2-47E0-86F5-E07D92E53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43" y="4077970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Texto 9">
            <a:extLst>
              <a:ext uri="{FF2B5EF4-FFF2-40B4-BE49-F238E27FC236}">
                <a16:creationId xmlns:a16="http://schemas.microsoft.com/office/drawing/2014/main" id="{F41DF83E-AD68-4FCA-97DA-4428256868FA}"/>
              </a:ext>
            </a:extLst>
          </p:cNvPr>
          <p:cNvSpPr txBox="1"/>
          <p:nvPr/>
        </p:nvSpPr>
        <p:spPr>
          <a:xfrm>
            <a:off x="9326489" y="4897609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9</a:t>
            </a:r>
            <a:endParaRPr lang="es-CO" sz="2000" b="1" dirty="0"/>
          </a:p>
        </p:txBody>
      </p:sp>
      <p:sp>
        <p:nvSpPr>
          <p:cNvPr id="30" name="CuadroTexto 9">
            <a:extLst>
              <a:ext uri="{FF2B5EF4-FFF2-40B4-BE49-F238E27FC236}">
                <a16:creationId xmlns:a16="http://schemas.microsoft.com/office/drawing/2014/main" id="{AAC6656B-A3F9-47E9-A872-73252D14DBF3}"/>
              </a:ext>
            </a:extLst>
          </p:cNvPr>
          <p:cNvSpPr txBox="1"/>
          <p:nvPr/>
        </p:nvSpPr>
        <p:spPr>
          <a:xfrm>
            <a:off x="10441178" y="4897609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  <a:endParaRPr lang="es-CO" sz="2000" b="1" dirty="0"/>
          </a:p>
        </p:txBody>
      </p:sp>
      <p:sp>
        <p:nvSpPr>
          <p:cNvPr id="31" name="CuadroTexto 9">
            <a:extLst>
              <a:ext uri="{FF2B5EF4-FFF2-40B4-BE49-F238E27FC236}">
                <a16:creationId xmlns:a16="http://schemas.microsoft.com/office/drawing/2014/main" id="{03B8A164-A691-48DA-8AD6-03A016482DC5}"/>
              </a:ext>
            </a:extLst>
          </p:cNvPr>
          <p:cNvSpPr txBox="1"/>
          <p:nvPr/>
        </p:nvSpPr>
        <p:spPr>
          <a:xfrm>
            <a:off x="9323812" y="562901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2</a:t>
            </a:r>
          </a:p>
        </p:txBody>
      </p:sp>
      <p:sp>
        <p:nvSpPr>
          <p:cNvPr id="32" name="CuadroTexto 9">
            <a:extLst>
              <a:ext uri="{FF2B5EF4-FFF2-40B4-BE49-F238E27FC236}">
                <a16:creationId xmlns:a16="http://schemas.microsoft.com/office/drawing/2014/main" id="{38BACC97-D46D-44D1-8A1C-2229BF941069}"/>
              </a:ext>
            </a:extLst>
          </p:cNvPr>
          <p:cNvSpPr txBox="1"/>
          <p:nvPr/>
        </p:nvSpPr>
        <p:spPr>
          <a:xfrm>
            <a:off x="10364978" y="5629010"/>
            <a:ext cx="48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16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0937069-7512-4901-A471-3B0EB948E437}"/>
              </a:ext>
            </a:extLst>
          </p:cNvPr>
          <p:cNvSpPr/>
          <p:nvPr/>
        </p:nvSpPr>
        <p:spPr>
          <a:xfrm>
            <a:off x="8986526" y="4593086"/>
            <a:ext cx="2154950" cy="70463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863FDC1A-B15F-4887-ADBD-6119A48C9E07}"/>
              </a:ext>
            </a:extLst>
          </p:cNvPr>
          <p:cNvSpPr/>
          <p:nvPr/>
        </p:nvSpPr>
        <p:spPr>
          <a:xfrm>
            <a:off x="8976486" y="5363772"/>
            <a:ext cx="2175029" cy="7062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6530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pic>
        <p:nvPicPr>
          <p:cNvPr id="16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D5356833-1ABB-411A-849A-C5054BB3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9">
            <a:extLst>
              <a:ext uri="{FF2B5EF4-FFF2-40B4-BE49-F238E27FC236}">
                <a16:creationId xmlns:a16="http://schemas.microsoft.com/office/drawing/2014/main" id="{581574F5-6A67-49E7-BB0A-A99849FE8B7F}"/>
              </a:ext>
            </a:extLst>
          </p:cNvPr>
          <p:cNvSpPr txBox="1"/>
          <p:nvPr/>
        </p:nvSpPr>
        <p:spPr>
          <a:xfrm>
            <a:off x="1604145" y="2551181"/>
            <a:ext cx="70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7</a:t>
            </a:r>
            <a:endParaRPr lang="es-CO" sz="2000" b="1" dirty="0"/>
          </a:p>
        </p:txBody>
      </p:sp>
      <p:sp>
        <p:nvSpPr>
          <p:cNvPr id="18" name="CuadroTexto 9">
            <a:extLst>
              <a:ext uri="{FF2B5EF4-FFF2-40B4-BE49-F238E27FC236}">
                <a16:creationId xmlns:a16="http://schemas.microsoft.com/office/drawing/2014/main" id="{90C62114-D536-4F82-81AD-46AD42B0F559}"/>
              </a:ext>
            </a:extLst>
          </p:cNvPr>
          <p:cNvSpPr txBox="1"/>
          <p:nvPr/>
        </p:nvSpPr>
        <p:spPr>
          <a:xfrm>
            <a:off x="2876519" y="2527361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  <a:endParaRPr lang="es-CO" sz="2000" b="1" dirty="0"/>
          </a:p>
        </p:txBody>
      </p:sp>
      <p:sp>
        <p:nvSpPr>
          <p:cNvPr id="19" name="CuadroTexto 9">
            <a:extLst>
              <a:ext uri="{FF2B5EF4-FFF2-40B4-BE49-F238E27FC236}">
                <a16:creationId xmlns:a16="http://schemas.microsoft.com/office/drawing/2014/main" id="{E02D3679-B16C-421C-8861-5D316281AC02}"/>
              </a:ext>
            </a:extLst>
          </p:cNvPr>
          <p:cNvSpPr txBox="1"/>
          <p:nvPr/>
        </p:nvSpPr>
        <p:spPr>
          <a:xfrm>
            <a:off x="1791470" y="328983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</a:t>
            </a:r>
            <a:endParaRPr lang="es-CO" sz="2000" b="1" dirty="0"/>
          </a:p>
        </p:txBody>
      </p:sp>
      <p:sp>
        <p:nvSpPr>
          <p:cNvPr id="20" name="CuadroTexto 9">
            <a:extLst>
              <a:ext uri="{FF2B5EF4-FFF2-40B4-BE49-F238E27FC236}">
                <a16:creationId xmlns:a16="http://schemas.microsoft.com/office/drawing/2014/main" id="{FDFF52B6-2201-42AF-9948-CC535CCC19D4}"/>
              </a:ext>
            </a:extLst>
          </p:cNvPr>
          <p:cNvSpPr txBox="1"/>
          <p:nvPr/>
        </p:nvSpPr>
        <p:spPr>
          <a:xfrm>
            <a:off x="2801007" y="3281921"/>
            <a:ext cx="4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18</a:t>
            </a:r>
            <a:endParaRPr lang="es-CO" sz="2000" b="1" dirty="0"/>
          </a:p>
        </p:txBody>
      </p:sp>
      <p:pic>
        <p:nvPicPr>
          <p:cNvPr id="28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3D990921-87F2-47E0-86F5-E07D92E53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86621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Texto 9">
            <a:extLst>
              <a:ext uri="{FF2B5EF4-FFF2-40B4-BE49-F238E27FC236}">
                <a16:creationId xmlns:a16="http://schemas.microsoft.com/office/drawing/2014/main" id="{F41DF83E-AD68-4FCA-97DA-4428256868FA}"/>
              </a:ext>
            </a:extLst>
          </p:cNvPr>
          <p:cNvSpPr txBox="1"/>
          <p:nvPr/>
        </p:nvSpPr>
        <p:spPr>
          <a:xfrm>
            <a:off x="1785646" y="490626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9</a:t>
            </a:r>
            <a:endParaRPr lang="es-CO" sz="2000" b="1" dirty="0"/>
          </a:p>
        </p:txBody>
      </p:sp>
      <p:sp>
        <p:nvSpPr>
          <p:cNvPr id="30" name="CuadroTexto 9">
            <a:extLst>
              <a:ext uri="{FF2B5EF4-FFF2-40B4-BE49-F238E27FC236}">
                <a16:creationId xmlns:a16="http://schemas.microsoft.com/office/drawing/2014/main" id="{AAC6656B-A3F9-47E9-A872-73252D14DBF3}"/>
              </a:ext>
            </a:extLst>
          </p:cNvPr>
          <p:cNvSpPr txBox="1"/>
          <p:nvPr/>
        </p:nvSpPr>
        <p:spPr>
          <a:xfrm>
            <a:off x="2900335" y="490626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  <a:endParaRPr lang="es-CO" sz="2000" b="1" dirty="0"/>
          </a:p>
        </p:txBody>
      </p:sp>
      <p:sp>
        <p:nvSpPr>
          <p:cNvPr id="31" name="CuadroTexto 9">
            <a:extLst>
              <a:ext uri="{FF2B5EF4-FFF2-40B4-BE49-F238E27FC236}">
                <a16:creationId xmlns:a16="http://schemas.microsoft.com/office/drawing/2014/main" id="{03B8A164-A691-48DA-8AD6-03A016482DC5}"/>
              </a:ext>
            </a:extLst>
          </p:cNvPr>
          <p:cNvSpPr txBox="1"/>
          <p:nvPr/>
        </p:nvSpPr>
        <p:spPr>
          <a:xfrm>
            <a:off x="1782969" y="5637661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2</a:t>
            </a:r>
          </a:p>
        </p:txBody>
      </p:sp>
      <p:sp>
        <p:nvSpPr>
          <p:cNvPr id="32" name="CuadroTexto 9">
            <a:extLst>
              <a:ext uri="{FF2B5EF4-FFF2-40B4-BE49-F238E27FC236}">
                <a16:creationId xmlns:a16="http://schemas.microsoft.com/office/drawing/2014/main" id="{38BACC97-D46D-44D1-8A1C-2229BF941069}"/>
              </a:ext>
            </a:extLst>
          </p:cNvPr>
          <p:cNvSpPr txBox="1"/>
          <p:nvPr/>
        </p:nvSpPr>
        <p:spPr>
          <a:xfrm>
            <a:off x="2824135" y="5637661"/>
            <a:ext cx="48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2">
                <a:extLst>
                  <a:ext uri="{FF2B5EF4-FFF2-40B4-BE49-F238E27FC236}">
                    <a16:creationId xmlns:a16="http://schemas.microsoft.com/office/drawing/2014/main" id="{8C92EBFB-110B-4793-A76E-60B65C1CEC5B}"/>
                  </a:ext>
                </a:extLst>
              </p:cNvPr>
              <p:cNvSpPr txBox="1"/>
              <p:nvPr/>
            </p:nvSpPr>
            <p:spPr>
              <a:xfrm>
                <a:off x="3717161" y="1966470"/>
                <a:ext cx="3891002" cy="1997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7+4</m:t>
                          </m:r>
                        </m:den>
                      </m:f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=0.63</m:t>
                      </m:r>
                    </m:oMath>
                  </m:oMathPara>
                </a14:m>
                <a:endParaRPr lang="es-CO" dirty="0"/>
              </a:p>
              <a:p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1+19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s-CO" sz="180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5" name="TextBox 32">
                <a:extLst>
                  <a:ext uri="{FF2B5EF4-FFF2-40B4-BE49-F238E27FC236}">
                    <a16:creationId xmlns:a16="http://schemas.microsoft.com/office/drawing/2014/main" id="{8C92EBFB-110B-4793-A76E-60B65C1CE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161" y="1966470"/>
                <a:ext cx="3891002" cy="1997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2">
                <a:extLst>
                  <a:ext uri="{FF2B5EF4-FFF2-40B4-BE49-F238E27FC236}">
                    <a16:creationId xmlns:a16="http://schemas.microsoft.com/office/drawing/2014/main" id="{77BE3D42-EAD8-4E44-9862-F4D00F2097E1}"/>
                  </a:ext>
                </a:extLst>
              </p:cNvPr>
              <p:cNvSpPr txBox="1"/>
              <p:nvPr/>
            </p:nvSpPr>
            <p:spPr>
              <a:xfrm>
                <a:off x="3789662" y="4386672"/>
                <a:ext cx="3891002" cy="1997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9+2</m:t>
                          </m:r>
                        </m:den>
                      </m:f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=0.81</m:t>
                      </m:r>
                    </m:oMath>
                  </m:oMathPara>
                </a14:m>
                <a:endParaRPr lang="es-CO" dirty="0"/>
              </a:p>
              <a:p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3+16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=0.15</m:t>
                      </m:r>
                    </m:oMath>
                  </m:oMathPara>
                </a14:m>
                <a:endParaRPr lang="es-CO" sz="180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6" name="TextBox 32">
                <a:extLst>
                  <a:ext uri="{FF2B5EF4-FFF2-40B4-BE49-F238E27FC236}">
                    <a16:creationId xmlns:a16="http://schemas.microsoft.com/office/drawing/2014/main" id="{77BE3D42-EAD8-4E44-9862-F4D00F209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662" y="4386672"/>
                <a:ext cx="3891002" cy="1997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ángulo 37">
            <a:extLst>
              <a:ext uri="{FF2B5EF4-FFF2-40B4-BE49-F238E27FC236}">
                <a16:creationId xmlns:a16="http://schemas.microsoft.com/office/drawing/2014/main" id="{1CF6CD4E-C891-4127-A08B-E0F9B21D4FC6}"/>
              </a:ext>
            </a:extLst>
          </p:cNvPr>
          <p:cNvSpPr/>
          <p:nvPr/>
        </p:nvSpPr>
        <p:spPr>
          <a:xfrm>
            <a:off x="1431630" y="2198864"/>
            <a:ext cx="1062996" cy="1483167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7D6C9E61-13D0-4B9E-A6B0-219711D74758}"/>
              </a:ext>
            </a:extLst>
          </p:cNvPr>
          <p:cNvSpPr/>
          <p:nvPr/>
        </p:nvSpPr>
        <p:spPr>
          <a:xfrm>
            <a:off x="1447238" y="4582542"/>
            <a:ext cx="1062996" cy="1483167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D7DE91A-6023-408B-A616-0D88591F7A5A}"/>
              </a:ext>
            </a:extLst>
          </p:cNvPr>
          <p:cNvSpPr/>
          <p:nvPr/>
        </p:nvSpPr>
        <p:spPr>
          <a:xfrm>
            <a:off x="4018262" y="1869541"/>
            <a:ext cx="3305815" cy="962436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C7DAA92-B697-4ABB-9146-9B6C2F9DC2BB}"/>
              </a:ext>
            </a:extLst>
          </p:cNvPr>
          <p:cNvSpPr/>
          <p:nvPr/>
        </p:nvSpPr>
        <p:spPr>
          <a:xfrm>
            <a:off x="4082255" y="4263734"/>
            <a:ext cx="3305815" cy="962436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80D6AE3-D3BB-41A9-B924-C6ABBB6C6AA7}"/>
              </a:ext>
            </a:extLst>
          </p:cNvPr>
          <p:cNvSpPr/>
          <p:nvPr/>
        </p:nvSpPr>
        <p:spPr>
          <a:xfrm>
            <a:off x="2543935" y="2200115"/>
            <a:ext cx="1062996" cy="148316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F0AAE808-B11A-4800-9884-E777B02E5DFF}"/>
              </a:ext>
            </a:extLst>
          </p:cNvPr>
          <p:cNvSpPr/>
          <p:nvPr/>
        </p:nvSpPr>
        <p:spPr>
          <a:xfrm>
            <a:off x="2533577" y="4580242"/>
            <a:ext cx="1062996" cy="148316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D1EDB9F9-42C0-4471-BF56-19363C5443AB}"/>
              </a:ext>
            </a:extLst>
          </p:cNvPr>
          <p:cNvSpPr/>
          <p:nvPr/>
        </p:nvSpPr>
        <p:spPr>
          <a:xfrm>
            <a:off x="4082255" y="5321825"/>
            <a:ext cx="3305815" cy="96243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EC0FC9C5-93D0-4CC9-9AD6-FB289EB8DAC2}"/>
              </a:ext>
            </a:extLst>
          </p:cNvPr>
          <p:cNvSpPr/>
          <p:nvPr/>
        </p:nvSpPr>
        <p:spPr>
          <a:xfrm>
            <a:off x="4024910" y="2916612"/>
            <a:ext cx="3305815" cy="96243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9692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pic>
        <p:nvPicPr>
          <p:cNvPr id="16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D5356833-1ABB-411A-849A-C5054BB3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9">
            <a:extLst>
              <a:ext uri="{FF2B5EF4-FFF2-40B4-BE49-F238E27FC236}">
                <a16:creationId xmlns:a16="http://schemas.microsoft.com/office/drawing/2014/main" id="{581574F5-6A67-49E7-BB0A-A99849FE8B7F}"/>
              </a:ext>
            </a:extLst>
          </p:cNvPr>
          <p:cNvSpPr txBox="1"/>
          <p:nvPr/>
        </p:nvSpPr>
        <p:spPr>
          <a:xfrm>
            <a:off x="1604145" y="2551181"/>
            <a:ext cx="70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7</a:t>
            </a:r>
            <a:endParaRPr lang="es-CO" sz="2000" b="1" dirty="0"/>
          </a:p>
        </p:txBody>
      </p:sp>
      <p:sp>
        <p:nvSpPr>
          <p:cNvPr id="18" name="CuadroTexto 9">
            <a:extLst>
              <a:ext uri="{FF2B5EF4-FFF2-40B4-BE49-F238E27FC236}">
                <a16:creationId xmlns:a16="http://schemas.microsoft.com/office/drawing/2014/main" id="{90C62114-D536-4F82-81AD-46AD42B0F559}"/>
              </a:ext>
            </a:extLst>
          </p:cNvPr>
          <p:cNvSpPr txBox="1"/>
          <p:nvPr/>
        </p:nvSpPr>
        <p:spPr>
          <a:xfrm>
            <a:off x="2876519" y="2527361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  <a:endParaRPr lang="es-CO" sz="2000" b="1" dirty="0"/>
          </a:p>
        </p:txBody>
      </p:sp>
      <p:sp>
        <p:nvSpPr>
          <p:cNvPr id="19" name="CuadroTexto 9">
            <a:extLst>
              <a:ext uri="{FF2B5EF4-FFF2-40B4-BE49-F238E27FC236}">
                <a16:creationId xmlns:a16="http://schemas.microsoft.com/office/drawing/2014/main" id="{E02D3679-B16C-421C-8861-5D316281AC02}"/>
              </a:ext>
            </a:extLst>
          </p:cNvPr>
          <p:cNvSpPr txBox="1"/>
          <p:nvPr/>
        </p:nvSpPr>
        <p:spPr>
          <a:xfrm>
            <a:off x="1791470" y="328983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</a:t>
            </a:r>
            <a:endParaRPr lang="es-CO" sz="2000" b="1" dirty="0"/>
          </a:p>
        </p:txBody>
      </p:sp>
      <p:sp>
        <p:nvSpPr>
          <p:cNvPr id="20" name="CuadroTexto 9">
            <a:extLst>
              <a:ext uri="{FF2B5EF4-FFF2-40B4-BE49-F238E27FC236}">
                <a16:creationId xmlns:a16="http://schemas.microsoft.com/office/drawing/2014/main" id="{FDFF52B6-2201-42AF-9948-CC535CCC19D4}"/>
              </a:ext>
            </a:extLst>
          </p:cNvPr>
          <p:cNvSpPr txBox="1"/>
          <p:nvPr/>
        </p:nvSpPr>
        <p:spPr>
          <a:xfrm>
            <a:off x="2801007" y="3281921"/>
            <a:ext cx="4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18</a:t>
            </a:r>
            <a:endParaRPr lang="es-CO" sz="2000" b="1" dirty="0"/>
          </a:p>
        </p:txBody>
      </p:sp>
      <p:pic>
        <p:nvPicPr>
          <p:cNvPr id="28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3D990921-87F2-47E0-86F5-E07D92E53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86621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Texto 9">
            <a:extLst>
              <a:ext uri="{FF2B5EF4-FFF2-40B4-BE49-F238E27FC236}">
                <a16:creationId xmlns:a16="http://schemas.microsoft.com/office/drawing/2014/main" id="{F41DF83E-AD68-4FCA-97DA-4428256868FA}"/>
              </a:ext>
            </a:extLst>
          </p:cNvPr>
          <p:cNvSpPr txBox="1"/>
          <p:nvPr/>
        </p:nvSpPr>
        <p:spPr>
          <a:xfrm>
            <a:off x="1785646" y="490626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9</a:t>
            </a:r>
            <a:endParaRPr lang="es-CO" sz="2000" b="1" dirty="0"/>
          </a:p>
        </p:txBody>
      </p:sp>
      <p:sp>
        <p:nvSpPr>
          <p:cNvPr id="30" name="CuadroTexto 9">
            <a:extLst>
              <a:ext uri="{FF2B5EF4-FFF2-40B4-BE49-F238E27FC236}">
                <a16:creationId xmlns:a16="http://schemas.microsoft.com/office/drawing/2014/main" id="{AAC6656B-A3F9-47E9-A872-73252D14DBF3}"/>
              </a:ext>
            </a:extLst>
          </p:cNvPr>
          <p:cNvSpPr txBox="1"/>
          <p:nvPr/>
        </p:nvSpPr>
        <p:spPr>
          <a:xfrm>
            <a:off x="2900335" y="490626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  <a:endParaRPr lang="es-CO" sz="2000" b="1" dirty="0"/>
          </a:p>
        </p:txBody>
      </p:sp>
      <p:sp>
        <p:nvSpPr>
          <p:cNvPr id="31" name="CuadroTexto 9">
            <a:extLst>
              <a:ext uri="{FF2B5EF4-FFF2-40B4-BE49-F238E27FC236}">
                <a16:creationId xmlns:a16="http://schemas.microsoft.com/office/drawing/2014/main" id="{03B8A164-A691-48DA-8AD6-03A016482DC5}"/>
              </a:ext>
            </a:extLst>
          </p:cNvPr>
          <p:cNvSpPr txBox="1"/>
          <p:nvPr/>
        </p:nvSpPr>
        <p:spPr>
          <a:xfrm>
            <a:off x="1782969" y="5637661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2</a:t>
            </a:r>
          </a:p>
        </p:txBody>
      </p:sp>
      <p:sp>
        <p:nvSpPr>
          <p:cNvPr id="32" name="CuadroTexto 9">
            <a:extLst>
              <a:ext uri="{FF2B5EF4-FFF2-40B4-BE49-F238E27FC236}">
                <a16:creationId xmlns:a16="http://schemas.microsoft.com/office/drawing/2014/main" id="{38BACC97-D46D-44D1-8A1C-2229BF941069}"/>
              </a:ext>
            </a:extLst>
          </p:cNvPr>
          <p:cNvSpPr txBox="1"/>
          <p:nvPr/>
        </p:nvSpPr>
        <p:spPr>
          <a:xfrm>
            <a:off x="2824135" y="5637661"/>
            <a:ext cx="48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2">
                <a:extLst>
                  <a:ext uri="{FF2B5EF4-FFF2-40B4-BE49-F238E27FC236}">
                    <a16:creationId xmlns:a16="http://schemas.microsoft.com/office/drawing/2014/main" id="{8C92EBFB-110B-4793-A76E-60B65C1CEC5B}"/>
                  </a:ext>
                </a:extLst>
              </p:cNvPr>
              <p:cNvSpPr txBox="1"/>
              <p:nvPr/>
            </p:nvSpPr>
            <p:spPr>
              <a:xfrm>
                <a:off x="3705663" y="2322276"/>
                <a:ext cx="1532162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=0.63</m:t>
                      </m:r>
                    </m:oMath>
                  </m:oMathPara>
                </a14:m>
                <a:endParaRPr lang="es-CO" dirty="0"/>
              </a:p>
              <a:p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s-CO" sz="180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5" name="TextBox 32">
                <a:extLst>
                  <a:ext uri="{FF2B5EF4-FFF2-40B4-BE49-F238E27FC236}">
                    <a16:creationId xmlns:a16="http://schemas.microsoft.com/office/drawing/2014/main" id="{8C92EBFB-110B-4793-A76E-60B65C1CE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663" y="2322276"/>
                <a:ext cx="1532162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2">
                <a:extLst>
                  <a:ext uri="{FF2B5EF4-FFF2-40B4-BE49-F238E27FC236}">
                    <a16:creationId xmlns:a16="http://schemas.microsoft.com/office/drawing/2014/main" id="{77BE3D42-EAD8-4E44-9862-F4D00F2097E1}"/>
                  </a:ext>
                </a:extLst>
              </p:cNvPr>
              <p:cNvSpPr txBox="1"/>
              <p:nvPr/>
            </p:nvSpPr>
            <p:spPr>
              <a:xfrm>
                <a:off x="3747662" y="4706268"/>
                <a:ext cx="1448163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=0.81</m:t>
                      </m:r>
                    </m:oMath>
                  </m:oMathPara>
                </a14:m>
                <a:endParaRPr lang="es-CO" dirty="0"/>
              </a:p>
              <a:p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=0.15</m:t>
                      </m:r>
                    </m:oMath>
                  </m:oMathPara>
                </a14:m>
                <a:endParaRPr lang="es-CO" sz="180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6" name="TextBox 32">
                <a:extLst>
                  <a:ext uri="{FF2B5EF4-FFF2-40B4-BE49-F238E27FC236}">
                    <a16:creationId xmlns:a16="http://schemas.microsoft.com/office/drawing/2014/main" id="{77BE3D42-EAD8-4E44-9862-F4D00F209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662" y="4706268"/>
                <a:ext cx="1448163" cy="1477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9" descr="Diagram&#10;&#10;Description automatically generated">
            <a:extLst>
              <a:ext uri="{FF2B5EF4-FFF2-40B4-BE49-F238E27FC236}">
                <a16:creationId xmlns:a16="http://schemas.microsoft.com/office/drawing/2014/main" id="{4333DC94-D02D-44C6-AA4E-180BA4131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68" y="1693581"/>
            <a:ext cx="5422639" cy="443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98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AUC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C5BD524-B348-41E0-94CB-40396ACB7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9288"/>
            <a:ext cx="517991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1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1E8A8-85C4-44C2-BB82-CCA52416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K-</a:t>
            </a:r>
            <a:r>
              <a:rPr lang="es-CO" dirty="0" err="1"/>
              <a:t>Fold</a:t>
            </a:r>
            <a:r>
              <a:rPr lang="es-CO" dirty="0"/>
              <a:t> Cross Validation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6D65F-E569-4280-989B-3781971D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O" dirty="0"/>
              <a:t>Se parte la base de entrenamiento en k compartimientos.</a:t>
            </a:r>
          </a:p>
          <a:p>
            <a:pPr algn="just"/>
            <a:r>
              <a:rPr lang="es-CO" dirty="0"/>
              <a:t>Se entrena el modelo en k-1 compartimientos y se calcula el performance del modelo en el compartimiento k.</a:t>
            </a:r>
          </a:p>
          <a:p>
            <a:pPr algn="just"/>
            <a:r>
              <a:rPr lang="es-CO" dirty="0"/>
              <a:t>Se repite el proceso hasta que cada compartimiento se haya usado como base de prueba.</a:t>
            </a:r>
          </a:p>
          <a:p>
            <a:pPr algn="just"/>
            <a:r>
              <a:rPr lang="es-CO" dirty="0"/>
              <a:t>Se saca la métrica de performance promedio y la desviación de esta métrica.</a:t>
            </a:r>
          </a:p>
          <a:p>
            <a:endParaRPr lang="es-CO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FD0D540-981E-42AD-9F19-D62DFDC57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593" y="2734469"/>
            <a:ext cx="49815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885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84F5A-610C-45CF-856A-2C4A8D5D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Muchas métricas ¿Con cuál me quedo?</a:t>
            </a:r>
          </a:p>
        </p:txBody>
      </p:sp>
    </p:spTree>
    <p:extLst>
      <p:ext uri="{BB962C8B-B14F-4D97-AF65-F5344CB8AC3E}">
        <p14:creationId xmlns:p14="http://schemas.microsoft.com/office/powerpoint/2010/main" val="531004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84F5A-610C-45CF-856A-2C4A8D5D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Muchas métricas ¿Con cuál me quedo? </a:t>
            </a:r>
            <a:r>
              <a:rPr lang="es-CO" b="1" dirty="0"/>
              <a:t>DEPENDE. </a:t>
            </a:r>
            <a:r>
              <a:rPr lang="es-CO" dirty="0"/>
              <a:t>Nuestra </a:t>
            </a:r>
            <a:r>
              <a:rPr lang="es-CO" u="sng" dirty="0"/>
              <a:t>sugerencia</a:t>
            </a:r>
            <a:r>
              <a:rPr lang="es-CO" dirty="0"/>
              <a:t>:</a:t>
            </a:r>
            <a:endParaRPr lang="es-CO" b="1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69C7460-E50B-42C2-8766-52E2B9356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506169"/>
              </p:ext>
            </p:extLst>
          </p:nvPr>
        </p:nvGraphicFramePr>
        <p:xfrm>
          <a:off x="2032000" y="1766656"/>
          <a:ext cx="8128000" cy="4500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585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2BE45-0AF2-4F4B-98DB-5687C80A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¿Con qué métricas evaluó mi modelo?</a:t>
            </a:r>
          </a:p>
        </p:txBody>
      </p:sp>
      <p:pic>
        <p:nvPicPr>
          <p:cNvPr id="1026" name="Picture 2" descr="thinking meme - Imgflip">
            <a:extLst>
              <a:ext uri="{FF2B5EF4-FFF2-40B4-BE49-F238E27FC236}">
                <a16:creationId xmlns:a16="http://schemas.microsoft.com/office/drawing/2014/main" id="{E9BAFDDD-4BD1-40DA-80F0-DDC35B54A0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7" y="1927896"/>
            <a:ext cx="5229225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00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64DC9766-2CAC-41F0-803B-5B795E400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920391"/>
              </p:ext>
            </p:extLst>
          </p:nvPr>
        </p:nvGraphicFramePr>
        <p:xfrm>
          <a:off x="838200" y="514905"/>
          <a:ext cx="10515600" cy="5662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991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64DC9766-2CAC-41F0-803B-5B795E400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928175"/>
              </p:ext>
            </p:extLst>
          </p:nvPr>
        </p:nvGraphicFramePr>
        <p:xfrm>
          <a:off x="2941838" y="597971"/>
          <a:ext cx="6308324" cy="5662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719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874FF-9F43-42C7-5979-8FA88A49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Mean </a:t>
            </a:r>
            <a:r>
              <a:rPr lang="es-ES" b="1" dirty="0" err="1"/>
              <a:t>Squared</a:t>
            </a:r>
            <a:r>
              <a:rPr lang="es-ES" b="1" dirty="0"/>
              <a:t> Error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A214CCF-CE84-5845-4A6E-C3A77E82B1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A214CCF-CE84-5845-4A6E-C3A77E82B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DataTechNotes: Regression Model Accuracy (MAE, MSE, RMSE, R-squared) Check  in R">
            <a:extLst>
              <a:ext uri="{FF2B5EF4-FFF2-40B4-BE49-F238E27FC236}">
                <a16:creationId xmlns:a16="http://schemas.microsoft.com/office/drawing/2014/main" id="{15638DC3-83B0-E2F0-CF52-DFB962A8D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" t="81437" r="-414" b="-1481"/>
          <a:stretch/>
        </p:blipFill>
        <p:spPr bwMode="auto">
          <a:xfrm>
            <a:off x="4224337" y="5445125"/>
            <a:ext cx="37433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94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874FF-9F43-42C7-5979-8FA88A49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/>
              <a:t>Root</a:t>
            </a:r>
            <a:r>
              <a:rPr lang="es-ES" b="1" dirty="0"/>
              <a:t> Mean </a:t>
            </a:r>
            <a:r>
              <a:rPr lang="es-ES" b="1" dirty="0" err="1"/>
              <a:t>Squared</a:t>
            </a:r>
            <a:r>
              <a:rPr lang="es-ES" b="1" dirty="0"/>
              <a:t> Error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A214CCF-CE84-5845-4A6E-C3A77E82B1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A214CCF-CE84-5845-4A6E-C3A77E82B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DataTechNotes: Regression Model Accuracy (MAE, MSE, RMSE, R-squared) Check  in R">
            <a:extLst>
              <a:ext uri="{FF2B5EF4-FFF2-40B4-BE49-F238E27FC236}">
                <a16:creationId xmlns:a16="http://schemas.microsoft.com/office/drawing/2014/main" id="{BD86E4BD-5E06-E447-51DA-73618B2503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" t="81437" r="-414" b="-1481"/>
          <a:stretch/>
        </p:blipFill>
        <p:spPr bwMode="auto">
          <a:xfrm>
            <a:off x="4224337" y="5445125"/>
            <a:ext cx="37433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640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1202</Words>
  <Application>Microsoft Office PowerPoint</Application>
  <PresentationFormat>Panorámica</PresentationFormat>
  <Paragraphs>285</Paragraphs>
  <Slides>41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Helvetica</vt:lpstr>
      <vt:lpstr>Tema de Office</vt:lpstr>
      <vt:lpstr>Métricas</vt:lpstr>
      <vt:lpstr>¿Qué es sesgo y varianza?</vt:lpstr>
      <vt:lpstr>Trade off sesgo - varianza</vt:lpstr>
      <vt:lpstr>K-Fold Cross Validation</vt:lpstr>
      <vt:lpstr>¿Con qué métricas evaluó mi modelo?</vt:lpstr>
      <vt:lpstr>Presentación de PowerPoint</vt:lpstr>
      <vt:lpstr>Presentación de PowerPoint</vt:lpstr>
      <vt:lpstr>Mean Squared Error</vt:lpstr>
      <vt:lpstr>Root Mean Squared Error</vt:lpstr>
      <vt:lpstr>MSE vs RMSE</vt:lpstr>
      <vt:lpstr>MSE vs RMSE</vt:lpstr>
      <vt:lpstr>MSE vs RMSE</vt:lpstr>
      <vt:lpstr>MSE vs RMSE</vt:lpstr>
      <vt:lpstr>Mean Absolute Error</vt:lpstr>
      <vt:lpstr>Mean Absolute Percentage Error</vt:lpstr>
      <vt:lpstr>MAE VS MAPE</vt:lpstr>
      <vt:lpstr>MAE VS MAPE</vt:lpstr>
      <vt:lpstr>MAE VS MAPE</vt:lpstr>
      <vt:lpstr>Presentación de PowerPoint</vt:lpstr>
      <vt:lpstr>Métricas para problemas de clasificación Matriz de confusión</vt:lpstr>
      <vt:lpstr>Métricas para problemas de clasificación Matriz de confusión</vt:lpstr>
      <vt:lpstr>Métricas para problemas de clasificación Accuracy</vt:lpstr>
      <vt:lpstr>Métricas para problemas de clasificación Precision </vt:lpstr>
      <vt:lpstr>Métricas para problemas de clasificación Recall (Sensitivity)</vt:lpstr>
      <vt:lpstr>Presentación de PowerPoint</vt:lpstr>
      <vt:lpstr>Métricas para problemas de clasificación F1 Score</vt:lpstr>
      <vt:lpstr>Métricas para problemas de clasificación Trade-off entre Precision y Recall</vt:lpstr>
      <vt:lpstr>Métricas para problemas de clasificación Trade-off entre Precision y Recall</vt:lpstr>
      <vt:lpstr>Métricas para problemas de clasificación F Score</vt:lpstr>
      <vt:lpstr>Métricas para problemas de clasificación Specificity</vt:lpstr>
      <vt:lpstr>Métricas para problemas de clasificación Curva ROC</vt:lpstr>
      <vt:lpstr>Métricas para problemas de clasificación Curva ROC</vt:lpstr>
      <vt:lpstr>Métricas para problemas de clasificación Curva ROC</vt:lpstr>
      <vt:lpstr>Métricas para problemas de clasificación Curva ROC</vt:lpstr>
      <vt:lpstr>Métricas para problemas de clasificación Curva ROC</vt:lpstr>
      <vt:lpstr>Métricas para problemas de clasificación Curva ROC</vt:lpstr>
      <vt:lpstr>Métricas para problemas de clasificación Curva ROC</vt:lpstr>
      <vt:lpstr>Métricas para problemas de clasificación Curva ROC</vt:lpstr>
      <vt:lpstr>Métricas para problemas de clasificación AUC</vt:lpstr>
      <vt:lpstr>Muchas métricas ¿Con cuál me quedo?</vt:lpstr>
      <vt:lpstr>Muchas métricas ¿Con cuál me quedo? DEPENDE. Nuestra sugerencia: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clasificación</dc:title>
  <dc:creator>Lucas Gómez Tobón</dc:creator>
  <cp:lastModifiedBy>Lucas  Gomez Tobon</cp:lastModifiedBy>
  <cp:revision>3</cp:revision>
  <dcterms:created xsi:type="dcterms:W3CDTF">2021-06-17T16:11:03Z</dcterms:created>
  <dcterms:modified xsi:type="dcterms:W3CDTF">2023-09-06T01:04:05Z</dcterms:modified>
</cp:coreProperties>
</file>