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76" r:id="rId6"/>
    <p:sldId id="263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65C44-A9E9-2944-8188-6AFF00F69327}" v="49" dt="2022-04-18T13:18:38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5"/>
    <p:restoredTop sz="94789"/>
  </p:normalViewPr>
  <p:slideViewPr>
    <p:cSldViewPr snapToGrid="0" snapToObjects="1">
      <p:cViewPr varScale="1">
        <p:scale>
          <a:sx n="105" d="100"/>
          <a:sy n="105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gonzalez" userId="73a7caba0637b110" providerId="LiveId" clId="{BA965C44-A9E9-2944-8188-6AFF00F69327}"/>
    <pc:docChg chg="modSld modShowInfo">
      <pc:chgData name="luisa gonzalez" userId="73a7caba0637b110" providerId="LiveId" clId="{BA965C44-A9E9-2944-8188-6AFF00F69327}" dt="2022-04-18T13:18:38.627" v="24" actId="20577"/>
      <pc:docMkLst>
        <pc:docMk/>
      </pc:docMkLst>
      <pc:sldChg chg="modSp mod">
        <pc:chgData name="luisa gonzalez" userId="73a7caba0637b110" providerId="LiveId" clId="{BA965C44-A9E9-2944-8188-6AFF00F69327}" dt="2022-04-18T13:14:06.294" v="2" actId="20577"/>
        <pc:sldMkLst>
          <pc:docMk/>
          <pc:sldMk cId="3551449588" sldId="258"/>
        </pc:sldMkLst>
        <pc:spChg chg="mod">
          <ac:chgData name="luisa gonzalez" userId="73a7caba0637b110" providerId="LiveId" clId="{BA965C44-A9E9-2944-8188-6AFF00F69327}" dt="2022-04-18T13:14:06.294" v="2" actId="20577"/>
          <ac:spMkLst>
            <pc:docMk/>
            <pc:sldMk cId="3551449588" sldId="258"/>
            <ac:spMk id="3" creationId="{94715113-703E-3745-856A-4B8785729C3E}"/>
          </ac:spMkLst>
        </pc:spChg>
      </pc:sldChg>
      <pc:sldChg chg="modSp">
        <pc:chgData name="luisa gonzalez" userId="73a7caba0637b110" providerId="LiveId" clId="{BA965C44-A9E9-2944-8188-6AFF00F69327}" dt="2022-04-18T13:18:38.627" v="24" actId="20577"/>
        <pc:sldMkLst>
          <pc:docMk/>
          <pc:sldMk cId="862103185" sldId="267"/>
        </pc:sldMkLst>
        <pc:graphicFrameChg chg="mod">
          <ac:chgData name="luisa gonzalez" userId="73a7caba0637b110" providerId="LiveId" clId="{BA965C44-A9E9-2944-8188-6AFF00F69327}" dt="2022-04-18T13:18:38.627" v="24" actId="20577"/>
          <ac:graphicFrameMkLst>
            <pc:docMk/>
            <pc:sldMk cId="862103185" sldId="267"/>
            <ac:graphicFrameMk id="184" creationId="{0E1FF71B-EEC7-8D74-3BCC-42B305BB1B8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499EB-B6E8-4EC3-A188-F78AAAE50D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33BD91-0395-4508-A253-7CF09E72F7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sellers seek to maximize sale prices. One way to increase home value is through home improvements and renovations that make a property more appealing to buyers</a:t>
          </a:r>
        </a:p>
      </dgm:t>
    </dgm:pt>
    <dgm:pt modelId="{A691205B-4BFF-4A85-85C4-8C19274E7187}" type="parTrans" cxnId="{D65092E2-9E18-45A2-BF4A-60EA7B20035A}">
      <dgm:prSet/>
      <dgm:spPr/>
      <dgm:t>
        <a:bodyPr/>
        <a:lstStyle/>
        <a:p>
          <a:endParaRPr lang="en-US"/>
        </a:p>
      </dgm:t>
    </dgm:pt>
    <dgm:pt modelId="{97EDD224-59C2-4BA6-AC1F-17134389E005}" type="sibTrans" cxnId="{D65092E2-9E18-45A2-BF4A-60EA7B20035A}">
      <dgm:prSet/>
      <dgm:spPr/>
      <dgm:t>
        <a:bodyPr/>
        <a:lstStyle/>
        <a:p>
          <a:endParaRPr lang="en-US"/>
        </a:p>
      </dgm:t>
    </dgm:pt>
    <dgm:pt modelId="{095B10A7-B5ED-4530-AD16-22FBA54CE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these projects can be very costly and home sellers may not get a return on their investment. </a:t>
          </a:r>
        </a:p>
      </dgm:t>
    </dgm:pt>
    <dgm:pt modelId="{53AF49FC-0FB1-4CA0-8033-84B0B5E54DC3}" type="parTrans" cxnId="{905B8481-2750-464C-9926-2C17254C55FE}">
      <dgm:prSet/>
      <dgm:spPr/>
      <dgm:t>
        <a:bodyPr/>
        <a:lstStyle/>
        <a:p>
          <a:endParaRPr lang="en-US"/>
        </a:p>
      </dgm:t>
    </dgm:pt>
    <dgm:pt modelId="{745D05A6-95EF-4456-8758-AF159EE970B2}" type="sibTrans" cxnId="{905B8481-2750-464C-9926-2C17254C55FE}">
      <dgm:prSet/>
      <dgm:spPr/>
      <dgm:t>
        <a:bodyPr/>
        <a:lstStyle/>
        <a:p>
          <a:endParaRPr lang="en-US"/>
        </a:p>
      </dgm:t>
    </dgm:pt>
    <dgm:pt modelId="{EB0F32A8-6199-4F37-BCCB-56A1A3B182CE}" type="pres">
      <dgm:prSet presAssocID="{9F3499EB-B6E8-4EC3-A188-F78AAAE50D03}" presName="root" presStyleCnt="0">
        <dgm:presLayoutVars>
          <dgm:dir/>
          <dgm:resizeHandles val="exact"/>
        </dgm:presLayoutVars>
      </dgm:prSet>
      <dgm:spPr/>
    </dgm:pt>
    <dgm:pt modelId="{C1AA6E8A-314C-4E02-A01E-24CA3C325F45}" type="pres">
      <dgm:prSet presAssocID="{6333BD91-0395-4508-A253-7CF09E72F760}" presName="compNode" presStyleCnt="0"/>
      <dgm:spPr/>
    </dgm:pt>
    <dgm:pt modelId="{C03F6338-86F0-4EFC-A1FE-A0B768315CE6}" type="pres">
      <dgm:prSet presAssocID="{6333BD91-0395-4508-A253-7CF09E72F760}" presName="bgRect" presStyleLbl="bgShp" presStyleIdx="0" presStyleCnt="2"/>
      <dgm:spPr/>
    </dgm:pt>
    <dgm:pt modelId="{3D84AF5D-160E-49D3-BF02-366DD1EB56C6}" type="pres">
      <dgm:prSet presAssocID="{6333BD91-0395-4508-A253-7CF09E72F7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6B89142-D907-4ED7-BE2C-0405B399F7E0}" type="pres">
      <dgm:prSet presAssocID="{6333BD91-0395-4508-A253-7CF09E72F760}" presName="spaceRect" presStyleCnt="0"/>
      <dgm:spPr/>
    </dgm:pt>
    <dgm:pt modelId="{51F7D790-B937-4BAD-8FFB-08EBB3F207FC}" type="pres">
      <dgm:prSet presAssocID="{6333BD91-0395-4508-A253-7CF09E72F760}" presName="parTx" presStyleLbl="revTx" presStyleIdx="0" presStyleCnt="2">
        <dgm:presLayoutVars>
          <dgm:chMax val="0"/>
          <dgm:chPref val="0"/>
        </dgm:presLayoutVars>
      </dgm:prSet>
      <dgm:spPr/>
    </dgm:pt>
    <dgm:pt modelId="{A2E9EDE2-1458-42CF-A87F-14F106DEC906}" type="pres">
      <dgm:prSet presAssocID="{97EDD224-59C2-4BA6-AC1F-17134389E005}" presName="sibTrans" presStyleCnt="0"/>
      <dgm:spPr/>
    </dgm:pt>
    <dgm:pt modelId="{6DC214DC-E762-43B2-9DDB-527A1141D23C}" type="pres">
      <dgm:prSet presAssocID="{095B10A7-B5ED-4530-AD16-22FBA54CEB13}" presName="compNode" presStyleCnt="0"/>
      <dgm:spPr/>
    </dgm:pt>
    <dgm:pt modelId="{6C05E9B7-040A-4018-9F7D-922BEEA24F95}" type="pres">
      <dgm:prSet presAssocID="{095B10A7-B5ED-4530-AD16-22FBA54CEB13}" presName="bgRect" presStyleLbl="bgShp" presStyleIdx="1" presStyleCnt="2"/>
      <dgm:spPr/>
    </dgm:pt>
    <dgm:pt modelId="{5419B359-CB2C-421C-A3C7-498DB6E71086}" type="pres">
      <dgm:prSet presAssocID="{095B10A7-B5ED-4530-AD16-22FBA54CEB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8CD7B27-B8EC-49A0-BE5E-03A040ED3CBA}" type="pres">
      <dgm:prSet presAssocID="{095B10A7-B5ED-4530-AD16-22FBA54CEB13}" presName="spaceRect" presStyleCnt="0"/>
      <dgm:spPr/>
    </dgm:pt>
    <dgm:pt modelId="{545DA8DA-079C-45A7-9B84-6E662B9C6289}" type="pres">
      <dgm:prSet presAssocID="{095B10A7-B5ED-4530-AD16-22FBA54CEB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79FD40-2CDB-6D41-8103-2CA138F501BB}" type="presOf" srcId="{9F3499EB-B6E8-4EC3-A188-F78AAAE50D03}" destId="{EB0F32A8-6199-4F37-BCCB-56A1A3B182CE}" srcOrd="0" destOrd="0" presId="urn:microsoft.com/office/officeart/2018/2/layout/IconVerticalSolidList"/>
    <dgm:cxn modelId="{905B8481-2750-464C-9926-2C17254C55FE}" srcId="{9F3499EB-B6E8-4EC3-A188-F78AAAE50D03}" destId="{095B10A7-B5ED-4530-AD16-22FBA54CEB13}" srcOrd="1" destOrd="0" parTransId="{53AF49FC-0FB1-4CA0-8033-84B0B5E54DC3}" sibTransId="{745D05A6-95EF-4456-8758-AF159EE970B2}"/>
    <dgm:cxn modelId="{E60EDA99-500B-8A4C-8847-85333514B590}" type="presOf" srcId="{095B10A7-B5ED-4530-AD16-22FBA54CEB13}" destId="{545DA8DA-079C-45A7-9B84-6E662B9C6289}" srcOrd="0" destOrd="0" presId="urn:microsoft.com/office/officeart/2018/2/layout/IconVerticalSolidList"/>
    <dgm:cxn modelId="{BBB3C29D-B056-5246-8829-517FEA7F9642}" type="presOf" srcId="{6333BD91-0395-4508-A253-7CF09E72F760}" destId="{51F7D790-B937-4BAD-8FFB-08EBB3F207FC}" srcOrd="0" destOrd="0" presId="urn:microsoft.com/office/officeart/2018/2/layout/IconVerticalSolidList"/>
    <dgm:cxn modelId="{D65092E2-9E18-45A2-BF4A-60EA7B20035A}" srcId="{9F3499EB-B6E8-4EC3-A188-F78AAAE50D03}" destId="{6333BD91-0395-4508-A253-7CF09E72F760}" srcOrd="0" destOrd="0" parTransId="{A691205B-4BFF-4A85-85C4-8C19274E7187}" sibTransId="{97EDD224-59C2-4BA6-AC1F-17134389E005}"/>
    <dgm:cxn modelId="{7166D57F-F1F8-DA4B-BDC9-28EC8B628CF6}" type="presParOf" srcId="{EB0F32A8-6199-4F37-BCCB-56A1A3B182CE}" destId="{C1AA6E8A-314C-4E02-A01E-24CA3C325F45}" srcOrd="0" destOrd="0" presId="urn:microsoft.com/office/officeart/2018/2/layout/IconVerticalSolidList"/>
    <dgm:cxn modelId="{7A3DF561-7CB6-7348-866E-36220F667880}" type="presParOf" srcId="{C1AA6E8A-314C-4E02-A01E-24CA3C325F45}" destId="{C03F6338-86F0-4EFC-A1FE-A0B768315CE6}" srcOrd="0" destOrd="0" presId="urn:microsoft.com/office/officeart/2018/2/layout/IconVerticalSolidList"/>
    <dgm:cxn modelId="{A0A85D81-B39D-8C46-9A69-4B45F1087050}" type="presParOf" srcId="{C1AA6E8A-314C-4E02-A01E-24CA3C325F45}" destId="{3D84AF5D-160E-49D3-BF02-366DD1EB56C6}" srcOrd="1" destOrd="0" presId="urn:microsoft.com/office/officeart/2018/2/layout/IconVerticalSolidList"/>
    <dgm:cxn modelId="{E6C4C1D6-9AFF-AB44-8115-C1E0F588A42B}" type="presParOf" srcId="{C1AA6E8A-314C-4E02-A01E-24CA3C325F45}" destId="{A6B89142-D907-4ED7-BE2C-0405B399F7E0}" srcOrd="2" destOrd="0" presId="urn:microsoft.com/office/officeart/2018/2/layout/IconVerticalSolidList"/>
    <dgm:cxn modelId="{80BEAF12-25D0-9548-AE49-934B6B25E0D7}" type="presParOf" srcId="{C1AA6E8A-314C-4E02-A01E-24CA3C325F45}" destId="{51F7D790-B937-4BAD-8FFB-08EBB3F207FC}" srcOrd="3" destOrd="0" presId="urn:microsoft.com/office/officeart/2018/2/layout/IconVerticalSolidList"/>
    <dgm:cxn modelId="{A5BB325B-01C3-D746-8189-0B76A85153AF}" type="presParOf" srcId="{EB0F32A8-6199-4F37-BCCB-56A1A3B182CE}" destId="{A2E9EDE2-1458-42CF-A87F-14F106DEC906}" srcOrd="1" destOrd="0" presId="urn:microsoft.com/office/officeart/2018/2/layout/IconVerticalSolidList"/>
    <dgm:cxn modelId="{2895313D-8A8D-D148-A861-FE02A42AFD31}" type="presParOf" srcId="{EB0F32A8-6199-4F37-BCCB-56A1A3B182CE}" destId="{6DC214DC-E762-43B2-9DDB-527A1141D23C}" srcOrd="2" destOrd="0" presId="urn:microsoft.com/office/officeart/2018/2/layout/IconVerticalSolidList"/>
    <dgm:cxn modelId="{5875F5FB-8D9A-5D4F-9EC2-C5C2CF8D52EE}" type="presParOf" srcId="{6DC214DC-E762-43B2-9DDB-527A1141D23C}" destId="{6C05E9B7-040A-4018-9F7D-922BEEA24F95}" srcOrd="0" destOrd="0" presId="urn:microsoft.com/office/officeart/2018/2/layout/IconVerticalSolidList"/>
    <dgm:cxn modelId="{8F4654BA-B692-6B4C-BE85-05FC67077B30}" type="presParOf" srcId="{6DC214DC-E762-43B2-9DDB-527A1141D23C}" destId="{5419B359-CB2C-421C-A3C7-498DB6E71086}" srcOrd="1" destOrd="0" presId="urn:microsoft.com/office/officeart/2018/2/layout/IconVerticalSolidList"/>
    <dgm:cxn modelId="{047DFFA8-9F44-0D48-8E2F-BE8B9EEC9917}" type="presParOf" srcId="{6DC214DC-E762-43B2-9DDB-527A1141D23C}" destId="{28CD7B27-B8EC-49A0-BE5E-03A040ED3CBA}" srcOrd="2" destOrd="0" presId="urn:microsoft.com/office/officeart/2018/2/layout/IconVerticalSolidList"/>
    <dgm:cxn modelId="{EC878A66-2113-E24E-ABFE-CB1C8072DCEC}" type="presParOf" srcId="{6DC214DC-E762-43B2-9DDB-527A1141D23C}" destId="{545DA8DA-079C-45A7-9B84-6E662B9C6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E1614-27F8-4D55-8A89-359471131B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C3047E5-2570-4029-8829-B5AC8E3448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to analyze how changes in each independent variable is related to the dependent variable</a:t>
          </a:r>
        </a:p>
      </dgm:t>
    </dgm:pt>
    <dgm:pt modelId="{60A20192-87B9-4976-9280-9ED52DEC0F93}" type="parTrans" cxnId="{7629CF69-703F-442D-B10E-BE1CEE136992}">
      <dgm:prSet/>
      <dgm:spPr/>
      <dgm:t>
        <a:bodyPr/>
        <a:lstStyle/>
        <a:p>
          <a:endParaRPr lang="en-US"/>
        </a:p>
      </dgm:t>
    </dgm:pt>
    <dgm:pt modelId="{2621C40F-7245-434B-9B00-1FBB607F66DE}" type="sibTrans" cxnId="{7629CF69-703F-442D-B10E-BE1CEE136992}">
      <dgm:prSet/>
      <dgm:spPr/>
      <dgm:t>
        <a:bodyPr/>
        <a:lstStyle/>
        <a:p>
          <a:endParaRPr lang="en-US"/>
        </a:p>
      </dgm:t>
    </dgm:pt>
    <dgm:pt modelId="{89379AA2-7512-4F1A-ACB8-D1C2ED8B0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are easily interpretable </a:t>
          </a:r>
        </a:p>
      </dgm:t>
    </dgm:pt>
    <dgm:pt modelId="{02A6CDAF-62ED-47DD-87FE-7FBFC1C5C02F}" type="parTrans" cxnId="{CAD586A8-2EB3-4C5B-A18D-94E43C4300C3}">
      <dgm:prSet/>
      <dgm:spPr/>
      <dgm:t>
        <a:bodyPr/>
        <a:lstStyle/>
        <a:p>
          <a:endParaRPr lang="en-US"/>
        </a:p>
      </dgm:t>
    </dgm:pt>
    <dgm:pt modelId="{C8C28A29-8A44-47EA-8347-D80F4DBCE48E}" type="sibTrans" cxnId="{CAD586A8-2EB3-4C5B-A18D-94E43C4300C3}">
      <dgm:prSet/>
      <dgm:spPr/>
      <dgm:t>
        <a:bodyPr/>
        <a:lstStyle/>
        <a:p>
          <a:endParaRPr lang="en-US"/>
        </a:p>
      </dgm:t>
    </dgm:pt>
    <dgm:pt modelId="{1B874C6B-53FC-4E63-B25E-0928AAAD8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Perfect for analyzing a continuous target variable</a:t>
          </a:r>
        </a:p>
      </dgm:t>
    </dgm:pt>
    <dgm:pt modelId="{91CAF9D2-AA51-4BA1-9631-88B58370C57E}" type="parTrans" cxnId="{3151041F-FB8D-4C53-8527-FFC1207F1C58}">
      <dgm:prSet/>
      <dgm:spPr/>
      <dgm:t>
        <a:bodyPr/>
        <a:lstStyle/>
        <a:p>
          <a:endParaRPr lang="en-US"/>
        </a:p>
      </dgm:t>
    </dgm:pt>
    <dgm:pt modelId="{D7DA800D-DB09-4706-8D8E-957C5DCD47CB}" type="sibTrans" cxnId="{3151041F-FB8D-4C53-8527-FFC1207F1C58}">
      <dgm:prSet/>
      <dgm:spPr/>
      <dgm:t>
        <a:bodyPr/>
        <a:lstStyle/>
        <a:p>
          <a:endParaRPr lang="en-US"/>
        </a:p>
      </dgm:t>
    </dgm:pt>
    <dgm:pt modelId="{83CDDA58-BBEA-49EA-9FDA-676674215251}" type="pres">
      <dgm:prSet presAssocID="{510E1614-27F8-4D55-8A89-359471131B6C}" presName="root" presStyleCnt="0">
        <dgm:presLayoutVars>
          <dgm:dir/>
          <dgm:resizeHandles val="exact"/>
        </dgm:presLayoutVars>
      </dgm:prSet>
      <dgm:spPr/>
    </dgm:pt>
    <dgm:pt modelId="{09E222E8-695A-4226-B391-E18B7E43AD27}" type="pres">
      <dgm:prSet presAssocID="{1B874C6B-53FC-4E63-B25E-0928AAAD8A28}" presName="compNode" presStyleCnt="0"/>
      <dgm:spPr/>
    </dgm:pt>
    <dgm:pt modelId="{A885DEBA-8B26-4E42-86C8-A4ACB82A0A66}" type="pres">
      <dgm:prSet presAssocID="{1B874C6B-53FC-4E63-B25E-0928AAAD8A28}" presName="bgRect" presStyleLbl="bgShp" presStyleIdx="0" presStyleCnt="3"/>
      <dgm:spPr/>
    </dgm:pt>
    <dgm:pt modelId="{9F170FC3-1598-4EE7-BCD9-E49B17CD0E56}" type="pres">
      <dgm:prSet presAssocID="{1B874C6B-53FC-4E63-B25E-0928AAAD8A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D48C32-0730-4493-B5CF-B20C5245C107}" type="pres">
      <dgm:prSet presAssocID="{1B874C6B-53FC-4E63-B25E-0928AAAD8A28}" presName="spaceRect" presStyleCnt="0"/>
      <dgm:spPr/>
    </dgm:pt>
    <dgm:pt modelId="{770757C3-E729-4316-80E7-E67C860F2C67}" type="pres">
      <dgm:prSet presAssocID="{1B874C6B-53FC-4E63-B25E-0928AAAD8A28}" presName="parTx" presStyleLbl="revTx" presStyleIdx="0" presStyleCnt="3">
        <dgm:presLayoutVars>
          <dgm:chMax val="0"/>
          <dgm:chPref val="0"/>
        </dgm:presLayoutVars>
      </dgm:prSet>
      <dgm:spPr/>
    </dgm:pt>
    <dgm:pt modelId="{AAF38621-DAC7-5542-B723-4855EF567AFC}" type="pres">
      <dgm:prSet presAssocID="{D7DA800D-DB09-4706-8D8E-957C5DCD47CB}" presName="sibTrans" presStyleCnt="0"/>
      <dgm:spPr/>
    </dgm:pt>
    <dgm:pt modelId="{FAFF5D3F-AAB7-4AC9-88BC-8EB4036372CD}" type="pres">
      <dgm:prSet presAssocID="{AC3047E5-2570-4029-8829-B5AC8E3448CA}" presName="compNode" presStyleCnt="0"/>
      <dgm:spPr/>
    </dgm:pt>
    <dgm:pt modelId="{93BA0443-9C89-4496-B49B-4209BF5374F9}" type="pres">
      <dgm:prSet presAssocID="{AC3047E5-2570-4029-8829-B5AC8E3448CA}" presName="bgRect" presStyleLbl="bgShp" presStyleIdx="1" presStyleCnt="3"/>
      <dgm:spPr/>
    </dgm:pt>
    <dgm:pt modelId="{837C9781-692F-4ADC-8423-60DB90838432}" type="pres">
      <dgm:prSet presAssocID="{AC3047E5-2570-4029-8829-B5AC8E3448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5C5BF6-B2B3-48F0-9B8D-6FB38B502389}" type="pres">
      <dgm:prSet presAssocID="{AC3047E5-2570-4029-8829-B5AC8E3448CA}" presName="spaceRect" presStyleCnt="0"/>
      <dgm:spPr/>
    </dgm:pt>
    <dgm:pt modelId="{8D804E67-8FDB-4EB0-9AC7-53295543EA28}" type="pres">
      <dgm:prSet presAssocID="{AC3047E5-2570-4029-8829-B5AC8E3448CA}" presName="parTx" presStyleLbl="revTx" presStyleIdx="1" presStyleCnt="3">
        <dgm:presLayoutVars>
          <dgm:chMax val="0"/>
          <dgm:chPref val="0"/>
        </dgm:presLayoutVars>
      </dgm:prSet>
      <dgm:spPr/>
    </dgm:pt>
    <dgm:pt modelId="{322B6731-2D16-4FEE-8880-C1E2A7D5B03C}" type="pres">
      <dgm:prSet presAssocID="{2621C40F-7245-434B-9B00-1FBB607F66DE}" presName="sibTrans" presStyleCnt="0"/>
      <dgm:spPr/>
    </dgm:pt>
    <dgm:pt modelId="{178DEB64-0D6F-4983-9C03-181CEFF185D8}" type="pres">
      <dgm:prSet presAssocID="{89379AA2-7512-4F1A-ACB8-D1C2ED8B0337}" presName="compNode" presStyleCnt="0"/>
      <dgm:spPr/>
    </dgm:pt>
    <dgm:pt modelId="{5EC4C7E7-B215-4D69-8DC5-56B54CFC19E4}" type="pres">
      <dgm:prSet presAssocID="{89379AA2-7512-4F1A-ACB8-D1C2ED8B0337}" presName="bgRect" presStyleLbl="bgShp" presStyleIdx="2" presStyleCnt="3"/>
      <dgm:spPr/>
    </dgm:pt>
    <dgm:pt modelId="{ACA1D175-B516-4AA4-A66C-1BD004FF8E51}" type="pres">
      <dgm:prSet presAssocID="{89379AA2-7512-4F1A-ACB8-D1C2ED8B03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43E629-A091-45C7-9B56-C12E0941EA47}" type="pres">
      <dgm:prSet presAssocID="{89379AA2-7512-4F1A-ACB8-D1C2ED8B0337}" presName="spaceRect" presStyleCnt="0"/>
      <dgm:spPr/>
    </dgm:pt>
    <dgm:pt modelId="{2A306615-DFE3-4A6D-8C3D-810A3AE2BBC0}" type="pres">
      <dgm:prSet presAssocID="{89379AA2-7512-4F1A-ACB8-D1C2ED8B03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51041F-FB8D-4C53-8527-FFC1207F1C58}" srcId="{510E1614-27F8-4D55-8A89-359471131B6C}" destId="{1B874C6B-53FC-4E63-B25E-0928AAAD8A28}" srcOrd="0" destOrd="0" parTransId="{91CAF9D2-AA51-4BA1-9631-88B58370C57E}" sibTransId="{D7DA800D-DB09-4706-8D8E-957C5DCD47CB}"/>
    <dgm:cxn modelId="{E5490941-CD20-4A29-A311-9E975CBECF4F}" type="presOf" srcId="{510E1614-27F8-4D55-8A89-359471131B6C}" destId="{83CDDA58-BBEA-49EA-9FDA-676674215251}" srcOrd="0" destOrd="0" presId="urn:microsoft.com/office/officeart/2018/2/layout/IconVerticalSolidList"/>
    <dgm:cxn modelId="{81705145-090D-B147-AF43-76A3177355AF}" type="presOf" srcId="{1B874C6B-53FC-4E63-B25E-0928AAAD8A28}" destId="{770757C3-E729-4316-80E7-E67C860F2C67}" srcOrd="0" destOrd="0" presId="urn:microsoft.com/office/officeart/2018/2/layout/IconVerticalSolidList"/>
    <dgm:cxn modelId="{7629CF69-703F-442D-B10E-BE1CEE136992}" srcId="{510E1614-27F8-4D55-8A89-359471131B6C}" destId="{AC3047E5-2570-4029-8829-B5AC8E3448CA}" srcOrd="1" destOrd="0" parTransId="{60A20192-87B9-4976-9280-9ED52DEC0F93}" sibTransId="{2621C40F-7245-434B-9B00-1FBB607F66DE}"/>
    <dgm:cxn modelId="{0781F086-24CB-5841-BBBC-ECA40B3A1E0C}" type="presOf" srcId="{AC3047E5-2570-4029-8829-B5AC8E3448CA}" destId="{8D804E67-8FDB-4EB0-9AC7-53295543EA28}" srcOrd="0" destOrd="0" presId="urn:microsoft.com/office/officeart/2018/2/layout/IconVerticalSolidList"/>
    <dgm:cxn modelId="{CAD586A8-2EB3-4C5B-A18D-94E43C4300C3}" srcId="{510E1614-27F8-4D55-8A89-359471131B6C}" destId="{89379AA2-7512-4F1A-ACB8-D1C2ED8B0337}" srcOrd="2" destOrd="0" parTransId="{02A6CDAF-62ED-47DD-87FE-7FBFC1C5C02F}" sibTransId="{C8C28A29-8A44-47EA-8347-D80F4DBCE48E}"/>
    <dgm:cxn modelId="{B088A5D4-1942-FA49-924B-67C62D47EB76}" type="presOf" srcId="{89379AA2-7512-4F1A-ACB8-D1C2ED8B0337}" destId="{2A306615-DFE3-4A6D-8C3D-810A3AE2BBC0}" srcOrd="0" destOrd="0" presId="urn:microsoft.com/office/officeart/2018/2/layout/IconVerticalSolidList"/>
    <dgm:cxn modelId="{D486CB81-5D99-6447-B696-058CE1A359D1}" type="presParOf" srcId="{83CDDA58-BBEA-49EA-9FDA-676674215251}" destId="{09E222E8-695A-4226-B391-E18B7E43AD27}" srcOrd="0" destOrd="0" presId="urn:microsoft.com/office/officeart/2018/2/layout/IconVerticalSolidList"/>
    <dgm:cxn modelId="{59FBB68C-D39C-4F45-896B-A95026532051}" type="presParOf" srcId="{09E222E8-695A-4226-B391-E18B7E43AD27}" destId="{A885DEBA-8B26-4E42-86C8-A4ACB82A0A66}" srcOrd="0" destOrd="0" presId="urn:microsoft.com/office/officeart/2018/2/layout/IconVerticalSolidList"/>
    <dgm:cxn modelId="{13105DF5-C82F-BB4F-AF39-2323E2F6F9A4}" type="presParOf" srcId="{09E222E8-695A-4226-B391-E18B7E43AD27}" destId="{9F170FC3-1598-4EE7-BCD9-E49B17CD0E56}" srcOrd="1" destOrd="0" presId="urn:microsoft.com/office/officeart/2018/2/layout/IconVerticalSolidList"/>
    <dgm:cxn modelId="{9A24A6C9-6B7D-C740-82C8-B38AD0DF9BAD}" type="presParOf" srcId="{09E222E8-695A-4226-B391-E18B7E43AD27}" destId="{A4D48C32-0730-4493-B5CF-B20C5245C107}" srcOrd="2" destOrd="0" presId="urn:microsoft.com/office/officeart/2018/2/layout/IconVerticalSolidList"/>
    <dgm:cxn modelId="{20BB8DC0-27C9-BC4B-8212-B157DBDFEF34}" type="presParOf" srcId="{09E222E8-695A-4226-B391-E18B7E43AD27}" destId="{770757C3-E729-4316-80E7-E67C860F2C67}" srcOrd="3" destOrd="0" presId="urn:microsoft.com/office/officeart/2018/2/layout/IconVerticalSolidList"/>
    <dgm:cxn modelId="{BAA91BFC-227C-6642-8868-96CEC87F8EC0}" type="presParOf" srcId="{83CDDA58-BBEA-49EA-9FDA-676674215251}" destId="{AAF38621-DAC7-5542-B723-4855EF567AFC}" srcOrd="1" destOrd="0" presId="urn:microsoft.com/office/officeart/2018/2/layout/IconVerticalSolidList"/>
    <dgm:cxn modelId="{584F0DB9-663E-CE4E-AA87-8CE540E0CF18}" type="presParOf" srcId="{83CDDA58-BBEA-49EA-9FDA-676674215251}" destId="{FAFF5D3F-AAB7-4AC9-88BC-8EB4036372CD}" srcOrd="2" destOrd="0" presId="urn:microsoft.com/office/officeart/2018/2/layout/IconVerticalSolidList"/>
    <dgm:cxn modelId="{98364AA8-553F-924A-95FD-3AE49D741C9A}" type="presParOf" srcId="{FAFF5D3F-AAB7-4AC9-88BC-8EB4036372CD}" destId="{93BA0443-9C89-4496-B49B-4209BF5374F9}" srcOrd="0" destOrd="0" presId="urn:microsoft.com/office/officeart/2018/2/layout/IconVerticalSolidList"/>
    <dgm:cxn modelId="{39AD933E-FEC7-804F-8420-26A0D86E5667}" type="presParOf" srcId="{FAFF5D3F-AAB7-4AC9-88BC-8EB4036372CD}" destId="{837C9781-692F-4ADC-8423-60DB90838432}" srcOrd="1" destOrd="0" presId="urn:microsoft.com/office/officeart/2018/2/layout/IconVerticalSolidList"/>
    <dgm:cxn modelId="{D5FD795B-AF42-BD46-8126-750A9BC84015}" type="presParOf" srcId="{FAFF5D3F-AAB7-4AC9-88BC-8EB4036372CD}" destId="{535C5BF6-B2B3-48F0-9B8D-6FB38B502389}" srcOrd="2" destOrd="0" presId="urn:microsoft.com/office/officeart/2018/2/layout/IconVerticalSolidList"/>
    <dgm:cxn modelId="{54A6314E-2FF2-ED44-8590-72CFB8AF5426}" type="presParOf" srcId="{FAFF5D3F-AAB7-4AC9-88BC-8EB4036372CD}" destId="{8D804E67-8FDB-4EB0-9AC7-53295543EA28}" srcOrd="3" destOrd="0" presId="urn:microsoft.com/office/officeart/2018/2/layout/IconVerticalSolidList"/>
    <dgm:cxn modelId="{7630B266-0781-CB4A-864B-C6C8D1D8F14B}" type="presParOf" srcId="{83CDDA58-BBEA-49EA-9FDA-676674215251}" destId="{322B6731-2D16-4FEE-8880-C1E2A7D5B03C}" srcOrd="3" destOrd="0" presId="urn:microsoft.com/office/officeart/2018/2/layout/IconVerticalSolidList"/>
    <dgm:cxn modelId="{D9808686-2591-C84A-B3CB-B3F0BEEF4D65}" type="presParOf" srcId="{83CDDA58-BBEA-49EA-9FDA-676674215251}" destId="{178DEB64-0D6F-4983-9C03-181CEFF185D8}" srcOrd="4" destOrd="0" presId="urn:microsoft.com/office/officeart/2018/2/layout/IconVerticalSolidList"/>
    <dgm:cxn modelId="{E576C3EB-1228-0B4D-9BB8-0860DDD5839E}" type="presParOf" srcId="{178DEB64-0D6F-4983-9C03-181CEFF185D8}" destId="{5EC4C7E7-B215-4D69-8DC5-56B54CFC19E4}" srcOrd="0" destOrd="0" presId="urn:microsoft.com/office/officeart/2018/2/layout/IconVerticalSolidList"/>
    <dgm:cxn modelId="{5716A2F0-C4A1-2345-A93E-06EB040A9C11}" type="presParOf" srcId="{178DEB64-0D6F-4983-9C03-181CEFF185D8}" destId="{ACA1D175-B516-4AA4-A66C-1BD004FF8E51}" srcOrd="1" destOrd="0" presId="urn:microsoft.com/office/officeart/2018/2/layout/IconVerticalSolidList"/>
    <dgm:cxn modelId="{A3EB8A3D-DFB3-6D46-829C-22C9EBF3B21D}" type="presParOf" srcId="{178DEB64-0D6F-4983-9C03-181CEFF185D8}" destId="{4943E629-A091-45C7-9B56-C12E0941EA47}" srcOrd="2" destOrd="0" presId="urn:microsoft.com/office/officeart/2018/2/layout/IconVerticalSolidList"/>
    <dgm:cxn modelId="{7249AD1A-3309-8648-88BF-34A9D70EBC76}" type="presParOf" srcId="{178DEB64-0D6F-4983-9C03-181CEFF185D8}" destId="{2A306615-DFE3-4A6D-8C3D-810A3AE2B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01701-FE02-7C4A-830C-6B94F003886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EBAC52-10C5-A84D-9216-5BED0AF3142D}">
      <dgm:prSet phldrT="[Text]"/>
      <dgm:spPr/>
      <dgm:t>
        <a:bodyPr/>
        <a:lstStyle/>
        <a:p>
          <a:r>
            <a:rPr lang="en-US" dirty="0"/>
            <a:t>Numerical/Categorical EDA</a:t>
          </a:r>
        </a:p>
      </dgm:t>
    </dgm:pt>
    <dgm:pt modelId="{F974E658-46D1-3D45-97C6-8248F2FF71EC}" type="parTrans" cxnId="{B6369DE1-E061-C44E-A9AA-6B82F586DA82}">
      <dgm:prSet/>
      <dgm:spPr/>
      <dgm:t>
        <a:bodyPr/>
        <a:lstStyle/>
        <a:p>
          <a:endParaRPr lang="en-US"/>
        </a:p>
      </dgm:t>
    </dgm:pt>
    <dgm:pt modelId="{D97C4653-E40D-7D4F-B5B2-216AA48E6303}" type="sibTrans" cxnId="{B6369DE1-E061-C44E-A9AA-6B82F586DA82}">
      <dgm:prSet/>
      <dgm:spPr/>
      <dgm:t>
        <a:bodyPr/>
        <a:lstStyle/>
        <a:p>
          <a:endParaRPr lang="en-US"/>
        </a:p>
      </dgm:t>
    </dgm:pt>
    <dgm:pt modelId="{743D31B9-81EE-EA44-98BA-E91FF58FAC09}">
      <dgm:prSet phldrT="[Text]"/>
      <dgm:spPr/>
      <dgm:t>
        <a:bodyPr/>
        <a:lstStyle/>
        <a:p>
          <a:r>
            <a:rPr lang="en-US" dirty="0"/>
            <a:t>Lasso to broaden my search</a:t>
          </a:r>
        </a:p>
      </dgm:t>
    </dgm:pt>
    <dgm:pt modelId="{55E72264-40AB-BB46-BEAC-E2E8E089D7FE}" type="parTrans" cxnId="{99751462-EDBC-6E44-8914-145D02BE3850}">
      <dgm:prSet/>
      <dgm:spPr/>
      <dgm:t>
        <a:bodyPr/>
        <a:lstStyle/>
        <a:p>
          <a:endParaRPr lang="en-US"/>
        </a:p>
      </dgm:t>
    </dgm:pt>
    <dgm:pt modelId="{0DA3708C-EC9E-6140-86C4-CADF6A377DD7}" type="sibTrans" cxnId="{99751462-EDBC-6E44-8914-145D02BE3850}">
      <dgm:prSet/>
      <dgm:spPr/>
      <dgm:t>
        <a:bodyPr/>
        <a:lstStyle/>
        <a:p>
          <a:endParaRPr lang="en-US"/>
        </a:p>
      </dgm:t>
    </dgm:pt>
    <dgm:pt modelId="{D01524BC-ED4D-5449-84FC-31F02546A075}">
      <dgm:prSet phldrT="[Text]"/>
      <dgm:spPr/>
      <dgm:t>
        <a:bodyPr/>
        <a:lstStyle/>
        <a:p>
          <a:r>
            <a:rPr lang="en-US" dirty="0"/>
            <a:t>Back to linear regression with Lasso variables</a:t>
          </a:r>
        </a:p>
      </dgm:t>
    </dgm:pt>
    <dgm:pt modelId="{F4D50134-4299-E448-8526-530B452AA5BB}" type="parTrans" cxnId="{EDEE631E-EE71-EF45-87BD-59719959C266}">
      <dgm:prSet/>
      <dgm:spPr/>
      <dgm:t>
        <a:bodyPr/>
        <a:lstStyle/>
        <a:p>
          <a:endParaRPr lang="en-US"/>
        </a:p>
      </dgm:t>
    </dgm:pt>
    <dgm:pt modelId="{F944E291-35C5-2040-ADFC-00B42EF718DE}" type="sibTrans" cxnId="{EDEE631E-EE71-EF45-87BD-59719959C266}">
      <dgm:prSet/>
      <dgm:spPr/>
      <dgm:t>
        <a:bodyPr/>
        <a:lstStyle/>
        <a:p>
          <a:endParaRPr lang="en-US"/>
        </a:p>
      </dgm:t>
    </dgm:pt>
    <dgm:pt modelId="{EB520D61-6D93-9945-ABA2-95543356649A}">
      <dgm:prSet phldrT="[Text]"/>
      <dgm:spPr/>
      <dgm:t>
        <a:bodyPr/>
        <a:lstStyle/>
        <a:p>
          <a:r>
            <a:rPr lang="en-US" dirty="0"/>
            <a:t>Lasso to focus the variables</a:t>
          </a:r>
        </a:p>
      </dgm:t>
    </dgm:pt>
    <dgm:pt modelId="{CEA2EE9C-1CA1-1B4A-8BAE-4F7909FCB167}" type="parTrans" cxnId="{44C61B42-6CE2-2649-968F-45DFF9723C4D}">
      <dgm:prSet/>
      <dgm:spPr/>
      <dgm:t>
        <a:bodyPr/>
        <a:lstStyle/>
        <a:p>
          <a:endParaRPr lang="en-US"/>
        </a:p>
      </dgm:t>
    </dgm:pt>
    <dgm:pt modelId="{54790441-8720-3A46-AF5A-95C54961C361}" type="sibTrans" cxnId="{44C61B42-6CE2-2649-968F-45DFF9723C4D}">
      <dgm:prSet/>
      <dgm:spPr/>
      <dgm:t>
        <a:bodyPr/>
        <a:lstStyle/>
        <a:p>
          <a:endParaRPr lang="en-US"/>
        </a:p>
      </dgm:t>
    </dgm:pt>
    <dgm:pt modelId="{028C951B-07EB-E848-B352-2E671406A60E}">
      <dgm:prSet phldrT="[Text]"/>
      <dgm:spPr/>
      <dgm:t>
        <a:bodyPr/>
        <a:lstStyle/>
        <a:p>
          <a:r>
            <a:rPr lang="en-US" dirty="0"/>
            <a:t>Back to a final linear model</a:t>
          </a:r>
        </a:p>
      </dgm:t>
    </dgm:pt>
    <dgm:pt modelId="{AD99895E-17F1-254E-B416-8200D53DB677}" type="parTrans" cxnId="{CF0AA2EB-9C4E-F048-9D5F-1CFC4F4240CC}">
      <dgm:prSet/>
      <dgm:spPr/>
      <dgm:t>
        <a:bodyPr/>
        <a:lstStyle/>
        <a:p>
          <a:endParaRPr lang="en-US"/>
        </a:p>
      </dgm:t>
    </dgm:pt>
    <dgm:pt modelId="{30F29B12-7CA0-8C4C-8F26-820DD6DAC0A9}" type="sibTrans" cxnId="{CF0AA2EB-9C4E-F048-9D5F-1CFC4F4240CC}">
      <dgm:prSet/>
      <dgm:spPr/>
      <dgm:t>
        <a:bodyPr/>
        <a:lstStyle/>
        <a:p>
          <a:endParaRPr lang="en-US"/>
        </a:p>
      </dgm:t>
    </dgm:pt>
    <dgm:pt modelId="{E511BED4-0ED4-5140-B8D1-97FC0A986E2D}" type="pres">
      <dgm:prSet presAssocID="{FB701701-FE02-7C4A-830C-6B94F0038863}" presName="Name0" presStyleCnt="0">
        <dgm:presLayoutVars>
          <dgm:dir/>
          <dgm:resizeHandles val="exact"/>
        </dgm:presLayoutVars>
      </dgm:prSet>
      <dgm:spPr/>
    </dgm:pt>
    <dgm:pt modelId="{AFB4267C-D276-6F41-AF7C-499FFAA2FDDF}" type="pres">
      <dgm:prSet presAssocID="{1DEBAC52-10C5-A84D-9216-5BED0AF3142D}" presName="node" presStyleLbl="node1" presStyleIdx="0" presStyleCnt="5">
        <dgm:presLayoutVars>
          <dgm:bulletEnabled val="1"/>
        </dgm:presLayoutVars>
      </dgm:prSet>
      <dgm:spPr/>
    </dgm:pt>
    <dgm:pt modelId="{7D768528-AD68-8E4B-9B4A-7F728F4BB652}" type="pres">
      <dgm:prSet presAssocID="{D97C4653-E40D-7D4F-B5B2-216AA48E6303}" presName="sibTrans" presStyleLbl="sibTrans1D1" presStyleIdx="0" presStyleCnt="4"/>
      <dgm:spPr/>
    </dgm:pt>
    <dgm:pt modelId="{0978F2A2-20C9-3443-91B9-A451DD2B13FD}" type="pres">
      <dgm:prSet presAssocID="{D97C4653-E40D-7D4F-B5B2-216AA48E6303}" presName="connectorText" presStyleLbl="sibTrans1D1" presStyleIdx="0" presStyleCnt="4"/>
      <dgm:spPr/>
    </dgm:pt>
    <dgm:pt modelId="{EF23EF6C-D3F6-454F-A06E-CE441E0FA7F8}" type="pres">
      <dgm:prSet presAssocID="{743D31B9-81EE-EA44-98BA-E91FF58FAC09}" presName="node" presStyleLbl="node1" presStyleIdx="1" presStyleCnt="5">
        <dgm:presLayoutVars>
          <dgm:bulletEnabled val="1"/>
        </dgm:presLayoutVars>
      </dgm:prSet>
      <dgm:spPr/>
    </dgm:pt>
    <dgm:pt modelId="{696E8B7A-1AC5-274D-8454-DEE28F3D26AD}" type="pres">
      <dgm:prSet presAssocID="{0DA3708C-EC9E-6140-86C4-CADF6A377DD7}" presName="sibTrans" presStyleLbl="sibTrans1D1" presStyleIdx="1" presStyleCnt="4"/>
      <dgm:spPr/>
    </dgm:pt>
    <dgm:pt modelId="{CDE739AB-D5A4-BC4A-B9BC-B6807BD2CB23}" type="pres">
      <dgm:prSet presAssocID="{0DA3708C-EC9E-6140-86C4-CADF6A377DD7}" presName="connectorText" presStyleLbl="sibTrans1D1" presStyleIdx="1" presStyleCnt="4"/>
      <dgm:spPr/>
    </dgm:pt>
    <dgm:pt modelId="{C189A346-C695-6C47-8CBA-2371640A4BAB}" type="pres">
      <dgm:prSet presAssocID="{D01524BC-ED4D-5449-84FC-31F02546A075}" presName="node" presStyleLbl="node1" presStyleIdx="2" presStyleCnt="5">
        <dgm:presLayoutVars>
          <dgm:bulletEnabled val="1"/>
        </dgm:presLayoutVars>
      </dgm:prSet>
      <dgm:spPr/>
    </dgm:pt>
    <dgm:pt modelId="{17D89097-56E3-7B44-A20B-CC2A0F9410BB}" type="pres">
      <dgm:prSet presAssocID="{F944E291-35C5-2040-ADFC-00B42EF718DE}" presName="sibTrans" presStyleLbl="sibTrans1D1" presStyleIdx="2" presStyleCnt="4"/>
      <dgm:spPr/>
    </dgm:pt>
    <dgm:pt modelId="{1E25E201-8AB9-9F42-8D02-60AB352D3D0A}" type="pres">
      <dgm:prSet presAssocID="{F944E291-35C5-2040-ADFC-00B42EF718DE}" presName="connectorText" presStyleLbl="sibTrans1D1" presStyleIdx="2" presStyleCnt="4"/>
      <dgm:spPr/>
    </dgm:pt>
    <dgm:pt modelId="{7F5A5487-B22D-D74E-AE68-0134054948C0}" type="pres">
      <dgm:prSet presAssocID="{EB520D61-6D93-9945-ABA2-95543356649A}" presName="node" presStyleLbl="node1" presStyleIdx="3" presStyleCnt="5">
        <dgm:presLayoutVars>
          <dgm:bulletEnabled val="1"/>
        </dgm:presLayoutVars>
      </dgm:prSet>
      <dgm:spPr/>
    </dgm:pt>
    <dgm:pt modelId="{ED213398-C7BF-B740-81FC-344C135E2F69}" type="pres">
      <dgm:prSet presAssocID="{54790441-8720-3A46-AF5A-95C54961C361}" presName="sibTrans" presStyleLbl="sibTrans1D1" presStyleIdx="3" presStyleCnt="4"/>
      <dgm:spPr/>
    </dgm:pt>
    <dgm:pt modelId="{A916BB69-9E7B-264C-892E-066D2861268D}" type="pres">
      <dgm:prSet presAssocID="{54790441-8720-3A46-AF5A-95C54961C361}" presName="connectorText" presStyleLbl="sibTrans1D1" presStyleIdx="3" presStyleCnt="4"/>
      <dgm:spPr/>
    </dgm:pt>
    <dgm:pt modelId="{6B8A27B1-5FB1-544F-9DFB-B5F1A82C1AC5}" type="pres">
      <dgm:prSet presAssocID="{028C951B-07EB-E848-B352-2E671406A6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6B23F12-D59F-D546-87E5-72D982DF79DC}" type="presOf" srcId="{F944E291-35C5-2040-ADFC-00B42EF718DE}" destId="{17D89097-56E3-7B44-A20B-CC2A0F9410BB}" srcOrd="0" destOrd="0" presId="urn:microsoft.com/office/officeart/2016/7/layout/RepeatingBendingProcessNew"/>
    <dgm:cxn modelId="{EBA5FC14-D643-0542-9AFC-E3482914B3B9}" type="presOf" srcId="{54790441-8720-3A46-AF5A-95C54961C361}" destId="{A916BB69-9E7B-264C-892E-066D2861268D}" srcOrd="1" destOrd="0" presId="urn:microsoft.com/office/officeart/2016/7/layout/RepeatingBendingProcessNew"/>
    <dgm:cxn modelId="{EDEE631E-EE71-EF45-87BD-59719959C266}" srcId="{FB701701-FE02-7C4A-830C-6B94F0038863}" destId="{D01524BC-ED4D-5449-84FC-31F02546A075}" srcOrd="2" destOrd="0" parTransId="{F4D50134-4299-E448-8526-530B452AA5BB}" sibTransId="{F944E291-35C5-2040-ADFC-00B42EF718DE}"/>
    <dgm:cxn modelId="{54B77123-04F4-7746-B636-83C68CC17436}" type="presOf" srcId="{D01524BC-ED4D-5449-84FC-31F02546A075}" destId="{C189A346-C695-6C47-8CBA-2371640A4BAB}" srcOrd="0" destOrd="0" presId="urn:microsoft.com/office/officeart/2016/7/layout/RepeatingBendingProcessNew"/>
    <dgm:cxn modelId="{92BEEF2D-943C-C242-A5C9-60E28C9D3DF5}" type="presOf" srcId="{EB520D61-6D93-9945-ABA2-95543356649A}" destId="{7F5A5487-B22D-D74E-AE68-0134054948C0}" srcOrd="0" destOrd="0" presId="urn:microsoft.com/office/officeart/2016/7/layout/RepeatingBendingProcessNew"/>
    <dgm:cxn modelId="{AB8A7336-3E37-E741-97C0-FAD4F602FB46}" type="presOf" srcId="{743D31B9-81EE-EA44-98BA-E91FF58FAC09}" destId="{EF23EF6C-D3F6-454F-A06E-CE441E0FA7F8}" srcOrd="0" destOrd="0" presId="urn:microsoft.com/office/officeart/2016/7/layout/RepeatingBendingProcessNew"/>
    <dgm:cxn modelId="{3DBD4A39-A5B1-2549-8861-076C0CCC8A03}" type="presOf" srcId="{F944E291-35C5-2040-ADFC-00B42EF718DE}" destId="{1E25E201-8AB9-9F42-8D02-60AB352D3D0A}" srcOrd="1" destOrd="0" presId="urn:microsoft.com/office/officeart/2016/7/layout/RepeatingBendingProcessNew"/>
    <dgm:cxn modelId="{44C61B42-6CE2-2649-968F-45DFF9723C4D}" srcId="{FB701701-FE02-7C4A-830C-6B94F0038863}" destId="{EB520D61-6D93-9945-ABA2-95543356649A}" srcOrd="3" destOrd="0" parTransId="{CEA2EE9C-1CA1-1B4A-8BAE-4F7909FCB167}" sibTransId="{54790441-8720-3A46-AF5A-95C54961C361}"/>
    <dgm:cxn modelId="{AE053749-0B49-B443-B8EE-F4F4E7D609EF}" type="presOf" srcId="{D97C4653-E40D-7D4F-B5B2-216AA48E6303}" destId="{0978F2A2-20C9-3443-91B9-A451DD2B13FD}" srcOrd="1" destOrd="0" presId="urn:microsoft.com/office/officeart/2016/7/layout/RepeatingBendingProcessNew"/>
    <dgm:cxn modelId="{99751462-EDBC-6E44-8914-145D02BE3850}" srcId="{FB701701-FE02-7C4A-830C-6B94F0038863}" destId="{743D31B9-81EE-EA44-98BA-E91FF58FAC09}" srcOrd="1" destOrd="0" parTransId="{55E72264-40AB-BB46-BEAC-E2E8E089D7FE}" sibTransId="{0DA3708C-EC9E-6140-86C4-CADF6A377DD7}"/>
    <dgm:cxn modelId="{41FCBC76-09C4-5248-A561-148A9811293A}" type="presOf" srcId="{0DA3708C-EC9E-6140-86C4-CADF6A377DD7}" destId="{CDE739AB-D5A4-BC4A-B9BC-B6807BD2CB23}" srcOrd="1" destOrd="0" presId="urn:microsoft.com/office/officeart/2016/7/layout/RepeatingBendingProcessNew"/>
    <dgm:cxn modelId="{3002F585-D019-5A44-861D-D2ECD9C6799B}" type="presOf" srcId="{1DEBAC52-10C5-A84D-9216-5BED0AF3142D}" destId="{AFB4267C-D276-6F41-AF7C-499FFAA2FDDF}" srcOrd="0" destOrd="0" presId="urn:microsoft.com/office/officeart/2016/7/layout/RepeatingBendingProcessNew"/>
    <dgm:cxn modelId="{EE96398E-8422-7148-AADE-F2909BC52FFA}" type="presOf" srcId="{FB701701-FE02-7C4A-830C-6B94F0038863}" destId="{E511BED4-0ED4-5140-B8D1-97FC0A986E2D}" srcOrd="0" destOrd="0" presId="urn:microsoft.com/office/officeart/2016/7/layout/RepeatingBendingProcessNew"/>
    <dgm:cxn modelId="{B75D219C-F7F4-4741-A60B-16C64246A1EA}" type="presOf" srcId="{54790441-8720-3A46-AF5A-95C54961C361}" destId="{ED213398-C7BF-B740-81FC-344C135E2F69}" srcOrd="0" destOrd="0" presId="urn:microsoft.com/office/officeart/2016/7/layout/RepeatingBendingProcessNew"/>
    <dgm:cxn modelId="{6E514BB2-8A70-C146-9354-EC8755B274B8}" type="presOf" srcId="{D97C4653-E40D-7D4F-B5B2-216AA48E6303}" destId="{7D768528-AD68-8E4B-9B4A-7F728F4BB652}" srcOrd="0" destOrd="0" presId="urn:microsoft.com/office/officeart/2016/7/layout/RepeatingBendingProcessNew"/>
    <dgm:cxn modelId="{085D9CC7-3F4B-E34E-9B09-E2D0EF6ADDA4}" type="presOf" srcId="{0DA3708C-EC9E-6140-86C4-CADF6A377DD7}" destId="{696E8B7A-1AC5-274D-8454-DEE28F3D26AD}" srcOrd="0" destOrd="0" presId="urn:microsoft.com/office/officeart/2016/7/layout/RepeatingBendingProcessNew"/>
    <dgm:cxn modelId="{4F2CF6C7-F1DB-6A44-B8D2-7A3259B65FC9}" type="presOf" srcId="{028C951B-07EB-E848-B352-2E671406A60E}" destId="{6B8A27B1-5FB1-544F-9DFB-B5F1A82C1AC5}" srcOrd="0" destOrd="0" presId="urn:microsoft.com/office/officeart/2016/7/layout/RepeatingBendingProcessNew"/>
    <dgm:cxn modelId="{B6369DE1-E061-C44E-A9AA-6B82F586DA82}" srcId="{FB701701-FE02-7C4A-830C-6B94F0038863}" destId="{1DEBAC52-10C5-A84D-9216-5BED0AF3142D}" srcOrd="0" destOrd="0" parTransId="{F974E658-46D1-3D45-97C6-8248F2FF71EC}" sibTransId="{D97C4653-E40D-7D4F-B5B2-216AA48E6303}"/>
    <dgm:cxn modelId="{CF0AA2EB-9C4E-F048-9D5F-1CFC4F4240CC}" srcId="{FB701701-FE02-7C4A-830C-6B94F0038863}" destId="{028C951B-07EB-E848-B352-2E671406A60E}" srcOrd="4" destOrd="0" parTransId="{AD99895E-17F1-254E-B416-8200D53DB677}" sibTransId="{30F29B12-7CA0-8C4C-8F26-820DD6DAC0A9}"/>
    <dgm:cxn modelId="{968B9565-5815-6945-A3CD-3A6E46C2A477}" type="presParOf" srcId="{E511BED4-0ED4-5140-B8D1-97FC0A986E2D}" destId="{AFB4267C-D276-6F41-AF7C-499FFAA2FDDF}" srcOrd="0" destOrd="0" presId="urn:microsoft.com/office/officeart/2016/7/layout/RepeatingBendingProcessNew"/>
    <dgm:cxn modelId="{7A2972D0-9522-124C-BD88-9BB443E13DC2}" type="presParOf" srcId="{E511BED4-0ED4-5140-B8D1-97FC0A986E2D}" destId="{7D768528-AD68-8E4B-9B4A-7F728F4BB652}" srcOrd="1" destOrd="0" presId="urn:microsoft.com/office/officeart/2016/7/layout/RepeatingBendingProcessNew"/>
    <dgm:cxn modelId="{6E18F38A-8F15-5844-B79F-9F0C5D822A4E}" type="presParOf" srcId="{7D768528-AD68-8E4B-9B4A-7F728F4BB652}" destId="{0978F2A2-20C9-3443-91B9-A451DD2B13FD}" srcOrd="0" destOrd="0" presId="urn:microsoft.com/office/officeart/2016/7/layout/RepeatingBendingProcessNew"/>
    <dgm:cxn modelId="{117FA215-D57D-E045-90A1-9A1534C0A77A}" type="presParOf" srcId="{E511BED4-0ED4-5140-B8D1-97FC0A986E2D}" destId="{EF23EF6C-D3F6-454F-A06E-CE441E0FA7F8}" srcOrd="2" destOrd="0" presId="urn:microsoft.com/office/officeart/2016/7/layout/RepeatingBendingProcessNew"/>
    <dgm:cxn modelId="{AF221EA1-CB72-6645-9E6F-AE25F2B4F4C4}" type="presParOf" srcId="{E511BED4-0ED4-5140-B8D1-97FC0A986E2D}" destId="{696E8B7A-1AC5-274D-8454-DEE28F3D26AD}" srcOrd="3" destOrd="0" presId="urn:microsoft.com/office/officeart/2016/7/layout/RepeatingBendingProcessNew"/>
    <dgm:cxn modelId="{6C72A24A-50B1-494F-8358-302707A0DF44}" type="presParOf" srcId="{696E8B7A-1AC5-274D-8454-DEE28F3D26AD}" destId="{CDE739AB-D5A4-BC4A-B9BC-B6807BD2CB23}" srcOrd="0" destOrd="0" presId="urn:microsoft.com/office/officeart/2016/7/layout/RepeatingBendingProcessNew"/>
    <dgm:cxn modelId="{944151A0-6263-BD45-A274-1F836E2455F9}" type="presParOf" srcId="{E511BED4-0ED4-5140-B8D1-97FC0A986E2D}" destId="{C189A346-C695-6C47-8CBA-2371640A4BAB}" srcOrd="4" destOrd="0" presId="urn:microsoft.com/office/officeart/2016/7/layout/RepeatingBendingProcessNew"/>
    <dgm:cxn modelId="{D8305319-9971-3440-9273-941233ACD1B4}" type="presParOf" srcId="{E511BED4-0ED4-5140-B8D1-97FC0A986E2D}" destId="{17D89097-56E3-7B44-A20B-CC2A0F9410BB}" srcOrd="5" destOrd="0" presId="urn:microsoft.com/office/officeart/2016/7/layout/RepeatingBendingProcessNew"/>
    <dgm:cxn modelId="{CBB4AF8C-C11E-414B-908C-E87BA05B2119}" type="presParOf" srcId="{17D89097-56E3-7B44-A20B-CC2A0F9410BB}" destId="{1E25E201-8AB9-9F42-8D02-60AB352D3D0A}" srcOrd="0" destOrd="0" presId="urn:microsoft.com/office/officeart/2016/7/layout/RepeatingBendingProcessNew"/>
    <dgm:cxn modelId="{34EF5EFE-9A24-B642-AF00-2489EDD21EEE}" type="presParOf" srcId="{E511BED4-0ED4-5140-B8D1-97FC0A986E2D}" destId="{7F5A5487-B22D-D74E-AE68-0134054948C0}" srcOrd="6" destOrd="0" presId="urn:microsoft.com/office/officeart/2016/7/layout/RepeatingBendingProcessNew"/>
    <dgm:cxn modelId="{36764CF5-244C-9446-9DDF-5A65F55F2E55}" type="presParOf" srcId="{E511BED4-0ED4-5140-B8D1-97FC0A986E2D}" destId="{ED213398-C7BF-B740-81FC-344C135E2F69}" srcOrd="7" destOrd="0" presId="urn:microsoft.com/office/officeart/2016/7/layout/RepeatingBendingProcessNew"/>
    <dgm:cxn modelId="{E2800F76-4298-804E-9A8E-E2E33BAD9F3E}" type="presParOf" srcId="{ED213398-C7BF-B740-81FC-344C135E2F69}" destId="{A916BB69-9E7B-264C-892E-066D2861268D}" srcOrd="0" destOrd="0" presId="urn:microsoft.com/office/officeart/2016/7/layout/RepeatingBendingProcessNew"/>
    <dgm:cxn modelId="{6DADD2FE-A08D-F641-A829-CACC8ADEE89D}" type="presParOf" srcId="{E511BED4-0ED4-5140-B8D1-97FC0A986E2D}" destId="{6B8A27B1-5FB1-544F-9DFB-B5F1A82C1AC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F75105-6F52-4FED-918C-ABC5720431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66967E-8E41-4193-9268-C17623F74BCE}">
      <dgm:prSet/>
      <dgm:spPr/>
      <dgm:t>
        <a:bodyPr/>
        <a:lstStyle/>
        <a:p>
          <a:r>
            <a:rPr lang="en-US" dirty="0"/>
            <a:t>Box Plots </a:t>
          </a:r>
        </a:p>
      </dgm:t>
    </dgm:pt>
    <dgm:pt modelId="{A2F6EFBE-DBF1-44AB-BF1E-11E644CA9007}" type="parTrans" cxnId="{CA0CA96F-06CF-43B4-AD03-43FA65AD4DC6}">
      <dgm:prSet/>
      <dgm:spPr/>
      <dgm:t>
        <a:bodyPr/>
        <a:lstStyle/>
        <a:p>
          <a:endParaRPr lang="en-US"/>
        </a:p>
      </dgm:t>
    </dgm:pt>
    <dgm:pt modelId="{5A4075E6-F40C-42F9-808F-247548A5891E}" type="sibTrans" cxnId="{CA0CA96F-06CF-43B4-AD03-43FA65AD4DC6}">
      <dgm:prSet/>
      <dgm:spPr/>
      <dgm:t>
        <a:bodyPr/>
        <a:lstStyle/>
        <a:p>
          <a:endParaRPr lang="en-US"/>
        </a:p>
      </dgm:t>
    </dgm:pt>
    <dgm:pt modelId="{F175C60E-55EC-49DF-BC06-1D83A19075D7}">
      <dgm:prSet/>
      <dgm:spPr/>
      <dgm:t>
        <a:bodyPr/>
        <a:lstStyle/>
        <a:p>
          <a:r>
            <a:rPr lang="en-US" dirty="0" err="1"/>
            <a:t>Groupby</a:t>
          </a:r>
          <a:r>
            <a:rPr lang="en-US" dirty="0"/>
            <a:t>() &amp; intuition </a:t>
          </a:r>
        </a:p>
      </dgm:t>
    </dgm:pt>
    <dgm:pt modelId="{3F497D4C-DBE9-4F9F-A7D0-D207EE133D19}" type="parTrans" cxnId="{E9F889D6-9546-44A0-9E78-EB2440641521}">
      <dgm:prSet/>
      <dgm:spPr/>
      <dgm:t>
        <a:bodyPr/>
        <a:lstStyle/>
        <a:p>
          <a:endParaRPr lang="en-US"/>
        </a:p>
      </dgm:t>
    </dgm:pt>
    <dgm:pt modelId="{85F9A4F6-8183-4EB9-A8C1-C24293E375EA}" type="sibTrans" cxnId="{E9F889D6-9546-44A0-9E78-EB2440641521}">
      <dgm:prSet/>
      <dgm:spPr/>
      <dgm:t>
        <a:bodyPr/>
        <a:lstStyle/>
        <a:p>
          <a:endParaRPr lang="en-US"/>
        </a:p>
      </dgm:t>
    </dgm:pt>
    <dgm:pt modelId="{CEAC4BD2-A306-44A1-A654-B75CA4A108E8}">
      <dgm:prSet/>
      <dgm:spPr/>
      <dgm:t>
        <a:bodyPr/>
        <a:lstStyle/>
        <a:p>
          <a:r>
            <a:rPr lang="en-US" dirty="0"/>
            <a:t>Added: Neighborhood, Masonry veneer type, Proximity to Conditions, Air Condition</a:t>
          </a:r>
        </a:p>
      </dgm:t>
    </dgm:pt>
    <dgm:pt modelId="{CE8FACAC-6CAF-4369-9B55-A3F1CCF3C427}" type="parTrans" cxnId="{C3F67D54-03F6-418B-AEFE-F05FF24DD163}">
      <dgm:prSet/>
      <dgm:spPr/>
      <dgm:t>
        <a:bodyPr/>
        <a:lstStyle/>
        <a:p>
          <a:endParaRPr lang="en-US"/>
        </a:p>
      </dgm:t>
    </dgm:pt>
    <dgm:pt modelId="{AC546560-F990-4560-B51B-224F8316850D}" type="sibTrans" cxnId="{C3F67D54-03F6-418B-AEFE-F05FF24DD163}">
      <dgm:prSet/>
      <dgm:spPr/>
      <dgm:t>
        <a:bodyPr/>
        <a:lstStyle/>
        <a:p>
          <a:endParaRPr lang="en-US"/>
        </a:p>
      </dgm:t>
    </dgm:pt>
    <dgm:pt modelId="{9B96B0DB-4D8D-475C-B508-9ACD246E17AF}">
      <dgm:prSet/>
      <dgm:spPr/>
      <dgm:t>
        <a:bodyPr/>
        <a:lstStyle/>
        <a:p>
          <a:r>
            <a:rPr lang="en-US" dirty="0"/>
            <a:t>Saw only slight improvement in the model </a:t>
          </a:r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92CFED67-6FD1-41D5-8D98-5A9CA88A8EA6}" type="parTrans" cxnId="{18C9F06A-0363-40D3-9143-5B6CF32CE665}">
      <dgm:prSet/>
      <dgm:spPr/>
      <dgm:t>
        <a:bodyPr/>
        <a:lstStyle/>
        <a:p>
          <a:endParaRPr lang="en-US"/>
        </a:p>
      </dgm:t>
    </dgm:pt>
    <dgm:pt modelId="{4FBB4698-BC2A-4C6D-A643-038B8C2D6E40}" type="sibTrans" cxnId="{18C9F06A-0363-40D3-9143-5B6CF32CE665}">
      <dgm:prSet/>
      <dgm:spPr/>
      <dgm:t>
        <a:bodyPr/>
        <a:lstStyle/>
        <a:p>
          <a:endParaRPr lang="en-US"/>
        </a:p>
      </dgm:t>
    </dgm:pt>
    <dgm:pt modelId="{34580E6B-BD05-0344-9AA1-D20744C4391D}" type="pres">
      <dgm:prSet presAssocID="{27F75105-6F52-4FED-918C-ABC5720431A7}" presName="linear" presStyleCnt="0">
        <dgm:presLayoutVars>
          <dgm:animLvl val="lvl"/>
          <dgm:resizeHandles val="exact"/>
        </dgm:presLayoutVars>
      </dgm:prSet>
      <dgm:spPr/>
    </dgm:pt>
    <dgm:pt modelId="{6F09E1EF-1A44-5D4F-99EE-0393AF090805}" type="pres">
      <dgm:prSet presAssocID="{9C66967E-8E41-4193-9268-C17623F74BCE}" presName="parentText" presStyleLbl="node1" presStyleIdx="0" presStyleCnt="4" custLinFactNeighborX="-72086" custLinFactNeighborY="14598">
        <dgm:presLayoutVars>
          <dgm:chMax val="0"/>
          <dgm:bulletEnabled val="1"/>
        </dgm:presLayoutVars>
      </dgm:prSet>
      <dgm:spPr/>
    </dgm:pt>
    <dgm:pt modelId="{159A005A-DA60-5D4E-A69A-6922AA8D996F}" type="pres">
      <dgm:prSet presAssocID="{5A4075E6-F40C-42F9-808F-247548A5891E}" presName="spacer" presStyleCnt="0"/>
      <dgm:spPr/>
    </dgm:pt>
    <dgm:pt modelId="{0E18AFFF-4F04-7E4E-B041-B0DA4C59DE1A}" type="pres">
      <dgm:prSet presAssocID="{F175C60E-55EC-49DF-BC06-1D83A19075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8F9FE2-F637-8A40-81A9-D91CA889D64A}" type="pres">
      <dgm:prSet presAssocID="{85F9A4F6-8183-4EB9-A8C1-C24293E375EA}" presName="spacer" presStyleCnt="0"/>
      <dgm:spPr/>
    </dgm:pt>
    <dgm:pt modelId="{13790BC8-87CE-0D42-BDEE-9EFEDDA04592}" type="pres">
      <dgm:prSet presAssocID="{CEAC4BD2-A306-44A1-A654-B75CA4A108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3B7D06-C6F3-5C40-B361-1A7F27DB694B}" type="pres">
      <dgm:prSet presAssocID="{AC546560-F990-4560-B51B-224F8316850D}" presName="spacer" presStyleCnt="0"/>
      <dgm:spPr/>
    </dgm:pt>
    <dgm:pt modelId="{9542F247-BA77-474A-A616-62E7DFDE075E}" type="pres">
      <dgm:prSet presAssocID="{9B96B0DB-4D8D-475C-B508-9ACD246E17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430C2D-56C1-B548-A609-34B4F4927E1F}" type="presOf" srcId="{F175C60E-55EC-49DF-BC06-1D83A19075D7}" destId="{0E18AFFF-4F04-7E4E-B041-B0DA4C59DE1A}" srcOrd="0" destOrd="0" presId="urn:microsoft.com/office/officeart/2005/8/layout/vList2"/>
    <dgm:cxn modelId="{C3F67D54-03F6-418B-AEFE-F05FF24DD163}" srcId="{27F75105-6F52-4FED-918C-ABC5720431A7}" destId="{CEAC4BD2-A306-44A1-A654-B75CA4A108E8}" srcOrd="2" destOrd="0" parTransId="{CE8FACAC-6CAF-4369-9B55-A3F1CCF3C427}" sibTransId="{AC546560-F990-4560-B51B-224F8316850D}"/>
    <dgm:cxn modelId="{18C9F06A-0363-40D3-9143-5B6CF32CE665}" srcId="{27F75105-6F52-4FED-918C-ABC5720431A7}" destId="{9B96B0DB-4D8D-475C-B508-9ACD246E17AF}" srcOrd="3" destOrd="0" parTransId="{92CFED67-6FD1-41D5-8D98-5A9CA88A8EA6}" sibTransId="{4FBB4698-BC2A-4C6D-A643-038B8C2D6E40}"/>
    <dgm:cxn modelId="{CA0CA96F-06CF-43B4-AD03-43FA65AD4DC6}" srcId="{27F75105-6F52-4FED-918C-ABC5720431A7}" destId="{9C66967E-8E41-4193-9268-C17623F74BCE}" srcOrd="0" destOrd="0" parTransId="{A2F6EFBE-DBF1-44AB-BF1E-11E644CA9007}" sibTransId="{5A4075E6-F40C-42F9-808F-247548A5891E}"/>
    <dgm:cxn modelId="{936C888C-3AC5-BC4F-B3B6-70253938AB47}" type="presOf" srcId="{9B96B0DB-4D8D-475C-B508-9ACD246E17AF}" destId="{9542F247-BA77-474A-A616-62E7DFDE075E}" srcOrd="0" destOrd="0" presId="urn:microsoft.com/office/officeart/2005/8/layout/vList2"/>
    <dgm:cxn modelId="{0DBC43CE-70E6-9E40-99DB-5D6ABBBFE737}" type="presOf" srcId="{27F75105-6F52-4FED-918C-ABC5720431A7}" destId="{34580E6B-BD05-0344-9AA1-D20744C4391D}" srcOrd="0" destOrd="0" presId="urn:microsoft.com/office/officeart/2005/8/layout/vList2"/>
    <dgm:cxn modelId="{E9F889D6-9546-44A0-9E78-EB2440641521}" srcId="{27F75105-6F52-4FED-918C-ABC5720431A7}" destId="{F175C60E-55EC-49DF-BC06-1D83A19075D7}" srcOrd="1" destOrd="0" parTransId="{3F497D4C-DBE9-4F9F-A7D0-D207EE133D19}" sibTransId="{85F9A4F6-8183-4EB9-A8C1-C24293E375EA}"/>
    <dgm:cxn modelId="{E0078AEC-4E3F-D945-9333-822141C6CFC3}" type="presOf" srcId="{9C66967E-8E41-4193-9268-C17623F74BCE}" destId="{6F09E1EF-1A44-5D4F-99EE-0393AF090805}" srcOrd="0" destOrd="0" presId="urn:microsoft.com/office/officeart/2005/8/layout/vList2"/>
    <dgm:cxn modelId="{A39F91F9-7F52-834A-8AE0-1671EE0E70C6}" type="presOf" srcId="{CEAC4BD2-A306-44A1-A654-B75CA4A108E8}" destId="{13790BC8-87CE-0D42-BDEE-9EFEDDA04592}" srcOrd="0" destOrd="0" presId="urn:microsoft.com/office/officeart/2005/8/layout/vList2"/>
    <dgm:cxn modelId="{2B432485-0DCB-BC4A-B263-47EC090E9A97}" type="presParOf" srcId="{34580E6B-BD05-0344-9AA1-D20744C4391D}" destId="{6F09E1EF-1A44-5D4F-99EE-0393AF090805}" srcOrd="0" destOrd="0" presId="urn:microsoft.com/office/officeart/2005/8/layout/vList2"/>
    <dgm:cxn modelId="{6074F748-A388-A546-B0F6-E22CCD09009F}" type="presParOf" srcId="{34580E6B-BD05-0344-9AA1-D20744C4391D}" destId="{159A005A-DA60-5D4E-A69A-6922AA8D996F}" srcOrd="1" destOrd="0" presId="urn:microsoft.com/office/officeart/2005/8/layout/vList2"/>
    <dgm:cxn modelId="{640A9332-2FF0-464E-BE67-280573C055A9}" type="presParOf" srcId="{34580E6B-BD05-0344-9AA1-D20744C4391D}" destId="{0E18AFFF-4F04-7E4E-B041-B0DA4C59DE1A}" srcOrd="2" destOrd="0" presId="urn:microsoft.com/office/officeart/2005/8/layout/vList2"/>
    <dgm:cxn modelId="{9B63A070-6D34-BD49-AB68-45455ED1ABF0}" type="presParOf" srcId="{34580E6B-BD05-0344-9AA1-D20744C4391D}" destId="{438F9FE2-F637-8A40-81A9-D91CA889D64A}" srcOrd="3" destOrd="0" presId="urn:microsoft.com/office/officeart/2005/8/layout/vList2"/>
    <dgm:cxn modelId="{D08C686C-8B1E-C146-80F0-4AF542F3D00B}" type="presParOf" srcId="{34580E6B-BD05-0344-9AA1-D20744C4391D}" destId="{13790BC8-87CE-0D42-BDEE-9EFEDDA04592}" srcOrd="4" destOrd="0" presId="urn:microsoft.com/office/officeart/2005/8/layout/vList2"/>
    <dgm:cxn modelId="{276C4DC8-E6CE-F44B-B454-89FA9F39A2AA}" type="presParOf" srcId="{34580E6B-BD05-0344-9AA1-D20744C4391D}" destId="{E93B7D06-C6F3-5C40-B361-1A7F27DB694B}" srcOrd="5" destOrd="0" presId="urn:microsoft.com/office/officeart/2005/8/layout/vList2"/>
    <dgm:cxn modelId="{220C620F-98D9-984E-BBB6-4E2DEB050B8C}" type="presParOf" srcId="{34580E6B-BD05-0344-9AA1-D20744C4391D}" destId="{9542F247-BA77-474A-A616-62E7DFDE07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5FD2F4-D950-47A7-8E15-6DD6CE1A013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DC60CF-BDB8-4FD5-87D3-A8B2CF0B3949}">
      <dgm:prSet/>
      <dgm:spPr/>
      <dgm:t>
        <a:bodyPr/>
        <a:lstStyle/>
        <a:p>
          <a:r>
            <a:rPr lang="en-US" dirty="0"/>
            <a:t>Narrow down from 81 to 25 features </a:t>
          </a:r>
        </a:p>
      </dgm:t>
    </dgm:pt>
    <dgm:pt modelId="{E263A4A3-A795-465A-891A-0D2A3816862A}" type="parTrans" cxnId="{A059756D-FF73-46C0-B3A8-9A32B0BE46C6}">
      <dgm:prSet/>
      <dgm:spPr/>
      <dgm:t>
        <a:bodyPr/>
        <a:lstStyle/>
        <a:p>
          <a:endParaRPr lang="en-US"/>
        </a:p>
      </dgm:t>
    </dgm:pt>
    <dgm:pt modelId="{4EB0D882-7B60-4E9F-AD2C-0CC19A33BD2A}" type="sibTrans" cxnId="{A059756D-FF73-46C0-B3A8-9A32B0BE46C6}">
      <dgm:prSet/>
      <dgm:spPr/>
      <dgm:t>
        <a:bodyPr/>
        <a:lstStyle/>
        <a:p>
          <a:endParaRPr lang="en-US"/>
        </a:p>
      </dgm:t>
    </dgm:pt>
    <dgm:pt modelId="{E5FBB463-9F17-45DE-890D-14D21CA8A137}">
      <dgm:prSet/>
      <dgm:spPr/>
      <dgm:t>
        <a:bodyPr/>
        <a:lstStyle/>
        <a:p>
          <a:r>
            <a:rPr lang="en-US"/>
            <a:t>Helped me broaden my categories with some confidence that lasso had decreased noise and some multicollinearity </a:t>
          </a:r>
        </a:p>
      </dgm:t>
    </dgm:pt>
    <dgm:pt modelId="{45042E97-6498-4131-BF72-B5F8ED9B107B}" type="parTrans" cxnId="{888DEBAE-1C6D-4BE5-A423-D16DB2C7B736}">
      <dgm:prSet/>
      <dgm:spPr/>
      <dgm:t>
        <a:bodyPr/>
        <a:lstStyle/>
        <a:p>
          <a:endParaRPr lang="en-US"/>
        </a:p>
      </dgm:t>
    </dgm:pt>
    <dgm:pt modelId="{DF5929D5-12E8-4304-92D4-0DED8DA7749A}" type="sibTrans" cxnId="{888DEBAE-1C6D-4BE5-A423-D16DB2C7B736}">
      <dgm:prSet/>
      <dgm:spPr/>
      <dgm:t>
        <a:bodyPr/>
        <a:lstStyle/>
        <a:p>
          <a:endParaRPr lang="en-US"/>
        </a:p>
      </dgm:t>
    </dgm:pt>
    <dgm:pt modelId="{CA5245E9-5C5F-A145-B7C4-CCFD15B61FEF}" type="pres">
      <dgm:prSet presAssocID="{E95FD2F4-D950-47A7-8E15-6DD6CE1A013F}" presName="Name0" presStyleCnt="0">
        <dgm:presLayoutVars>
          <dgm:dir/>
          <dgm:animLvl val="lvl"/>
          <dgm:resizeHandles val="exact"/>
        </dgm:presLayoutVars>
      </dgm:prSet>
      <dgm:spPr/>
    </dgm:pt>
    <dgm:pt modelId="{0B836F5B-24CE-7B48-937B-B4F26F823295}" type="pres">
      <dgm:prSet presAssocID="{E5FBB463-9F17-45DE-890D-14D21CA8A137}" presName="boxAndChildren" presStyleCnt="0"/>
      <dgm:spPr/>
    </dgm:pt>
    <dgm:pt modelId="{AFBF135D-0B36-7242-B0F3-D21011D234E3}" type="pres">
      <dgm:prSet presAssocID="{E5FBB463-9F17-45DE-890D-14D21CA8A137}" presName="parentTextBox" presStyleLbl="node1" presStyleIdx="0" presStyleCnt="2"/>
      <dgm:spPr/>
    </dgm:pt>
    <dgm:pt modelId="{E93DDD7F-9081-E64E-9264-7F5C068825F4}" type="pres">
      <dgm:prSet presAssocID="{4EB0D882-7B60-4E9F-AD2C-0CC19A33BD2A}" presName="sp" presStyleCnt="0"/>
      <dgm:spPr/>
    </dgm:pt>
    <dgm:pt modelId="{EB71A220-A424-474D-B4CF-7318171F4DF2}" type="pres">
      <dgm:prSet presAssocID="{19DC60CF-BDB8-4FD5-87D3-A8B2CF0B3949}" presName="arrowAndChildren" presStyleCnt="0"/>
      <dgm:spPr/>
    </dgm:pt>
    <dgm:pt modelId="{B8C65390-8921-1E44-B681-63AC8FD7DC61}" type="pres">
      <dgm:prSet presAssocID="{19DC60CF-BDB8-4FD5-87D3-A8B2CF0B3949}" presName="parentTextArrow" presStyleLbl="node1" presStyleIdx="1" presStyleCnt="2"/>
      <dgm:spPr/>
    </dgm:pt>
  </dgm:ptLst>
  <dgm:cxnLst>
    <dgm:cxn modelId="{4DE49022-ED00-2F4A-A677-B706F3B8EE52}" type="presOf" srcId="{E95FD2F4-D950-47A7-8E15-6DD6CE1A013F}" destId="{CA5245E9-5C5F-A145-B7C4-CCFD15B61FEF}" srcOrd="0" destOrd="0" presId="urn:microsoft.com/office/officeart/2005/8/layout/process4"/>
    <dgm:cxn modelId="{A059756D-FF73-46C0-B3A8-9A32B0BE46C6}" srcId="{E95FD2F4-D950-47A7-8E15-6DD6CE1A013F}" destId="{19DC60CF-BDB8-4FD5-87D3-A8B2CF0B3949}" srcOrd="0" destOrd="0" parTransId="{E263A4A3-A795-465A-891A-0D2A3816862A}" sibTransId="{4EB0D882-7B60-4E9F-AD2C-0CC19A33BD2A}"/>
    <dgm:cxn modelId="{B3BF5D82-FC2C-4046-837E-0D44898C606A}" type="presOf" srcId="{19DC60CF-BDB8-4FD5-87D3-A8B2CF0B3949}" destId="{B8C65390-8921-1E44-B681-63AC8FD7DC61}" srcOrd="0" destOrd="0" presId="urn:microsoft.com/office/officeart/2005/8/layout/process4"/>
    <dgm:cxn modelId="{888DEBAE-1C6D-4BE5-A423-D16DB2C7B736}" srcId="{E95FD2F4-D950-47A7-8E15-6DD6CE1A013F}" destId="{E5FBB463-9F17-45DE-890D-14D21CA8A137}" srcOrd="1" destOrd="0" parTransId="{45042E97-6498-4131-BF72-B5F8ED9B107B}" sibTransId="{DF5929D5-12E8-4304-92D4-0DED8DA7749A}"/>
    <dgm:cxn modelId="{79E1B0D0-7B9A-8C43-8ACC-EA496F814B38}" type="presOf" srcId="{E5FBB463-9F17-45DE-890D-14D21CA8A137}" destId="{AFBF135D-0B36-7242-B0F3-D21011D234E3}" srcOrd="0" destOrd="0" presId="urn:microsoft.com/office/officeart/2005/8/layout/process4"/>
    <dgm:cxn modelId="{B9FCBE59-DEE1-AD41-992B-F8C2998C684D}" type="presParOf" srcId="{CA5245E9-5C5F-A145-B7C4-CCFD15B61FEF}" destId="{0B836F5B-24CE-7B48-937B-B4F26F823295}" srcOrd="0" destOrd="0" presId="urn:microsoft.com/office/officeart/2005/8/layout/process4"/>
    <dgm:cxn modelId="{FC8F4A3B-82B2-7742-9D8D-497226D5F65F}" type="presParOf" srcId="{0B836F5B-24CE-7B48-937B-B4F26F823295}" destId="{AFBF135D-0B36-7242-B0F3-D21011D234E3}" srcOrd="0" destOrd="0" presId="urn:microsoft.com/office/officeart/2005/8/layout/process4"/>
    <dgm:cxn modelId="{35DE2F9C-C524-E643-8E64-0CECE72A07AE}" type="presParOf" srcId="{CA5245E9-5C5F-A145-B7C4-CCFD15B61FEF}" destId="{E93DDD7F-9081-E64E-9264-7F5C068825F4}" srcOrd="1" destOrd="0" presId="urn:microsoft.com/office/officeart/2005/8/layout/process4"/>
    <dgm:cxn modelId="{2EDF337B-9DA6-1546-B35F-88CE591B2AA1}" type="presParOf" srcId="{CA5245E9-5C5F-A145-B7C4-CCFD15B61FEF}" destId="{EB71A220-A424-474D-B4CF-7318171F4DF2}" srcOrd="2" destOrd="0" presId="urn:microsoft.com/office/officeart/2005/8/layout/process4"/>
    <dgm:cxn modelId="{D11C9A48-D2CA-9844-94AB-2CDDA0CF48EC}" type="presParOf" srcId="{EB71A220-A424-474D-B4CF-7318171F4DF2}" destId="{B8C65390-8921-1E44-B681-63AC8FD7DC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D77DB-80B0-4B09-BE24-A82CD0D49C3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6B3A63-430B-427F-B9AB-4886ECBF6C2E}">
      <dgm:prSet/>
      <dgm:spPr/>
      <dgm:t>
        <a:bodyPr/>
        <a:lstStyle/>
        <a:p>
          <a:r>
            <a:rPr lang="en-US"/>
            <a:t>Modeled on 25 features, including features relevant to clients </a:t>
          </a:r>
        </a:p>
      </dgm:t>
    </dgm:pt>
    <dgm:pt modelId="{2C4C42E0-3BF3-4B22-91FD-66F2BCC9A8EB}" type="parTrans" cxnId="{E26D8FA8-3857-44C6-9573-2F63E458139C}">
      <dgm:prSet/>
      <dgm:spPr/>
      <dgm:t>
        <a:bodyPr/>
        <a:lstStyle/>
        <a:p>
          <a:endParaRPr lang="en-US"/>
        </a:p>
      </dgm:t>
    </dgm:pt>
    <dgm:pt modelId="{3D02AE50-704F-4407-852C-5F2698FEDAB3}" type="sibTrans" cxnId="{E26D8FA8-3857-44C6-9573-2F63E458139C}">
      <dgm:prSet/>
      <dgm:spPr/>
      <dgm:t>
        <a:bodyPr/>
        <a:lstStyle/>
        <a:p>
          <a:endParaRPr lang="en-US"/>
        </a:p>
      </dgm:t>
    </dgm:pt>
    <dgm:pt modelId="{FF12D2FB-98E0-4BC5-AA4C-C8EBD145959E}">
      <dgm:prSet/>
      <dgm:spPr/>
      <dgm:t>
        <a:bodyPr/>
        <a:lstStyle/>
        <a:p>
          <a:r>
            <a:rPr lang="en-US"/>
            <a:t>Achieved R-squared scores of .85 on the training data and .84 on the validation data</a:t>
          </a:r>
        </a:p>
      </dgm:t>
    </dgm:pt>
    <dgm:pt modelId="{C96F44F8-F6A3-436A-B008-C71B0873F988}" type="parTrans" cxnId="{DF09104E-B289-435D-B616-F46B8B3AEB6C}">
      <dgm:prSet/>
      <dgm:spPr/>
      <dgm:t>
        <a:bodyPr/>
        <a:lstStyle/>
        <a:p>
          <a:endParaRPr lang="en-US"/>
        </a:p>
      </dgm:t>
    </dgm:pt>
    <dgm:pt modelId="{94EE460B-D796-4C3A-8456-D06CB60E03AC}" type="sibTrans" cxnId="{DF09104E-B289-435D-B616-F46B8B3AEB6C}">
      <dgm:prSet/>
      <dgm:spPr/>
      <dgm:t>
        <a:bodyPr/>
        <a:lstStyle/>
        <a:p>
          <a:endParaRPr lang="en-US"/>
        </a:p>
      </dgm:t>
    </dgm:pt>
    <dgm:pt modelId="{E6D0046C-65CA-4BEC-8D59-3A8989F7EC17}">
      <dgm:prSet/>
      <dgm:spPr/>
      <dgm:t>
        <a:bodyPr/>
        <a:lstStyle/>
        <a:p>
          <a:r>
            <a:rPr lang="en-US"/>
            <a:t>Mean-absolute-error of $21,287</a:t>
          </a:r>
        </a:p>
      </dgm:t>
    </dgm:pt>
    <dgm:pt modelId="{D58ED14D-8F3B-4929-AE8B-7568BE1EBF5F}" type="parTrans" cxnId="{5EDDF405-8510-4C3B-8B39-DAA94E8CCB83}">
      <dgm:prSet/>
      <dgm:spPr/>
      <dgm:t>
        <a:bodyPr/>
        <a:lstStyle/>
        <a:p>
          <a:endParaRPr lang="en-US"/>
        </a:p>
      </dgm:t>
    </dgm:pt>
    <dgm:pt modelId="{952358D4-4FD0-40E8-937F-6FCA3A02B757}" type="sibTrans" cxnId="{5EDDF405-8510-4C3B-8B39-DAA94E8CCB83}">
      <dgm:prSet/>
      <dgm:spPr/>
      <dgm:t>
        <a:bodyPr/>
        <a:lstStyle/>
        <a:p>
          <a:endParaRPr lang="en-US"/>
        </a:p>
      </dgm:t>
    </dgm:pt>
    <dgm:pt modelId="{638347C2-E748-D042-BC37-0B0A343099FB}" type="pres">
      <dgm:prSet presAssocID="{CCAD77DB-80B0-4B09-BE24-A82CD0D49C3A}" presName="Name0" presStyleCnt="0">
        <dgm:presLayoutVars>
          <dgm:dir/>
          <dgm:animLvl val="lvl"/>
          <dgm:resizeHandles val="exact"/>
        </dgm:presLayoutVars>
      </dgm:prSet>
      <dgm:spPr/>
    </dgm:pt>
    <dgm:pt modelId="{E538C025-9DE2-8449-AE71-BB3E971E961B}" type="pres">
      <dgm:prSet presAssocID="{146B3A63-430B-427F-B9AB-4886ECBF6C2E}" presName="boxAndChildren" presStyleCnt="0"/>
      <dgm:spPr/>
    </dgm:pt>
    <dgm:pt modelId="{592A3358-8666-7040-942F-6D88EF95651F}" type="pres">
      <dgm:prSet presAssocID="{146B3A63-430B-427F-B9AB-4886ECBF6C2E}" presName="parentTextBox" presStyleLbl="node1" presStyleIdx="0" presStyleCnt="1"/>
      <dgm:spPr/>
    </dgm:pt>
    <dgm:pt modelId="{245B3A2B-8931-8F4E-96E0-25DC755B470C}" type="pres">
      <dgm:prSet presAssocID="{146B3A63-430B-427F-B9AB-4886ECBF6C2E}" presName="entireBox" presStyleLbl="node1" presStyleIdx="0" presStyleCnt="1"/>
      <dgm:spPr/>
    </dgm:pt>
    <dgm:pt modelId="{4A3286A5-0F5A-D947-A999-86C9AAF2F92A}" type="pres">
      <dgm:prSet presAssocID="{146B3A63-430B-427F-B9AB-4886ECBF6C2E}" presName="descendantBox" presStyleCnt="0"/>
      <dgm:spPr/>
    </dgm:pt>
    <dgm:pt modelId="{54E8181A-5F52-3447-93B6-01C6B2839838}" type="pres">
      <dgm:prSet presAssocID="{FF12D2FB-98E0-4BC5-AA4C-C8EBD145959E}" presName="childTextBox" presStyleLbl="fgAccFollowNode1" presStyleIdx="0" presStyleCnt="2">
        <dgm:presLayoutVars>
          <dgm:bulletEnabled val="1"/>
        </dgm:presLayoutVars>
      </dgm:prSet>
      <dgm:spPr/>
    </dgm:pt>
    <dgm:pt modelId="{CE58FBDB-010A-9F43-A0DD-B554D1A75486}" type="pres">
      <dgm:prSet presAssocID="{E6D0046C-65CA-4BEC-8D59-3A8989F7EC17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5EDDF405-8510-4C3B-8B39-DAA94E8CCB83}" srcId="{146B3A63-430B-427F-B9AB-4886ECBF6C2E}" destId="{E6D0046C-65CA-4BEC-8D59-3A8989F7EC17}" srcOrd="1" destOrd="0" parTransId="{D58ED14D-8F3B-4929-AE8B-7568BE1EBF5F}" sibTransId="{952358D4-4FD0-40E8-937F-6FCA3A02B757}"/>
    <dgm:cxn modelId="{48F82A07-2E84-9645-968A-9DB2BBDA1C11}" type="presOf" srcId="{146B3A63-430B-427F-B9AB-4886ECBF6C2E}" destId="{245B3A2B-8931-8F4E-96E0-25DC755B470C}" srcOrd="1" destOrd="0" presId="urn:microsoft.com/office/officeart/2005/8/layout/process4"/>
    <dgm:cxn modelId="{8A36121C-CE05-E94E-A610-ED8BBB6F7BD8}" type="presOf" srcId="{E6D0046C-65CA-4BEC-8D59-3A8989F7EC17}" destId="{CE58FBDB-010A-9F43-A0DD-B554D1A75486}" srcOrd="0" destOrd="0" presId="urn:microsoft.com/office/officeart/2005/8/layout/process4"/>
    <dgm:cxn modelId="{DF09104E-B289-435D-B616-F46B8B3AEB6C}" srcId="{146B3A63-430B-427F-B9AB-4886ECBF6C2E}" destId="{FF12D2FB-98E0-4BC5-AA4C-C8EBD145959E}" srcOrd="0" destOrd="0" parTransId="{C96F44F8-F6A3-436A-B008-C71B0873F988}" sibTransId="{94EE460B-D796-4C3A-8456-D06CB60E03AC}"/>
    <dgm:cxn modelId="{5C53DE86-6C84-6F40-9D43-9B2DAFF1CCA7}" type="presOf" srcId="{CCAD77DB-80B0-4B09-BE24-A82CD0D49C3A}" destId="{638347C2-E748-D042-BC37-0B0A343099FB}" srcOrd="0" destOrd="0" presId="urn:microsoft.com/office/officeart/2005/8/layout/process4"/>
    <dgm:cxn modelId="{0FA9FB96-2133-4F47-86B4-AE1B3AA2D640}" type="presOf" srcId="{FF12D2FB-98E0-4BC5-AA4C-C8EBD145959E}" destId="{54E8181A-5F52-3447-93B6-01C6B2839838}" srcOrd="0" destOrd="0" presId="urn:microsoft.com/office/officeart/2005/8/layout/process4"/>
    <dgm:cxn modelId="{E26D8FA8-3857-44C6-9573-2F63E458139C}" srcId="{CCAD77DB-80B0-4B09-BE24-A82CD0D49C3A}" destId="{146B3A63-430B-427F-B9AB-4886ECBF6C2E}" srcOrd="0" destOrd="0" parTransId="{2C4C42E0-3BF3-4B22-91FD-66F2BCC9A8EB}" sibTransId="{3D02AE50-704F-4407-852C-5F2698FEDAB3}"/>
    <dgm:cxn modelId="{3D555BF7-29AD-EF4E-BC26-8A7F4A6FE3C7}" type="presOf" srcId="{146B3A63-430B-427F-B9AB-4886ECBF6C2E}" destId="{592A3358-8666-7040-942F-6D88EF95651F}" srcOrd="0" destOrd="0" presId="urn:microsoft.com/office/officeart/2005/8/layout/process4"/>
    <dgm:cxn modelId="{BBE49393-A77E-E648-AA42-83820850BB2B}" type="presParOf" srcId="{638347C2-E748-D042-BC37-0B0A343099FB}" destId="{E538C025-9DE2-8449-AE71-BB3E971E961B}" srcOrd="0" destOrd="0" presId="urn:microsoft.com/office/officeart/2005/8/layout/process4"/>
    <dgm:cxn modelId="{5EEA88A5-96FC-7E4E-864D-EF71B6F5B274}" type="presParOf" srcId="{E538C025-9DE2-8449-AE71-BB3E971E961B}" destId="{592A3358-8666-7040-942F-6D88EF95651F}" srcOrd="0" destOrd="0" presId="urn:microsoft.com/office/officeart/2005/8/layout/process4"/>
    <dgm:cxn modelId="{D526EC05-6710-174E-B2DB-D04C3FE47C6D}" type="presParOf" srcId="{E538C025-9DE2-8449-AE71-BB3E971E961B}" destId="{245B3A2B-8931-8F4E-96E0-25DC755B470C}" srcOrd="1" destOrd="0" presId="urn:microsoft.com/office/officeart/2005/8/layout/process4"/>
    <dgm:cxn modelId="{41C9AD9E-2A4E-0041-AA6E-866521B5E536}" type="presParOf" srcId="{E538C025-9DE2-8449-AE71-BB3E971E961B}" destId="{4A3286A5-0F5A-D947-A999-86C9AAF2F92A}" srcOrd="2" destOrd="0" presId="urn:microsoft.com/office/officeart/2005/8/layout/process4"/>
    <dgm:cxn modelId="{99D28D74-100D-8548-80AC-C161F2772834}" type="presParOf" srcId="{4A3286A5-0F5A-D947-A999-86C9AAF2F92A}" destId="{54E8181A-5F52-3447-93B6-01C6B2839838}" srcOrd="0" destOrd="0" presId="urn:microsoft.com/office/officeart/2005/8/layout/process4"/>
    <dgm:cxn modelId="{A4AFDE32-7F5E-4147-B9A0-0F50074B193B}" type="presParOf" srcId="{4A3286A5-0F5A-D947-A999-86C9AAF2F92A}" destId="{CE58FBDB-010A-9F43-A0DD-B554D1A7548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5DF673-736F-471D-AD2F-A6505DD6C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4392C2-B856-4D08-9A8F-3BAFD2E4F20D}">
      <dgm:prSet/>
      <dgm:spPr/>
      <dgm:t>
        <a:bodyPr/>
        <a:lstStyle/>
        <a:p>
          <a:r>
            <a:rPr lang="en-US"/>
            <a:t>Saw signs of multicollinearity – like negative coefficients that should be positive </a:t>
          </a:r>
        </a:p>
      </dgm:t>
    </dgm:pt>
    <dgm:pt modelId="{92001AF6-EA71-4775-AC4A-2797887CE758}" type="parTrans" cxnId="{4DB7A8F5-2F89-48CC-BC90-F3591DC8A3B9}">
      <dgm:prSet/>
      <dgm:spPr/>
      <dgm:t>
        <a:bodyPr/>
        <a:lstStyle/>
        <a:p>
          <a:endParaRPr lang="en-US"/>
        </a:p>
      </dgm:t>
    </dgm:pt>
    <dgm:pt modelId="{05EC2800-7ABF-4CAE-81BC-89EC361D0E4A}" type="sibTrans" cxnId="{4DB7A8F5-2F89-48CC-BC90-F3591DC8A3B9}">
      <dgm:prSet/>
      <dgm:spPr/>
      <dgm:t>
        <a:bodyPr/>
        <a:lstStyle/>
        <a:p>
          <a:endParaRPr lang="en-US"/>
        </a:p>
      </dgm:t>
    </dgm:pt>
    <dgm:pt modelId="{F959782C-3A5D-441C-BE71-F69A9DC2776E}">
      <dgm:prSet/>
      <dgm:spPr/>
      <dgm:t>
        <a:bodyPr/>
        <a:lstStyle/>
        <a:p>
          <a:r>
            <a:rPr lang="en-US"/>
            <a:t>Narrowed features from 25 to 21</a:t>
          </a:r>
        </a:p>
      </dgm:t>
    </dgm:pt>
    <dgm:pt modelId="{3EBA145B-8EC6-4448-9A25-F7E6D8424138}" type="parTrans" cxnId="{BDACCEBA-719B-4BD3-ADA6-388BBF29DEFC}">
      <dgm:prSet/>
      <dgm:spPr/>
      <dgm:t>
        <a:bodyPr/>
        <a:lstStyle/>
        <a:p>
          <a:endParaRPr lang="en-US"/>
        </a:p>
      </dgm:t>
    </dgm:pt>
    <dgm:pt modelId="{AE3E693B-5FAB-4DE2-B705-03082860E852}" type="sibTrans" cxnId="{BDACCEBA-719B-4BD3-ADA6-388BBF29DEFC}">
      <dgm:prSet/>
      <dgm:spPr/>
      <dgm:t>
        <a:bodyPr/>
        <a:lstStyle/>
        <a:p>
          <a:endParaRPr lang="en-US"/>
        </a:p>
      </dgm:t>
    </dgm:pt>
    <dgm:pt modelId="{75158C92-1417-448C-8575-FFB748C08DEA}">
      <dgm:prSet/>
      <dgm:spPr/>
      <dgm:t>
        <a:bodyPr/>
        <a:lstStyle/>
        <a:p>
          <a:r>
            <a:rPr lang="en-US"/>
            <a:t>Similar R-squared score of .84 but MAE of $20,801</a:t>
          </a:r>
        </a:p>
      </dgm:t>
    </dgm:pt>
    <dgm:pt modelId="{B756E843-E9D3-40E9-A904-A84FA02ECABE}" type="parTrans" cxnId="{E5FE8C61-F200-4A6E-86B3-80F64433B9AF}">
      <dgm:prSet/>
      <dgm:spPr/>
      <dgm:t>
        <a:bodyPr/>
        <a:lstStyle/>
        <a:p>
          <a:endParaRPr lang="en-US"/>
        </a:p>
      </dgm:t>
    </dgm:pt>
    <dgm:pt modelId="{6E5594A4-0FB8-4060-BFEE-2A6CC88F8D62}" type="sibTrans" cxnId="{E5FE8C61-F200-4A6E-86B3-80F64433B9AF}">
      <dgm:prSet/>
      <dgm:spPr/>
      <dgm:t>
        <a:bodyPr/>
        <a:lstStyle/>
        <a:p>
          <a:endParaRPr lang="en-US"/>
        </a:p>
      </dgm:t>
    </dgm:pt>
    <dgm:pt modelId="{7A78986F-8770-46A8-9000-6B05AF23B2DA}" type="pres">
      <dgm:prSet presAssocID="{A15DF673-736F-471D-AD2F-A6505DD6C388}" presName="root" presStyleCnt="0">
        <dgm:presLayoutVars>
          <dgm:dir/>
          <dgm:resizeHandles val="exact"/>
        </dgm:presLayoutVars>
      </dgm:prSet>
      <dgm:spPr/>
    </dgm:pt>
    <dgm:pt modelId="{C895BC1C-3D8A-4C30-B14A-3525EB7323FE}" type="pres">
      <dgm:prSet presAssocID="{B04392C2-B856-4D08-9A8F-3BAFD2E4F20D}" presName="compNode" presStyleCnt="0"/>
      <dgm:spPr/>
    </dgm:pt>
    <dgm:pt modelId="{D3C7B762-0821-4AFC-9273-DF278311D768}" type="pres">
      <dgm:prSet presAssocID="{B04392C2-B856-4D08-9A8F-3BAFD2E4F20D}" presName="bgRect" presStyleLbl="bgShp" presStyleIdx="0" presStyleCnt="3"/>
      <dgm:spPr/>
    </dgm:pt>
    <dgm:pt modelId="{58B841B4-696F-4E4A-A213-1F8891578ABB}" type="pres">
      <dgm:prSet presAssocID="{B04392C2-B856-4D08-9A8F-3BAFD2E4F2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F7A0F0D-775D-4680-8E8C-3CA7BD84D864}" type="pres">
      <dgm:prSet presAssocID="{B04392C2-B856-4D08-9A8F-3BAFD2E4F20D}" presName="spaceRect" presStyleCnt="0"/>
      <dgm:spPr/>
    </dgm:pt>
    <dgm:pt modelId="{DBCF0F59-9B3E-4E51-B007-C9435072E39B}" type="pres">
      <dgm:prSet presAssocID="{B04392C2-B856-4D08-9A8F-3BAFD2E4F20D}" presName="parTx" presStyleLbl="revTx" presStyleIdx="0" presStyleCnt="3">
        <dgm:presLayoutVars>
          <dgm:chMax val="0"/>
          <dgm:chPref val="0"/>
        </dgm:presLayoutVars>
      </dgm:prSet>
      <dgm:spPr/>
    </dgm:pt>
    <dgm:pt modelId="{04C992AC-4419-4D68-A968-E4794E710973}" type="pres">
      <dgm:prSet presAssocID="{05EC2800-7ABF-4CAE-81BC-89EC361D0E4A}" presName="sibTrans" presStyleCnt="0"/>
      <dgm:spPr/>
    </dgm:pt>
    <dgm:pt modelId="{F5C62B30-73F4-4745-B61C-CB42C452D051}" type="pres">
      <dgm:prSet presAssocID="{F959782C-3A5D-441C-BE71-F69A9DC2776E}" presName="compNode" presStyleCnt="0"/>
      <dgm:spPr/>
    </dgm:pt>
    <dgm:pt modelId="{A8201BAE-6391-44E4-8452-6D6A0FDEC313}" type="pres">
      <dgm:prSet presAssocID="{F959782C-3A5D-441C-BE71-F69A9DC2776E}" presName="bgRect" presStyleLbl="bgShp" presStyleIdx="1" presStyleCnt="3"/>
      <dgm:spPr/>
    </dgm:pt>
    <dgm:pt modelId="{20925E4C-5EB9-4C1B-823B-D090DC186DC7}" type="pres">
      <dgm:prSet presAssocID="{F959782C-3A5D-441C-BE71-F69A9DC277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42715E-F2A3-4A5D-A495-48FF1EE035A8}" type="pres">
      <dgm:prSet presAssocID="{F959782C-3A5D-441C-BE71-F69A9DC2776E}" presName="spaceRect" presStyleCnt="0"/>
      <dgm:spPr/>
    </dgm:pt>
    <dgm:pt modelId="{7636DB15-43FA-48BB-A44F-D43330DDCC2B}" type="pres">
      <dgm:prSet presAssocID="{F959782C-3A5D-441C-BE71-F69A9DC2776E}" presName="parTx" presStyleLbl="revTx" presStyleIdx="1" presStyleCnt="3">
        <dgm:presLayoutVars>
          <dgm:chMax val="0"/>
          <dgm:chPref val="0"/>
        </dgm:presLayoutVars>
      </dgm:prSet>
      <dgm:spPr/>
    </dgm:pt>
    <dgm:pt modelId="{4850FBC3-C76B-422A-9D42-5AC15E3B3EDB}" type="pres">
      <dgm:prSet presAssocID="{AE3E693B-5FAB-4DE2-B705-03082860E852}" presName="sibTrans" presStyleCnt="0"/>
      <dgm:spPr/>
    </dgm:pt>
    <dgm:pt modelId="{EDD1E6AD-794B-48A9-BA27-043D4B456535}" type="pres">
      <dgm:prSet presAssocID="{75158C92-1417-448C-8575-FFB748C08DEA}" presName="compNode" presStyleCnt="0"/>
      <dgm:spPr/>
    </dgm:pt>
    <dgm:pt modelId="{B49B4C1F-7DEC-44F7-8A06-F13502EE27CB}" type="pres">
      <dgm:prSet presAssocID="{75158C92-1417-448C-8575-FFB748C08DEA}" presName="bgRect" presStyleLbl="bgShp" presStyleIdx="2" presStyleCnt="3"/>
      <dgm:spPr/>
    </dgm:pt>
    <dgm:pt modelId="{FB31BF61-415C-43D2-920D-4BFAAB48434A}" type="pres">
      <dgm:prSet presAssocID="{75158C92-1417-448C-8575-FFB748C08D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957AB3D-5E5E-4A8F-B78F-ECE158AFD9A4}" type="pres">
      <dgm:prSet presAssocID="{75158C92-1417-448C-8575-FFB748C08DEA}" presName="spaceRect" presStyleCnt="0"/>
      <dgm:spPr/>
    </dgm:pt>
    <dgm:pt modelId="{D0F4B2BC-A70F-4776-9E88-B4D69E9A707B}" type="pres">
      <dgm:prSet presAssocID="{75158C92-1417-448C-8575-FFB748C08D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D6780E-58D4-4EFE-A248-2CF80EFCC26E}" type="presOf" srcId="{B04392C2-B856-4D08-9A8F-3BAFD2E4F20D}" destId="{DBCF0F59-9B3E-4E51-B007-C9435072E39B}" srcOrd="0" destOrd="0" presId="urn:microsoft.com/office/officeart/2018/2/layout/IconVerticalSolidList"/>
    <dgm:cxn modelId="{E5FE8C61-F200-4A6E-86B3-80F64433B9AF}" srcId="{A15DF673-736F-471D-AD2F-A6505DD6C388}" destId="{75158C92-1417-448C-8575-FFB748C08DEA}" srcOrd="2" destOrd="0" parTransId="{B756E843-E9D3-40E9-A904-A84FA02ECABE}" sibTransId="{6E5594A4-0FB8-4060-BFEE-2A6CC88F8D62}"/>
    <dgm:cxn modelId="{BDACCEBA-719B-4BD3-ADA6-388BBF29DEFC}" srcId="{A15DF673-736F-471D-AD2F-A6505DD6C388}" destId="{F959782C-3A5D-441C-BE71-F69A9DC2776E}" srcOrd="1" destOrd="0" parTransId="{3EBA145B-8EC6-4448-9A25-F7E6D8424138}" sibTransId="{AE3E693B-5FAB-4DE2-B705-03082860E852}"/>
    <dgm:cxn modelId="{9EEC5CBC-9983-42D1-AF4A-5DC759856D6A}" type="presOf" srcId="{F959782C-3A5D-441C-BE71-F69A9DC2776E}" destId="{7636DB15-43FA-48BB-A44F-D43330DDCC2B}" srcOrd="0" destOrd="0" presId="urn:microsoft.com/office/officeart/2018/2/layout/IconVerticalSolidList"/>
    <dgm:cxn modelId="{549074CC-4998-4C1E-943D-03C16460D6C3}" type="presOf" srcId="{75158C92-1417-448C-8575-FFB748C08DEA}" destId="{D0F4B2BC-A70F-4776-9E88-B4D69E9A707B}" srcOrd="0" destOrd="0" presId="urn:microsoft.com/office/officeart/2018/2/layout/IconVerticalSolidList"/>
    <dgm:cxn modelId="{48F872E9-6CD0-4909-9B08-C49AFDB7930A}" type="presOf" srcId="{A15DF673-736F-471D-AD2F-A6505DD6C388}" destId="{7A78986F-8770-46A8-9000-6B05AF23B2DA}" srcOrd="0" destOrd="0" presId="urn:microsoft.com/office/officeart/2018/2/layout/IconVerticalSolidList"/>
    <dgm:cxn modelId="{4DB7A8F5-2F89-48CC-BC90-F3591DC8A3B9}" srcId="{A15DF673-736F-471D-AD2F-A6505DD6C388}" destId="{B04392C2-B856-4D08-9A8F-3BAFD2E4F20D}" srcOrd="0" destOrd="0" parTransId="{92001AF6-EA71-4775-AC4A-2797887CE758}" sibTransId="{05EC2800-7ABF-4CAE-81BC-89EC361D0E4A}"/>
    <dgm:cxn modelId="{32C648B5-F54D-4B16-B80C-72B02F16A7BD}" type="presParOf" srcId="{7A78986F-8770-46A8-9000-6B05AF23B2DA}" destId="{C895BC1C-3D8A-4C30-B14A-3525EB7323FE}" srcOrd="0" destOrd="0" presId="urn:microsoft.com/office/officeart/2018/2/layout/IconVerticalSolidList"/>
    <dgm:cxn modelId="{ED0D1FC7-485A-4F10-B366-88C34C9841D8}" type="presParOf" srcId="{C895BC1C-3D8A-4C30-B14A-3525EB7323FE}" destId="{D3C7B762-0821-4AFC-9273-DF278311D768}" srcOrd="0" destOrd="0" presId="urn:microsoft.com/office/officeart/2018/2/layout/IconVerticalSolidList"/>
    <dgm:cxn modelId="{BA5241E9-7708-4A05-B5BF-4C79495A2643}" type="presParOf" srcId="{C895BC1C-3D8A-4C30-B14A-3525EB7323FE}" destId="{58B841B4-696F-4E4A-A213-1F8891578ABB}" srcOrd="1" destOrd="0" presId="urn:microsoft.com/office/officeart/2018/2/layout/IconVerticalSolidList"/>
    <dgm:cxn modelId="{58FC3DDD-6EBE-4A34-9B1C-BC56602AF545}" type="presParOf" srcId="{C895BC1C-3D8A-4C30-B14A-3525EB7323FE}" destId="{AF7A0F0D-775D-4680-8E8C-3CA7BD84D864}" srcOrd="2" destOrd="0" presId="urn:microsoft.com/office/officeart/2018/2/layout/IconVerticalSolidList"/>
    <dgm:cxn modelId="{F7C543F9-1ED7-46FA-A07E-7C406578D4AE}" type="presParOf" srcId="{C895BC1C-3D8A-4C30-B14A-3525EB7323FE}" destId="{DBCF0F59-9B3E-4E51-B007-C9435072E39B}" srcOrd="3" destOrd="0" presId="urn:microsoft.com/office/officeart/2018/2/layout/IconVerticalSolidList"/>
    <dgm:cxn modelId="{62842312-E9B4-4B66-9411-DE2F9BA0160D}" type="presParOf" srcId="{7A78986F-8770-46A8-9000-6B05AF23B2DA}" destId="{04C992AC-4419-4D68-A968-E4794E710973}" srcOrd="1" destOrd="0" presId="urn:microsoft.com/office/officeart/2018/2/layout/IconVerticalSolidList"/>
    <dgm:cxn modelId="{54014E81-1161-46BF-9BED-420070EBAB78}" type="presParOf" srcId="{7A78986F-8770-46A8-9000-6B05AF23B2DA}" destId="{F5C62B30-73F4-4745-B61C-CB42C452D051}" srcOrd="2" destOrd="0" presId="urn:microsoft.com/office/officeart/2018/2/layout/IconVerticalSolidList"/>
    <dgm:cxn modelId="{DDD1C299-B4B7-47A2-9614-CA3656F4282E}" type="presParOf" srcId="{F5C62B30-73F4-4745-B61C-CB42C452D051}" destId="{A8201BAE-6391-44E4-8452-6D6A0FDEC313}" srcOrd="0" destOrd="0" presId="urn:microsoft.com/office/officeart/2018/2/layout/IconVerticalSolidList"/>
    <dgm:cxn modelId="{A3C89239-D577-4EBE-B1A4-BB3040A8C6D9}" type="presParOf" srcId="{F5C62B30-73F4-4745-B61C-CB42C452D051}" destId="{20925E4C-5EB9-4C1B-823B-D090DC186DC7}" srcOrd="1" destOrd="0" presId="urn:microsoft.com/office/officeart/2018/2/layout/IconVerticalSolidList"/>
    <dgm:cxn modelId="{4E19D627-9644-4559-B51B-12F2CD44286F}" type="presParOf" srcId="{F5C62B30-73F4-4745-B61C-CB42C452D051}" destId="{0842715E-F2A3-4A5D-A495-48FF1EE035A8}" srcOrd="2" destOrd="0" presId="urn:microsoft.com/office/officeart/2018/2/layout/IconVerticalSolidList"/>
    <dgm:cxn modelId="{07833DBA-32AD-4440-BE07-22B002F1D011}" type="presParOf" srcId="{F5C62B30-73F4-4745-B61C-CB42C452D051}" destId="{7636DB15-43FA-48BB-A44F-D43330DDCC2B}" srcOrd="3" destOrd="0" presId="urn:microsoft.com/office/officeart/2018/2/layout/IconVerticalSolidList"/>
    <dgm:cxn modelId="{47D30BAB-B2AF-47F3-AF4C-A3AA3393D4FE}" type="presParOf" srcId="{7A78986F-8770-46A8-9000-6B05AF23B2DA}" destId="{4850FBC3-C76B-422A-9D42-5AC15E3B3EDB}" srcOrd="3" destOrd="0" presId="urn:microsoft.com/office/officeart/2018/2/layout/IconVerticalSolidList"/>
    <dgm:cxn modelId="{9E38749E-2318-4D94-AE29-46BA12781BCF}" type="presParOf" srcId="{7A78986F-8770-46A8-9000-6B05AF23B2DA}" destId="{EDD1E6AD-794B-48A9-BA27-043D4B456535}" srcOrd="4" destOrd="0" presId="urn:microsoft.com/office/officeart/2018/2/layout/IconVerticalSolidList"/>
    <dgm:cxn modelId="{699F4F26-7222-4F81-8E19-00EDAEF9BAF4}" type="presParOf" srcId="{EDD1E6AD-794B-48A9-BA27-043D4B456535}" destId="{B49B4C1F-7DEC-44F7-8A06-F13502EE27CB}" srcOrd="0" destOrd="0" presId="urn:microsoft.com/office/officeart/2018/2/layout/IconVerticalSolidList"/>
    <dgm:cxn modelId="{D93F890C-541A-4CC9-8E3C-E693C47CD8B1}" type="presParOf" srcId="{EDD1E6AD-794B-48A9-BA27-043D4B456535}" destId="{FB31BF61-415C-43D2-920D-4BFAAB48434A}" srcOrd="1" destOrd="0" presId="urn:microsoft.com/office/officeart/2018/2/layout/IconVerticalSolidList"/>
    <dgm:cxn modelId="{2160AD1F-5CAF-458F-83B1-341ECFB78FC9}" type="presParOf" srcId="{EDD1E6AD-794B-48A9-BA27-043D4B456535}" destId="{9957AB3D-5E5E-4A8F-B78F-ECE158AFD9A4}" srcOrd="2" destOrd="0" presId="urn:microsoft.com/office/officeart/2018/2/layout/IconVerticalSolidList"/>
    <dgm:cxn modelId="{BD4405F1-CFC1-41DA-AFAD-1A6C820833AA}" type="presParOf" srcId="{EDD1E6AD-794B-48A9-BA27-043D4B456535}" destId="{D0F4B2BC-A70F-4776-9E88-B4D69E9A7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F6338-86F0-4EFC-A1FE-A0B768315CE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4AF5D-160E-49D3-BF02-366DD1EB56C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D790-B937-4BAD-8FFB-08EBB3F207FC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 sellers seek to maximize sale prices. One way to increase home value is through home improvements and renovations that make a property more appealing to buyers</a:t>
          </a:r>
        </a:p>
      </dsp:txBody>
      <dsp:txXfrm>
        <a:off x="1509882" y="708097"/>
        <a:ext cx="9005717" cy="1307257"/>
      </dsp:txXfrm>
    </dsp:sp>
    <dsp:sp modelId="{6C05E9B7-040A-4018-9F7D-922BEEA24F95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9B359-CB2C-421C-A3C7-498DB6E7108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DA8DA-079C-45A7-9B84-6E662B9C6289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However, these projects can be very costly and home sellers may not get a return on their investment. 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5DEBA-8B26-4E42-86C8-A4ACB82A0A66}">
      <dsp:nvSpPr>
        <dsp:cNvPr id="0" name=""/>
        <dsp:cNvSpPr/>
      </dsp:nvSpPr>
      <dsp:spPr>
        <a:xfrm>
          <a:off x="0" y="671"/>
          <a:ext cx="525780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70FC3-1598-4EE7-BCD9-E49B17CD0E56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57C3-E729-4316-80E7-E67C860F2C67}">
      <dsp:nvSpPr>
        <dsp:cNvPr id="0" name=""/>
        <dsp:cNvSpPr/>
      </dsp:nvSpPr>
      <dsp:spPr>
        <a:xfrm>
          <a:off x="1816103" y="671"/>
          <a:ext cx="344169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Perfect for analyzing a continuous target variable</a:t>
          </a:r>
        </a:p>
      </dsp:txBody>
      <dsp:txXfrm>
        <a:off x="1816103" y="671"/>
        <a:ext cx="3441696" cy="1572384"/>
      </dsp:txXfrm>
    </dsp:sp>
    <dsp:sp modelId="{93BA0443-9C89-4496-B49B-4209BF5374F9}">
      <dsp:nvSpPr>
        <dsp:cNvPr id="0" name=""/>
        <dsp:cNvSpPr/>
      </dsp:nvSpPr>
      <dsp:spPr>
        <a:xfrm>
          <a:off x="0" y="1966151"/>
          <a:ext cx="525780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C9781-692F-4ADC-8423-60DB9083843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4E67-8FDB-4EB0-9AC7-53295543EA28}">
      <dsp:nvSpPr>
        <dsp:cNvPr id="0" name=""/>
        <dsp:cNvSpPr/>
      </dsp:nvSpPr>
      <dsp:spPr>
        <a:xfrm>
          <a:off x="1816103" y="1966151"/>
          <a:ext cx="344169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Used to analyze how changes in each independent variable is related to the dependent variable</a:t>
          </a:r>
        </a:p>
      </dsp:txBody>
      <dsp:txXfrm>
        <a:off x="1816103" y="1966151"/>
        <a:ext cx="3441696" cy="1572384"/>
      </dsp:txXfrm>
    </dsp:sp>
    <dsp:sp modelId="{5EC4C7E7-B215-4D69-8DC5-56B54CFC19E4}">
      <dsp:nvSpPr>
        <dsp:cNvPr id="0" name=""/>
        <dsp:cNvSpPr/>
      </dsp:nvSpPr>
      <dsp:spPr>
        <a:xfrm>
          <a:off x="0" y="3931632"/>
          <a:ext cx="525780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1D175-B516-4AA4-A66C-1BD004FF8E5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06615-DFE3-4A6D-8C3D-810A3AE2BBC0}">
      <dsp:nvSpPr>
        <dsp:cNvPr id="0" name=""/>
        <dsp:cNvSpPr/>
      </dsp:nvSpPr>
      <dsp:spPr>
        <a:xfrm>
          <a:off x="1816103" y="3931632"/>
          <a:ext cx="344169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are easily interpretable </a:t>
          </a:r>
        </a:p>
      </dsp:txBody>
      <dsp:txXfrm>
        <a:off x="1816103" y="3931632"/>
        <a:ext cx="344169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68528-AD68-8E4B-9B4A-7F728F4BB652}">
      <dsp:nvSpPr>
        <dsp:cNvPr id="0" name=""/>
        <dsp:cNvSpPr/>
      </dsp:nvSpPr>
      <dsp:spPr>
        <a:xfrm>
          <a:off x="3033317" y="685974"/>
          <a:ext cx="5293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3988" y="728895"/>
        <a:ext cx="27996" cy="5599"/>
      </dsp:txXfrm>
    </dsp:sp>
    <dsp:sp modelId="{AFB4267C-D276-6F41-AF7C-499FFAA2FDDF}">
      <dsp:nvSpPr>
        <dsp:cNvPr id="0" name=""/>
        <dsp:cNvSpPr/>
      </dsp:nvSpPr>
      <dsp:spPr>
        <a:xfrm>
          <a:off x="600600" y="1339"/>
          <a:ext cx="2434517" cy="1460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Numerical/Categorical EDA</a:t>
          </a:r>
        </a:p>
      </dsp:txBody>
      <dsp:txXfrm>
        <a:off x="600600" y="1339"/>
        <a:ext cx="2434517" cy="1460710"/>
      </dsp:txXfrm>
    </dsp:sp>
    <dsp:sp modelId="{696E8B7A-1AC5-274D-8454-DEE28F3D26AD}">
      <dsp:nvSpPr>
        <dsp:cNvPr id="0" name=""/>
        <dsp:cNvSpPr/>
      </dsp:nvSpPr>
      <dsp:spPr>
        <a:xfrm>
          <a:off x="1817859" y="1460249"/>
          <a:ext cx="2994455" cy="529338"/>
        </a:xfrm>
        <a:custGeom>
          <a:avLst/>
          <a:gdLst/>
          <a:ahLst/>
          <a:cxnLst/>
          <a:rect l="0" t="0" r="0" b="0"/>
          <a:pathLst>
            <a:path>
              <a:moveTo>
                <a:pt x="2994455" y="0"/>
              </a:moveTo>
              <a:lnTo>
                <a:pt x="2994455" y="281769"/>
              </a:lnTo>
              <a:lnTo>
                <a:pt x="0" y="281769"/>
              </a:lnTo>
              <a:lnTo>
                <a:pt x="0" y="529338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8928" y="1722119"/>
        <a:ext cx="152317" cy="5599"/>
      </dsp:txXfrm>
    </dsp:sp>
    <dsp:sp modelId="{EF23EF6C-D3F6-454F-A06E-CE441E0FA7F8}">
      <dsp:nvSpPr>
        <dsp:cNvPr id="0" name=""/>
        <dsp:cNvSpPr/>
      </dsp:nvSpPr>
      <dsp:spPr>
        <a:xfrm>
          <a:off x="3595056" y="1339"/>
          <a:ext cx="2434517" cy="146071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Lasso to broaden my search</a:t>
          </a:r>
        </a:p>
      </dsp:txBody>
      <dsp:txXfrm>
        <a:off x="3595056" y="1339"/>
        <a:ext cx="2434517" cy="1460710"/>
      </dsp:txXfrm>
    </dsp:sp>
    <dsp:sp modelId="{17D89097-56E3-7B44-A20B-CC2A0F9410BB}">
      <dsp:nvSpPr>
        <dsp:cNvPr id="0" name=""/>
        <dsp:cNvSpPr/>
      </dsp:nvSpPr>
      <dsp:spPr>
        <a:xfrm>
          <a:off x="3033317" y="2706624"/>
          <a:ext cx="5293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8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3988" y="2749544"/>
        <a:ext cx="27996" cy="5599"/>
      </dsp:txXfrm>
    </dsp:sp>
    <dsp:sp modelId="{C189A346-C695-6C47-8CBA-2371640A4BAB}">
      <dsp:nvSpPr>
        <dsp:cNvPr id="0" name=""/>
        <dsp:cNvSpPr/>
      </dsp:nvSpPr>
      <dsp:spPr>
        <a:xfrm>
          <a:off x="600600" y="2021988"/>
          <a:ext cx="2434517" cy="146071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 to linear regression with Lasso variables</a:t>
          </a:r>
        </a:p>
      </dsp:txBody>
      <dsp:txXfrm>
        <a:off x="600600" y="2021988"/>
        <a:ext cx="2434517" cy="1460710"/>
      </dsp:txXfrm>
    </dsp:sp>
    <dsp:sp modelId="{ED213398-C7BF-B740-81FC-344C135E2F69}">
      <dsp:nvSpPr>
        <dsp:cNvPr id="0" name=""/>
        <dsp:cNvSpPr/>
      </dsp:nvSpPr>
      <dsp:spPr>
        <a:xfrm>
          <a:off x="1817859" y="3480899"/>
          <a:ext cx="2994455" cy="529338"/>
        </a:xfrm>
        <a:custGeom>
          <a:avLst/>
          <a:gdLst/>
          <a:ahLst/>
          <a:cxnLst/>
          <a:rect l="0" t="0" r="0" b="0"/>
          <a:pathLst>
            <a:path>
              <a:moveTo>
                <a:pt x="2994455" y="0"/>
              </a:moveTo>
              <a:lnTo>
                <a:pt x="2994455" y="281769"/>
              </a:lnTo>
              <a:lnTo>
                <a:pt x="0" y="281769"/>
              </a:lnTo>
              <a:lnTo>
                <a:pt x="0" y="529338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8928" y="3742768"/>
        <a:ext cx="152317" cy="5599"/>
      </dsp:txXfrm>
    </dsp:sp>
    <dsp:sp modelId="{7F5A5487-B22D-D74E-AE68-0134054948C0}">
      <dsp:nvSpPr>
        <dsp:cNvPr id="0" name=""/>
        <dsp:cNvSpPr/>
      </dsp:nvSpPr>
      <dsp:spPr>
        <a:xfrm>
          <a:off x="3595056" y="2021988"/>
          <a:ext cx="2434517" cy="146071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Lasso to focus the variables</a:t>
          </a:r>
        </a:p>
      </dsp:txBody>
      <dsp:txXfrm>
        <a:off x="3595056" y="2021988"/>
        <a:ext cx="2434517" cy="1460710"/>
      </dsp:txXfrm>
    </dsp:sp>
    <dsp:sp modelId="{6B8A27B1-5FB1-544F-9DFB-B5F1A82C1AC5}">
      <dsp:nvSpPr>
        <dsp:cNvPr id="0" name=""/>
        <dsp:cNvSpPr/>
      </dsp:nvSpPr>
      <dsp:spPr>
        <a:xfrm>
          <a:off x="600600" y="4042638"/>
          <a:ext cx="2434517" cy="14607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 to a final linear model</a:t>
          </a:r>
        </a:p>
      </dsp:txBody>
      <dsp:txXfrm>
        <a:off x="600600" y="4042638"/>
        <a:ext cx="2434517" cy="1460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9E1EF-1A44-5D4F-99EE-0393AF090805}">
      <dsp:nvSpPr>
        <dsp:cNvPr id="0" name=""/>
        <dsp:cNvSpPr/>
      </dsp:nvSpPr>
      <dsp:spPr>
        <a:xfrm>
          <a:off x="0" y="350923"/>
          <a:ext cx="6900512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Box Plots </a:t>
          </a:r>
        </a:p>
      </dsp:txBody>
      <dsp:txXfrm>
        <a:off x="56237" y="407160"/>
        <a:ext cx="6788038" cy="1039555"/>
      </dsp:txXfrm>
    </dsp:sp>
    <dsp:sp modelId="{0E18AFFF-4F04-7E4E-B041-B0DA4C59DE1A}">
      <dsp:nvSpPr>
        <dsp:cNvPr id="0" name=""/>
        <dsp:cNvSpPr/>
      </dsp:nvSpPr>
      <dsp:spPr>
        <a:xfrm>
          <a:off x="0" y="1574280"/>
          <a:ext cx="6900512" cy="11520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Groupby</a:t>
          </a:r>
          <a:r>
            <a:rPr lang="en-US" sz="2900" kern="1200" dirty="0"/>
            <a:t>() &amp; intuition </a:t>
          </a:r>
        </a:p>
      </dsp:txBody>
      <dsp:txXfrm>
        <a:off x="56237" y="1630517"/>
        <a:ext cx="6788038" cy="1039555"/>
      </dsp:txXfrm>
    </dsp:sp>
    <dsp:sp modelId="{13790BC8-87CE-0D42-BDEE-9EFEDDA04592}">
      <dsp:nvSpPr>
        <dsp:cNvPr id="0" name=""/>
        <dsp:cNvSpPr/>
      </dsp:nvSpPr>
      <dsp:spPr>
        <a:xfrm>
          <a:off x="0" y="2809830"/>
          <a:ext cx="6900512" cy="11520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Added: Neighborhood, Masonry veneer type, Proximity to Conditions, Air Condition</a:t>
          </a:r>
        </a:p>
      </dsp:txBody>
      <dsp:txXfrm>
        <a:off x="56237" y="2866067"/>
        <a:ext cx="6788038" cy="1039555"/>
      </dsp:txXfrm>
    </dsp:sp>
    <dsp:sp modelId="{9542F247-BA77-474A-A616-62E7DFDE075E}">
      <dsp:nvSpPr>
        <dsp:cNvPr id="0" name=""/>
        <dsp:cNvSpPr/>
      </dsp:nvSpPr>
      <dsp:spPr>
        <a:xfrm>
          <a:off x="0" y="4045380"/>
          <a:ext cx="6900512" cy="11520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Saw only slight improvement in the model </a:t>
          </a:r>
          <a:r>
            <a:rPr lang="en-US" sz="2900" kern="1200" dirty="0">
              <a:sym typeface="Wingdings" panose="05000000000000000000" pitchFamily="2" charset="2"/>
            </a:rPr>
            <a:t></a:t>
          </a:r>
          <a:endParaRPr lang="en-US" sz="2900" kern="1200" dirty="0"/>
        </a:p>
      </dsp:txBody>
      <dsp:txXfrm>
        <a:off x="56237" y="4101617"/>
        <a:ext cx="6788038" cy="10395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F135D-0B36-7242-B0F3-D21011D234E3}">
      <dsp:nvSpPr>
        <dsp:cNvPr id="0" name=""/>
        <dsp:cNvSpPr/>
      </dsp:nvSpPr>
      <dsp:spPr>
        <a:xfrm>
          <a:off x="0" y="3327889"/>
          <a:ext cx="6364224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Helped me broaden my categories with some confidence that lasso had decreased noise and some multicollinearity </a:t>
          </a:r>
        </a:p>
      </dsp:txBody>
      <dsp:txXfrm>
        <a:off x="0" y="3327889"/>
        <a:ext cx="6364224" cy="2183455"/>
      </dsp:txXfrm>
    </dsp:sp>
    <dsp:sp modelId="{B8C65390-8921-1E44-B681-63AC8FD7DC61}">
      <dsp:nvSpPr>
        <dsp:cNvPr id="0" name=""/>
        <dsp:cNvSpPr/>
      </dsp:nvSpPr>
      <dsp:spPr>
        <a:xfrm rot="10800000">
          <a:off x="0" y="2486"/>
          <a:ext cx="6364224" cy="33581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Narrow down from 81 to 25 features </a:t>
          </a:r>
        </a:p>
      </dsp:txBody>
      <dsp:txXfrm rot="10800000">
        <a:off x="0" y="2486"/>
        <a:ext cx="6364224" cy="2182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3A2B-8931-8F4E-96E0-25DC755B470C}">
      <dsp:nvSpPr>
        <dsp:cNvPr id="0" name=""/>
        <dsp:cNvSpPr/>
      </dsp:nvSpPr>
      <dsp:spPr>
        <a:xfrm>
          <a:off x="0" y="0"/>
          <a:ext cx="6364224" cy="5513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Modeled on 25 features, including features relevant to clients </a:t>
          </a:r>
        </a:p>
      </dsp:txBody>
      <dsp:txXfrm>
        <a:off x="0" y="0"/>
        <a:ext cx="6364224" cy="2977469"/>
      </dsp:txXfrm>
    </dsp:sp>
    <dsp:sp modelId="{54E8181A-5F52-3447-93B6-01C6B2839838}">
      <dsp:nvSpPr>
        <dsp:cNvPr id="0" name=""/>
        <dsp:cNvSpPr/>
      </dsp:nvSpPr>
      <dsp:spPr>
        <a:xfrm>
          <a:off x="0" y="2867192"/>
          <a:ext cx="3182112" cy="25363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Achieved R-squared scores of .85 on the training data and .84 on the validation data</a:t>
          </a:r>
        </a:p>
      </dsp:txBody>
      <dsp:txXfrm>
        <a:off x="0" y="2867192"/>
        <a:ext cx="3182112" cy="2536362"/>
      </dsp:txXfrm>
    </dsp:sp>
    <dsp:sp modelId="{CE58FBDB-010A-9F43-A0DD-B554D1A75486}">
      <dsp:nvSpPr>
        <dsp:cNvPr id="0" name=""/>
        <dsp:cNvSpPr/>
      </dsp:nvSpPr>
      <dsp:spPr>
        <a:xfrm>
          <a:off x="3182112" y="2867192"/>
          <a:ext cx="3182112" cy="25363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Mean-absolute-error of $21,287</a:t>
          </a:r>
        </a:p>
      </dsp:txBody>
      <dsp:txXfrm>
        <a:off x="3182112" y="2867192"/>
        <a:ext cx="3182112" cy="2536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7B762-0821-4AFC-9273-DF278311D768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841B4-696F-4E4A-A213-1F8891578ABB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0F59-9B3E-4E51-B007-C9435072E39B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Saw signs of multicollinearity – like negative coefficients that should be positive </a:t>
          </a:r>
        </a:p>
      </dsp:txBody>
      <dsp:txXfrm>
        <a:off x="1879455" y="695"/>
        <a:ext cx="4237880" cy="1627234"/>
      </dsp:txXfrm>
    </dsp:sp>
    <dsp:sp modelId="{A8201BAE-6391-44E4-8452-6D6A0FDEC313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5E4C-5EB9-4C1B-823B-D090DC186DC7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6DB15-43FA-48BB-A44F-D43330DDCC2B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Narrowed features from 25 to 21</a:t>
          </a:r>
        </a:p>
      </dsp:txBody>
      <dsp:txXfrm>
        <a:off x="1879455" y="2034738"/>
        <a:ext cx="4237880" cy="1627234"/>
      </dsp:txXfrm>
    </dsp:sp>
    <dsp:sp modelId="{B49B4C1F-7DEC-44F7-8A06-F13502EE27CB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BF61-415C-43D2-920D-4BFAAB48434A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B2BC-A70F-4776-9E88-B4D69E9A707B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Similar R-squared score of .84 but MAE of $20,801</a:t>
          </a:r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9D3A-ECB6-4C48-B285-57BBB6D2C37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32D9F-0B35-CB41-9A78-8ABAC28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2D9F-0B35-CB41-9A78-8ABAC28406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C6C7-663C-ED44-AE11-87F5D488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1BB6-95FD-7C4E-9A5A-42D036DD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3F29-A500-7F4F-9C71-E93DD236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B5D3-3623-C643-873B-7C96A9A9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D527-DEE7-0448-9BA5-4ACF1D83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D12E-CEA5-5F4F-B522-5F08FA3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453A-80A8-6C4F-BF82-0E2D8E21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F42F-A860-4E4A-90CE-37280E62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725F-0539-5049-8C08-4E865D36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8886-D9B9-1245-B46C-44DD2F51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BB2EA-ABD0-A742-9AD2-899142F1C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4CF5-818B-6947-B68A-CBAD3CC8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EF2C-A09D-9F44-A3AD-9E370EEF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F701-4F4A-574F-A3E8-5F61823F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C3FC-9A7A-1D48-BA95-0AE19C95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561C-5F3F-3E41-83AF-AB345A56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AE22-FC32-9541-B2B3-278CA050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ED1B-AE6A-0B41-A559-D0424662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D4A0-F1F5-1D43-BB26-D087D1E8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C443-0284-A844-B530-33D58BD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A75F-262E-8A47-B804-CA993C98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CBD3-0C48-A44B-AC33-179073DE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12BC-64A1-F148-A8CB-6CD61362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F25D-5933-014A-A770-42E2C367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F674-3E9F-304D-A672-F8706284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B95C-837D-FC4C-9ED3-4B2A302B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798C-4B5C-D04E-B7F9-3286685B8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B3DC-9B87-A74C-ADB4-ADAE7699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E0BFD-1D45-564E-9B36-5DAF4296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2389-B478-8E4E-AD15-AB5E5D5C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F738-89B7-924A-8BC2-6D15A0BA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A0BF-5A9D-0F48-8F37-A0934931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A751-152D-C443-989F-F4563FF9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3609-F418-EF49-B680-163B03F3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0CFBB-D84E-D44F-869F-CD02E6E8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6AD6B-AB75-A743-912D-3CA1ECDAA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CDA90-9F1C-EA46-899B-78F578E1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11918-42FC-AE48-9343-8DDA0F2D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66F1D-D75E-0640-AD80-94134267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90DC-7F60-F64F-92C6-0B673CDE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42BC5-7806-DB4F-BADC-8381CDC3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4513-20CE-0043-807A-795CEB12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486D-4C17-094E-A8FB-EB257B05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A3322-F0CE-B348-9296-131663CE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72F7-F9A1-EA4A-B837-4D831E13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E8D3-AEE7-2C45-83C5-719412FC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7E1D-DF08-CD46-B9FE-1EB3CCED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9C5E-DD21-8447-8BE2-F99E1576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9A38-1B3B-6E4C-B85A-9C4C99A45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3197-77F0-5346-82EF-CCD55C89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A5A5F-EC84-F44F-9C1E-F9F4EA4F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5522-8C2D-7648-87F1-07066833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D045-5A9A-4145-8D6D-DD8F990C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23D5B-94EB-CE4B-92C0-CF2FF0480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C6247-5D0D-904E-9FC1-64EAD106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59A0-B347-704C-9329-27190509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0F63D-CFC9-E54E-A424-5CA63226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92B-ACE0-4B4F-A373-40D653E6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7CBD0-AD5B-C244-8E4B-7E423910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777D-44D8-6944-AFF5-AC2517EB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E49B-3735-4C44-86EE-3F4206DE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F621-A825-F147-8462-6253A8DABC7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A234-36E6-7145-ABFD-AEA89BA8F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C993-736C-9C4F-BF78-B8D3DCEC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5378-E719-5B43-807D-A508CD2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ouses in a subdivision">
            <a:extLst>
              <a:ext uri="{FF2B5EF4-FFF2-40B4-BE49-F238E27FC236}">
                <a16:creationId xmlns:a16="http://schemas.microsoft.com/office/drawing/2014/main" id="{3FB702B7-3782-9B0F-A709-E7503E1D9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7" t="23391" r="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DA3ED-101F-1440-82F6-663594C0C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 dirty="0"/>
              <a:t>Consulting home sellers on house features that increase home values – Ames, Iowa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9A4D6-A01A-6942-82A5-B30FED7E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700"/>
              <a:t>Luisa Gonzalez</a:t>
            </a: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5348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Residuals – What do the misses look like?</a:t>
            </a:r>
          </a:p>
        </p:txBody>
      </p:sp>
      <p:sp>
        <p:nvSpPr>
          <p:cNvPr id="205" name="Content Placeholder 201">
            <a:extLst>
              <a:ext uri="{FF2B5EF4-FFF2-40B4-BE49-F238E27FC236}">
                <a16:creationId xmlns:a16="http://schemas.microsoft.com/office/drawing/2014/main" id="{24F3081D-799E-F3AE-EA52-EE0CA4DE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residuals spread out even more when the model tries to explain high priced houses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FAC4307-8A03-F042-AB87-76BFF54B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840" y="1280624"/>
            <a:ext cx="7438050" cy="49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6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19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Lasso Again!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98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1" name="Content Placeholder 8">
            <a:extLst>
              <a:ext uri="{FF2B5EF4-FFF2-40B4-BE49-F238E27FC236}">
                <a16:creationId xmlns:a16="http://schemas.microsoft.com/office/drawing/2014/main" id="{8579E044-B252-CA3A-606B-51941AE80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2201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03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Residuals – What do the misses look like?</a:t>
            </a:r>
          </a:p>
        </p:txBody>
      </p:sp>
      <p:sp>
        <p:nvSpPr>
          <p:cNvPr id="205" name="Content Placeholder 201">
            <a:extLst>
              <a:ext uri="{FF2B5EF4-FFF2-40B4-BE49-F238E27FC236}">
                <a16:creationId xmlns:a16="http://schemas.microsoft.com/office/drawing/2014/main" id="{24F3081D-799E-F3AE-EA52-EE0CA4DE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residuals spread out even more when the model tries to explain high priced houses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313BE91-F19A-F549-AA3F-EDAF2BAB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5" y="1152025"/>
            <a:ext cx="7366125" cy="49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Content Placeholder 109" descr="Vegetables on a kitchen table">
            <a:extLst>
              <a:ext uri="{FF2B5EF4-FFF2-40B4-BE49-F238E27FC236}">
                <a16:creationId xmlns:a16="http://schemas.microsoft.com/office/drawing/2014/main" id="{6E926EA9-2A97-3E05-E345-D84894DED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the model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5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2840-B651-1040-8E3C-BDAC3E85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Analysis of relevant coefficients </a:t>
            </a: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E9CE26D-ABDA-394D-AEE9-290206829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252907"/>
              </p:ext>
            </p:extLst>
          </p:nvPr>
        </p:nvGraphicFramePr>
        <p:xfrm>
          <a:off x="838200" y="2561352"/>
          <a:ext cx="10506457" cy="3344751"/>
        </p:xfrm>
        <a:graphic>
          <a:graphicData uri="http://schemas.openxmlformats.org/drawingml/2006/table">
            <a:tbl>
              <a:tblPr firstRow="1" bandRow="1"/>
              <a:tblGrid>
                <a:gridCol w="2913963">
                  <a:extLst>
                    <a:ext uri="{9D8B030D-6E8A-4147-A177-3AD203B41FA5}">
                      <a16:colId xmlns:a16="http://schemas.microsoft.com/office/drawing/2014/main" val="356907388"/>
                    </a:ext>
                  </a:extLst>
                </a:gridCol>
                <a:gridCol w="1524979">
                  <a:extLst>
                    <a:ext uri="{9D8B030D-6E8A-4147-A177-3AD203B41FA5}">
                      <a16:colId xmlns:a16="http://schemas.microsoft.com/office/drawing/2014/main" val="3881576252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269055889"/>
                    </a:ext>
                  </a:extLst>
                </a:gridCol>
                <a:gridCol w="1531912">
                  <a:extLst>
                    <a:ext uri="{9D8B030D-6E8A-4147-A177-3AD203B41FA5}">
                      <a16:colId xmlns:a16="http://schemas.microsoft.com/office/drawing/2014/main" val="1765061233"/>
                    </a:ext>
                  </a:extLst>
                </a:gridCol>
                <a:gridCol w="3152973">
                  <a:extLst>
                    <a:ext uri="{9D8B030D-6E8A-4147-A177-3AD203B41FA5}">
                      <a16:colId xmlns:a16="http://schemas.microsoft.com/office/drawing/2014/main" val="3612562955"/>
                    </a:ext>
                  </a:extLst>
                </a:gridCol>
              </a:tblGrid>
              <a:tr h="3716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73274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Kitchen Quality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1 -5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$15,580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to excellent: + $31,160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015341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Basement Finished Area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0 - 6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$3,876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Unfinished to Avg: + $7,752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544656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Deck (SF)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$22.64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$8000 for 350 sq ft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35675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Air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Y/N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$4,911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Adding: +$4911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01352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Paved Driveway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Y/P/N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$5,191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 to fully paved: + $5,191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33821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Condition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1 - 5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$18,400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 to good: + $36,800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13562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Garage Quality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0 - 5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$2,558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 to good: + $5,116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59369"/>
                  </a:ext>
                </a:extLst>
              </a:tr>
              <a:tr h="3716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1 - 5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$316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 to excellent : +$1,234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87" marR="16687" marT="16687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1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57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2840-B651-1040-8E3C-BDAC3E85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66929-A494-7443-B98B-47799AEE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ECC0A-5352-1621-26DA-2F034DDE9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49359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AD94DE-907D-6343-9A01-A434FA3BE9D8}"/>
              </a:ext>
            </a:extLst>
          </p:cNvPr>
          <p:cNvSpPr txBox="1"/>
          <p:nvPr/>
        </p:nvSpPr>
        <p:spPr>
          <a:xfrm>
            <a:off x="1900052" y="1484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The Data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5113-703E-3745-856A-4B878572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this analysis we explore the data from the the Ames Assessor's Office which was used to assess values for individual residential properties sold in Ames, IA from 2006 - 2010. 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2930 total observations</a:t>
            </a:r>
          </a:p>
          <a:p>
            <a:pPr lvl="1">
              <a:buFontTx/>
              <a:buChar char="-"/>
            </a:pPr>
            <a:r>
              <a:rPr lang="en-US" sz="2200" dirty="0"/>
              <a:t>Train dataset includes only 2051 observations</a:t>
            </a:r>
          </a:p>
          <a:p>
            <a:pPr lvl="1">
              <a:buFontTx/>
              <a:buChar char="-"/>
            </a:pPr>
            <a:r>
              <a:rPr lang="en-US" sz="2200" dirty="0"/>
              <a:t>Test dataset includes 878 observations</a:t>
            </a:r>
          </a:p>
          <a:p>
            <a:pPr>
              <a:buFontTx/>
              <a:buChar char="-"/>
            </a:pPr>
            <a:r>
              <a:rPr lang="en-US" sz="2200" dirty="0"/>
              <a:t>81 variables </a:t>
            </a:r>
          </a:p>
          <a:p>
            <a:pPr lvl="1">
              <a:buFontTx/>
              <a:buChar char="-"/>
            </a:pPr>
            <a:r>
              <a:rPr lang="en-US" sz="2200" dirty="0"/>
              <a:t>Including our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5514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0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 dirty="0"/>
              <a:t>Linear Regressions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D463235-E2BD-D869-4BEC-3D3809DB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0138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5200"/>
              <a:t>Getting to the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87242B-6728-524C-BB44-BCF0081D2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0211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3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1</a:t>
            </a:r>
            <a:r>
              <a:rPr lang="en-US" sz="2800" baseline="30000"/>
              <a:t>St</a:t>
            </a:r>
            <a:r>
              <a:rPr lang="en-US" sz="2800"/>
              <a:t> Model – 4 features</a:t>
            </a: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5113-703E-3745-856A-4B878572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879630" cy="3207258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first model focused on numerical variables that strongly correlated with sale price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Dropped </a:t>
            </a:r>
            <a:r>
              <a:rPr lang="en-US" sz="1800" dirty="0" err="1"/>
              <a:t>total_bsmt_sf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R-squared score of .77 on the training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R-squared score of .79 on the </a:t>
            </a:r>
            <a:r>
              <a:rPr lang="en-US" sz="2000" dirty="0" err="1"/>
              <a:t>val</a:t>
            </a:r>
            <a:r>
              <a:rPr lang="en-US" sz="2000" dirty="0"/>
              <a:t> data </a:t>
            </a:r>
          </a:p>
          <a:p>
            <a:pPr>
              <a:buFontTx/>
              <a:buChar char="-"/>
            </a:pPr>
            <a:endParaRPr lang="en-US" sz="1400" dirty="0"/>
          </a:p>
        </p:txBody>
      </p:sp>
      <p:pic>
        <p:nvPicPr>
          <p:cNvPr id="11" name="Content Placeholder 5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206C9B0E-D22E-8D44-940B-DC3426A6F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4" b="-1"/>
          <a:stretch/>
        </p:blipFill>
        <p:spPr>
          <a:xfrm>
            <a:off x="4641464" y="151448"/>
            <a:ext cx="7941276" cy="65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4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Adding categorical data</a:t>
            </a:r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" name="Content Placeholder 8">
            <a:extLst>
              <a:ext uri="{FF2B5EF4-FFF2-40B4-BE49-F238E27FC236}">
                <a16:creationId xmlns:a16="http://schemas.microsoft.com/office/drawing/2014/main" id="{0E1FF71B-EEC7-8D74-3BCC-42B305BB1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6949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210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Freeform: Shape 20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5400" dirty="0"/>
              <a:t>Lasso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8" name="Content Placeholder 8">
            <a:extLst>
              <a:ext uri="{FF2B5EF4-FFF2-40B4-BE49-F238E27FC236}">
                <a16:creationId xmlns:a16="http://schemas.microsoft.com/office/drawing/2014/main" id="{BB4CC3B5-B8B4-F444-B1FC-12CC03B47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1831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34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7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9" name="Freeform: Shape 7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0" name="Freeform: Shape 7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024A-6CC3-AE4F-B51A-7FFEEEF9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Getting closer</a:t>
            </a:r>
          </a:p>
        </p:txBody>
      </p:sp>
      <p:sp>
        <p:nvSpPr>
          <p:cNvPr id="201" name="Rectangle 7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2" name="Content Placeholder 8">
            <a:extLst>
              <a:ext uri="{FF2B5EF4-FFF2-40B4-BE49-F238E27FC236}">
                <a16:creationId xmlns:a16="http://schemas.microsoft.com/office/drawing/2014/main" id="{3227E27A-DF08-108A-F65D-B28230D54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567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80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535</Words>
  <Application>Microsoft Macintosh PowerPoint</Application>
  <PresentationFormat>Widescreen</PresentationFormat>
  <Paragraphs>107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Consulting home sellers on house features that increase home values – Ames, Iowa</vt:lpstr>
      <vt:lpstr>Problem Statement</vt:lpstr>
      <vt:lpstr>The Data </vt:lpstr>
      <vt:lpstr>Linear Regressions</vt:lpstr>
      <vt:lpstr>Getting to the model</vt:lpstr>
      <vt:lpstr>1St Model – 4 features</vt:lpstr>
      <vt:lpstr>Adding categorical data</vt:lpstr>
      <vt:lpstr>Lasso </vt:lpstr>
      <vt:lpstr>Getting closer</vt:lpstr>
      <vt:lpstr>Residuals – What do the misses look like?</vt:lpstr>
      <vt:lpstr>Lasso Again!</vt:lpstr>
      <vt:lpstr>Residuals – What do the misses look like?</vt:lpstr>
      <vt:lpstr>Using the model</vt:lpstr>
      <vt:lpstr>Analysis of relevant coefficients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home sellers on house features that increase home values – Ames, Iowa</dc:title>
  <dc:creator>luisa gonzalez</dc:creator>
  <cp:lastModifiedBy>luisa gonzalez</cp:lastModifiedBy>
  <cp:revision>1</cp:revision>
  <dcterms:created xsi:type="dcterms:W3CDTF">2022-04-17T20:57:40Z</dcterms:created>
  <dcterms:modified xsi:type="dcterms:W3CDTF">2022-04-18T13:18:42Z</dcterms:modified>
</cp:coreProperties>
</file>