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 Quarto embed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Luis R. Gonzalez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2023-08-07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embed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with markdown and tabulate</a:t>
            </a:r>
          </a:p>
          <a:p>
            <a:pPr lvl="0" indent="0" marL="0">
              <a:buNone/>
            </a:pPr>
            <a:r>
              <a:rPr/>
              <a:t>Testing with </a:t>
            </a:r>
            <a:r>
              <a:rPr>
                <a:latin typeface="Courier"/>
              </a:rPr>
              <a:t>.do.markdown()</a:t>
            </a:r>
          </a:p>
          <a:p>
            <a:pPr lvl="0" indent="0" marL="0">
              <a:buNone/>
            </a:pPr>
            <a:r>
              <a:rPr/>
              <a:t>Testing using the pandas Styler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D</a:t>
            </a:r>
          </a:p>
          <a:p>
            <a:pPr lvl="0" indent="0" marL="0">
              <a:buNone/>
            </a:pPr>
            <a:r>
              <a:rPr/>
              <a:t>2000-01-03 00:00:00</a:t>
            </a:r>
          </a:p>
          <a:p>
            <a:pPr lvl="0" indent="0" marL="0">
              <a:buNone/>
            </a:pPr>
            <a:r>
              <a:rPr/>
              <a:t>-0.046944</a:t>
            </a:r>
          </a:p>
          <a:p>
            <a:pPr lvl="0" indent="0" marL="0">
              <a:buNone/>
            </a:pPr>
            <a:r>
              <a:rPr/>
              <a:t>-1.409475</a:t>
            </a:r>
          </a:p>
          <a:p>
            <a:pPr lvl="0" indent="0" marL="0">
              <a:buNone/>
            </a:pPr>
            <a:r>
              <a:rPr/>
              <a:t>-0.272979</a:t>
            </a:r>
          </a:p>
          <a:p>
            <a:pPr lvl="0" indent="0" marL="0">
              <a:buNone/>
            </a:pPr>
            <a:r>
              <a:rPr/>
              <a:t>-1.224845</a:t>
            </a:r>
          </a:p>
          <a:p>
            <a:pPr lvl="0" indent="0" marL="0">
              <a:buNone/>
            </a:pPr>
            <a:r>
              <a:rPr/>
              <a:t>2000-01-04 00:00:00</a:t>
            </a:r>
          </a:p>
          <a:p>
            <a:pPr lvl="0" indent="0" marL="0">
              <a:buNone/>
            </a:pPr>
            <a:r>
              <a:rPr/>
              <a:t>0.054268</a:t>
            </a:r>
          </a:p>
          <a:p>
            <a:pPr lvl="0" indent="0" marL="0">
              <a:buNone/>
            </a:pPr>
            <a:r>
              <a:rPr/>
              <a:t>-0.808035</a:t>
            </a:r>
          </a:p>
          <a:p>
            <a:pPr lvl="0" indent="0" marL="0">
              <a:buNone/>
            </a:pPr>
            <a:r>
              <a:rPr/>
              <a:t>-0.521844</a:t>
            </a:r>
          </a:p>
          <a:p>
            <a:pPr lvl="0" indent="0" marL="0">
              <a:buNone/>
            </a:pPr>
            <a:r>
              <a:rPr/>
              <a:t>-0.406290</a:t>
            </a:r>
          </a:p>
          <a:p>
            <a:pPr lvl="0" indent="0" marL="0">
              <a:buNone/>
            </a:pPr>
            <a:r>
              <a:rPr/>
              <a:t>2000-01-05 00:00:00</a:t>
            </a:r>
          </a:p>
          <a:p>
            <a:pPr lvl="0" indent="0" marL="0">
              <a:buNone/>
            </a:pPr>
            <a:r>
              <a:rPr/>
              <a:t>0.227170</a:t>
            </a:r>
          </a:p>
          <a:p>
            <a:pPr lvl="0" indent="0" marL="0">
              <a:buNone/>
            </a:pPr>
            <a:r>
              <a:rPr/>
              <a:t>-0.123351</a:t>
            </a:r>
          </a:p>
          <a:p>
            <a:pPr lvl="0" indent="0" marL="0">
              <a:buNone/>
            </a:pPr>
            <a:r>
              <a:rPr/>
              <a:t>-0.433790</a:t>
            </a:r>
          </a:p>
          <a:p>
            <a:pPr lvl="0" indent="0" marL="0">
              <a:buNone/>
            </a:pPr>
            <a:r>
              <a:rPr/>
              <a:t>0.385556</a:t>
            </a:r>
          </a:p>
          <a:p>
            <a:pPr lvl="0" indent="0" marL="0">
              <a:buNone/>
            </a:pPr>
            <a:r>
              <a:rPr/>
              <a:t>2000-01-06 00:00:00</a:t>
            </a:r>
          </a:p>
          <a:p>
            <a:pPr lvl="0" indent="0" marL="0">
              <a:buNone/>
            </a:pPr>
            <a:r>
              <a:rPr/>
              <a:t>2.241982</a:t>
            </a:r>
          </a:p>
          <a:p>
            <a:pPr lvl="0" indent="0" marL="0">
              <a:buNone/>
            </a:pPr>
            <a:r>
              <a:rPr/>
              <a:t>-0.555502</a:t>
            </a:r>
          </a:p>
          <a:p>
            <a:pPr lvl="0" indent="0" marL="0">
              <a:buNone/>
            </a:pPr>
            <a:r>
              <a:rPr/>
              <a:t>-0.301494</a:t>
            </a:r>
          </a:p>
          <a:p>
            <a:pPr lvl="0" indent="0" marL="0">
              <a:buNone/>
            </a:pPr>
            <a:r>
              <a:rPr/>
              <a:t>-0.429367</a:t>
            </a:r>
          </a:p>
          <a:p>
            <a:pPr lvl="0" indent="0" marL="0">
              <a:buNone/>
            </a:pPr>
            <a:r>
              <a:rPr/>
              <a:t>2000-01-07 00:00:00</a:t>
            </a:r>
          </a:p>
          <a:p>
            <a:pPr lvl="0" indent="0" marL="0">
              <a:buNone/>
            </a:pPr>
            <a:r>
              <a:rPr/>
              <a:t>0.311562</a:t>
            </a:r>
          </a:p>
          <a:p>
            <a:pPr lvl="0" indent="0" marL="0">
              <a:buNone/>
            </a:pPr>
            <a:r>
              <a:rPr/>
              <a:t>-0.054695</a:t>
            </a:r>
          </a:p>
          <a:p>
            <a:pPr lvl="0" indent="0" marL="0">
              <a:buNone/>
            </a:pPr>
            <a:r>
              <a:rPr/>
              <a:t>0.867212</a:t>
            </a:r>
          </a:p>
          <a:p>
            <a:pPr lvl="0" indent="0" marL="0">
              <a:buNone/>
            </a:pPr>
            <a:r>
              <a:rPr/>
              <a:t>1.054929</a:t>
            </a:r>
          </a:p>
          <a:p>
            <a:pPr lvl="0" indent="0" marL="0">
              <a:buNone/>
            </a:pPr>
            <a:r>
              <a:rPr/>
              <a:t>Testing with </a:t>
            </a:r>
            <a:r>
              <a:rPr>
                <a:latin typeface="Courier"/>
              </a:rPr>
              <a:t>table data-quarto-disable-processing</a:t>
            </a:r>
            <a:r>
              <a:rPr/>
              <a:t> using the pandas Styler</a:t>
            </a:r>
          </a:p>
          <a:p>
            <a:pPr lvl="0" indent="0" marL="0">
              <a:buNone/>
            </a:pPr>
            <a:r>
              <a:rPr/>
              <a:t> 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D</a:t>
            </a:r>
          </a:p>
          <a:p>
            <a:pPr lvl="0" indent="0" marL="0">
              <a:buNone/>
            </a:pPr>
            <a:r>
              <a:rPr/>
              <a:t>2000-01-03 00:00:00</a:t>
            </a:r>
          </a:p>
          <a:p>
            <a:pPr lvl="0" indent="0" marL="0">
              <a:buNone/>
            </a:pPr>
            <a:r>
              <a:rPr/>
              <a:t>-0.046944</a:t>
            </a:r>
          </a:p>
          <a:p>
            <a:pPr lvl="0" indent="0" marL="0">
              <a:buNone/>
            </a:pPr>
            <a:r>
              <a:rPr/>
              <a:t>-1.409475</a:t>
            </a:r>
          </a:p>
          <a:p>
            <a:pPr lvl="0" indent="0" marL="0">
              <a:buNone/>
            </a:pPr>
            <a:r>
              <a:rPr/>
              <a:t>-0.272979</a:t>
            </a:r>
          </a:p>
          <a:p>
            <a:pPr lvl="0" indent="0" marL="0">
              <a:buNone/>
            </a:pPr>
            <a:r>
              <a:rPr/>
              <a:t>-1.224845</a:t>
            </a:r>
          </a:p>
          <a:p>
            <a:pPr lvl="0" indent="0" marL="0">
              <a:buNone/>
            </a:pPr>
            <a:r>
              <a:rPr/>
              <a:t>2000-01-04 00:00:00</a:t>
            </a:r>
          </a:p>
          <a:p>
            <a:pPr lvl="0" indent="0" marL="0">
              <a:buNone/>
            </a:pPr>
            <a:r>
              <a:rPr/>
              <a:t>0.054268</a:t>
            </a:r>
          </a:p>
          <a:p>
            <a:pPr lvl="0" indent="0" marL="0">
              <a:buNone/>
            </a:pPr>
            <a:r>
              <a:rPr/>
              <a:t>-0.808035</a:t>
            </a:r>
          </a:p>
          <a:p>
            <a:pPr lvl="0" indent="0" marL="0">
              <a:buNone/>
            </a:pPr>
            <a:r>
              <a:rPr/>
              <a:t>-0.521844</a:t>
            </a:r>
          </a:p>
          <a:p>
            <a:pPr lvl="0" indent="0" marL="0">
              <a:buNone/>
            </a:pPr>
            <a:r>
              <a:rPr/>
              <a:t>-0.406290</a:t>
            </a:r>
          </a:p>
          <a:p>
            <a:pPr lvl="0" indent="0" marL="0">
              <a:buNone/>
            </a:pPr>
            <a:r>
              <a:rPr/>
              <a:t>2000-01-05 00:00:00</a:t>
            </a:r>
          </a:p>
          <a:p>
            <a:pPr lvl="0" indent="0" marL="0">
              <a:buNone/>
            </a:pPr>
            <a:r>
              <a:rPr/>
              <a:t>0.227170</a:t>
            </a:r>
          </a:p>
          <a:p>
            <a:pPr lvl="0" indent="0" marL="0">
              <a:buNone/>
            </a:pPr>
            <a:r>
              <a:rPr/>
              <a:t>-0.123351</a:t>
            </a:r>
          </a:p>
          <a:p>
            <a:pPr lvl="0" indent="0" marL="0">
              <a:buNone/>
            </a:pPr>
            <a:r>
              <a:rPr/>
              <a:t>-0.433790</a:t>
            </a:r>
          </a:p>
          <a:p>
            <a:pPr lvl="0" indent="0" marL="0">
              <a:buNone/>
            </a:pPr>
            <a:r>
              <a:rPr/>
              <a:t>0.385556</a:t>
            </a:r>
          </a:p>
          <a:p>
            <a:pPr lvl="0" indent="0" marL="0">
              <a:buNone/>
            </a:pPr>
            <a:r>
              <a:rPr/>
              <a:t>2000-01-06 00:00:00</a:t>
            </a:r>
          </a:p>
          <a:p>
            <a:pPr lvl="0" indent="0" marL="0">
              <a:buNone/>
            </a:pPr>
            <a:r>
              <a:rPr/>
              <a:t>2.241982</a:t>
            </a:r>
          </a:p>
          <a:p>
            <a:pPr lvl="0" indent="0" marL="0">
              <a:buNone/>
            </a:pPr>
            <a:r>
              <a:rPr/>
              <a:t>-0.555502</a:t>
            </a:r>
          </a:p>
          <a:p>
            <a:pPr lvl="0" indent="0" marL="0">
              <a:buNone/>
            </a:pPr>
            <a:r>
              <a:rPr/>
              <a:t>-0.301494</a:t>
            </a:r>
          </a:p>
          <a:p>
            <a:pPr lvl="0" indent="0" marL="0">
              <a:buNone/>
            </a:pPr>
            <a:r>
              <a:rPr/>
              <a:t>-0.429367</a:t>
            </a:r>
          </a:p>
          <a:p>
            <a:pPr lvl="0" indent="0" marL="0">
              <a:buNone/>
            </a:pPr>
            <a:r>
              <a:rPr/>
              <a:t>2000-01-07 00:00:00</a:t>
            </a:r>
          </a:p>
          <a:p>
            <a:pPr lvl="0" indent="0" marL="0">
              <a:buNone/>
            </a:pPr>
            <a:r>
              <a:rPr/>
              <a:t>0.311562</a:t>
            </a:r>
          </a:p>
          <a:p>
            <a:pPr lvl="0" indent="0" marL="0">
              <a:buNone/>
            </a:pPr>
            <a:r>
              <a:rPr/>
              <a:t>-0.054695</a:t>
            </a:r>
          </a:p>
          <a:p>
            <a:pPr lvl="0" indent="0" marL="0">
              <a:buNone/>
            </a:pPr>
            <a:r>
              <a:rPr/>
              <a:t>0.867212</a:t>
            </a:r>
          </a:p>
          <a:p>
            <a:pPr lvl="0" indent="0" marL="0">
              <a:buNone/>
            </a:pPr>
            <a:r>
              <a:rPr/>
              <a:t>1.054929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Quarto embed</dc:title>
  <dc:creator>Luis R. Gonzalez</dc:creator>
  <cp:keywords/>
  <dcterms:created xsi:type="dcterms:W3CDTF">2023-08-16T21:51:11Z</dcterms:created>
  <dcterms:modified xsi:type="dcterms:W3CDTF">2023-08-16T21:51:11Z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2023-08-07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