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58" r:id="rId5"/>
    <p:sldId id="262" r:id="rId6"/>
    <p:sldId id="259" r:id="rId7"/>
    <p:sldId id="269" r:id="rId8"/>
    <p:sldId id="27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2655B5-11C2-6943-998E-8A3A46FD6604}">
          <p14:sldIdLst>
            <p14:sldId id="256"/>
            <p14:sldId id="257"/>
            <p14:sldId id="268"/>
            <p14:sldId id="258"/>
            <p14:sldId id="262"/>
            <p14:sldId id="259"/>
            <p14:sldId id="269"/>
            <p14:sldId id="270"/>
            <p14:sldId id="26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77257"/>
  </p:normalViewPr>
  <p:slideViewPr>
    <p:cSldViewPr snapToGrid="0" snapToObjects="1">
      <p:cViewPr>
        <p:scale>
          <a:sx n="83" d="100"/>
          <a:sy n="83" d="100"/>
        </p:scale>
        <p:origin x="-2400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96B8-0404-4D44-B17C-05DF70F75FE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B014-2997-D14A-AAAA-EA194FDBF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0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BA5C-806B-A144-A329-F6A0737278BD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A20C-FF5E-AD48-AD59-7590723B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8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A20C-FF5E-AD48-AD59-7590723BD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A20C-FF5E-AD48-AD59-7590723BD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A20C-FF5E-AD48-AD59-7590723BD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Bad: OK button is ugly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Good: Button “OK” is brown instead green (according design requirements).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Bad: Filter is not working properly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Good: Filtering by Customer ID shows only customer names.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Bad: View Permission is not working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Good: User without View permission can see the public filters.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Bad: Error message appeared when click on Save button.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Good: Error 2012 appeared when trying to Save a new document.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Bad: Total price is displayed in wrong currency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Good: Total price is displayed in USD instead EUR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A20C-FF5E-AD48-AD59-7590723BDA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7A20C-FF5E-AD48-AD59-7590723BDA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50B92D-3C38-F74C-A42B-19233E0A0C6A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FE19-AD1E-A742-B7F6-FD6FDB9B0878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236D00-AC4F-9243-9017-A9508BEE1738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4B2F0-D9A7-D942-9DE6-EC09B8FD4635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8BF64-BF3F-B14B-AE1D-BF59D9653359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D04-DB16-8941-998D-242223C76DBB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9ABE-3518-D34F-924E-72F40BB3A05C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24C8-F872-BD49-BD3B-0FF773066A6B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0E2B9E-F021-794B-81CA-79CB2F70E4DE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C064-410F-D543-B50B-82FB58F77B6D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9B36D6-5E2E-AB4B-ABDF-43056FAC2033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1F12-F4BB-3440-B5C2-6F98DDF1DD92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9669-5551-8E43-A2DF-09C5B6EEAC21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CF0D-E954-4942-8D9B-B90658244E6D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A78D-B7E7-D548-9713-012DCABAD710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DF6-4143-E848-915E-C26B353797F3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B745-634D-DF40-861A-672AFAE78061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4B20-07A8-4449-91A4-72CC9B52090D}" type="datetime1">
              <a:rPr lang="en-US" smtClean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“Bug”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report a bug effectively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893" y="448028"/>
            <a:ext cx="3390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27539"/>
            <a:ext cx="9448800" cy="8476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 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453349"/>
            <a:ext cx="2743200" cy="331932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525672"/>
            <a:ext cx="9448800" cy="6368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996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“Bug”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is a Software bug?</a:t>
            </a:r>
          </a:p>
          <a:p>
            <a:pPr marL="457200" lvl="1" indent="0">
              <a:buNone/>
            </a:pPr>
            <a:r>
              <a:rPr lang="en-US" sz="3000" i="1" dirty="0" smtClean="0"/>
              <a:t>“A </a:t>
            </a:r>
            <a:r>
              <a:rPr lang="en-US" sz="3000" i="1" dirty="0"/>
              <a:t>software bug is an error, flaw, failure or fault in a computer program or system that causes it to produce an incorrect or unexpected result, or to behave in unintended </a:t>
            </a:r>
            <a:r>
              <a:rPr lang="en-US" sz="3000" i="1" dirty="0" smtClean="0"/>
              <a:t>ways”</a:t>
            </a:r>
          </a:p>
          <a:p>
            <a:pPr marL="0" indent="0" algn="r">
              <a:buNone/>
            </a:pPr>
            <a:r>
              <a:rPr lang="en-US" i="1" dirty="0" smtClean="0"/>
              <a:t>Wikipedia</a:t>
            </a:r>
            <a:endParaRPr lang="en-US" i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17328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65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fect_n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716"/>
            <a:ext cx="12192000" cy="5038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“Bug”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17328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8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the “bug”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77475"/>
            <a:ext cx="7255435" cy="3658295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sz="3200" dirty="0" smtClean="0"/>
              <a:t>Developers </a:t>
            </a:r>
            <a:r>
              <a:rPr lang="en-US" sz="3200" dirty="0" smtClean="0"/>
              <a:t>team </a:t>
            </a:r>
            <a:r>
              <a:rPr lang="en-US" sz="3200" dirty="0" smtClean="0"/>
              <a:t>- free</a:t>
            </a:r>
            <a:endParaRPr lang="en-US" sz="3200" dirty="0" smtClean="0"/>
          </a:p>
          <a:p>
            <a:pPr lvl="1">
              <a:spcBef>
                <a:spcPts val="2400"/>
              </a:spcBef>
            </a:pPr>
            <a:r>
              <a:rPr lang="en-US" sz="3200" dirty="0" smtClean="0"/>
              <a:t>QA team - $$</a:t>
            </a:r>
          </a:p>
          <a:p>
            <a:pPr lvl="1">
              <a:spcBef>
                <a:spcPts val="2400"/>
              </a:spcBef>
            </a:pPr>
            <a:r>
              <a:rPr lang="en-US" sz="3200" dirty="0" smtClean="0"/>
              <a:t>Managers team - $$$</a:t>
            </a:r>
          </a:p>
          <a:p>
            <a:pPr lvl="1">
              <a:spcBef>
                <a:spcPts val="2400"/>
              </a:spcBef>
            </a:pPr>
            <a:r>
              <a:rPr lang="en-US" sz="3200" dirty="0" smtClean="0"/>
              <a:t>Clients - $$$$$$$$</a:t>
            </a:r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8" y="2377475"/>
            <a:ext cx="4094595" cy="293782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reflection blurRad="6350" stA="52000" endA="300" endPos="35000" dist="25400" dir="5400000" sy="-100000" algn="bl" rotWithShape="0"/>
          </a:effectLst>
          <a:scene3d>
            <a:camera prst="isometricLeftDown">
              <a:rot lat="900000" lon="1200002" rev="0"/>
            </a:camera>
            <a:lightRig rig="threePt" dir="t"/>
          </a:scene3d>
          <a:sp3d extrusionH="114300">
            <a:extrusionClr>
              <a:schemeClr val="tx1"/>
            </a:extrusionClr>
          </a:sp3d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173281"/>
            <a:ext cx="2743200" cy="365125"/>
          </a:xfrm>
        </p:spPr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627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spcBef>
                <a:spcPts val="24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Bad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3200" i="1" dirty="0" smtClean="0"/>
              <a:t>Error </a:t>
            </a:r>
            <a:r>
              <a:rPr lang="en-US" sz="3200" i="1" dirty="0" smtClean="0"/>
              <a:t>when </a:t>
            </a:r>
            <a:r>
              <a:rPr lang="en-US" sz="3200" i="1" dirty="0"/>
              <a:t>click on Save button</a:t>
            </a:r>
            <a:r>
              <a:rPr lang="en-US" sz="3200" i="1" dirty="0" smtClean="0"/>
              <a:t>.</a:t>
            </a:r>
            <a:endParaRPr lang="en-US" sz="2600" i="1" dirty="0"/>
          </a:p>
          <a:p>
            <a:pPr lvl="2">
              <a:spcBef>
                <a:spcPts val="1800"/>
              </a:spcBef>
            </a:pPr>
            <a:r>
              <a:rPr lang="en-US" sz="3200" b="1" dirty="0">
                <a:solidFill>
                  <a:srgbClr val="008000"/>
                </a:solidFill>
              </a:rPr>
              <a:t>Good: </a:t>
            </a:r>
            <a:endParaRPr lang="en-US" sz="3200" b="1" dirty="0" smtClean="0">
              <a:solidFill>
                <a:srgbClr val="008000"/>
              </a:solidFill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3200" i="1" dirty="0" smtClean="0"/>
              <a:t>Error </a:t>
            </a:r>
            <a:r>
              <a:rPr lang="en-US" sz="3200" i="1" dirty="0"/>
              <a:t>2012 </a:t>
            </a:r>
            <a:r>
              <a:rPr lang="en-US" sz="3200" i="1" dirty="0" smtClean="0"/>
              <a:t>had appeared </a:t>
            </a:r>
            <a:r>
              <a:rPr lang="en-US" sz="3200" i="1" dirty="0"/>
              <a:t>when </a:t>
            </a:r>
            <a:r>
              <a:rPr lang="en-US" sz="3200" i="1" dirty="0" smtClean="0"/>
              <a:t>was trying </a:t>
            </a:r>
            <a:r>
              <a:rPr lang="en-US" sz="3200" i="1" dirty="0"/>
              <a:t>to Save a new document</a:t>
            </a:r>
            <a:r>
              <a:rPr lang="en-US" sz="3200" i="1" dirty="0" smtClean="0"/>
              <a:t>.</a:t>
            </a:r>
          </a:p>
          <a:p>
            <a:pPr lvl="2">
              <a:spcBef>
                <a:spcPts val="1800"/>
              </a:spcBef>
            </a:pPr>
            <a:endParaRPr lang="en-US" sz="2600" dirty="0" smtClean="0"/>
          </a:p>
          <a:p>
            <a:endParaRPr lang="en-US" i="1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173281"/>
            <a:ext cx="2743200" cy="365125"/>
          </a:xfrm>
        </p:spPr>
        <p:txBody>
          <a:bodyPr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18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600" dirty="0"/>
              <a:t>A good bug report should include </a:t>
            </a:r>
            <a:r>
              <a:rPr lang="en-US" sz="3600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3400" dirty="0"/>
              <a:t>Bug </a:t>
            </a:r>
            <a:r>
              <a:rPr lang="en-US" sz="3400" dirty="0" smtClean="0"/>
              <a:t>title/subject</a:t>
            </a:r>
            <a:endParaRPr lang="en-US" sz="3400" dirty="0"/>
          </a:p>
          <a:p>
            <a:pPr lvl="1">
              <a:spcBef>
                <a:spcPts val="1800"/>
              </a:spcBef>
            </a:pPr>
            <a:r>
              <a:rPr lang="en-US" sz="3400" dirty="0"/>
              <a:t>Bug </a:t>
            </a:r>
            <a:r>
              <a:rPr lang="en-US" sz="3400" dirty="0" smtClean="0"/>
              <a:t>specification</a:t>
            </a:r>
            <a:endParaRPr lang="en-US" sz="3400" dirty="0"/>
          </a:p>
          <a:p>
            <a:pPr lvl="1">
              <a:spcBef>
                <a:spcPts val="1800"/>
              </a:spcBef>
            </a:pPr>
            <a:r>
              <a:rPr lang="en-US" sz="3400" dirty="0" smtClean="0"/>
              <a:t>Description</a:t>
            </a:r>
          </a:p>
          <a:p>
            <a:pPr lvl="1">
              <a:spcBef>
                <a:spcPts val="1800"/>
              </a:spcBef>
            </a:pPr>
            <a:r>
              <a:rPr lang="en-US" sz="3400" dirty="0" smtClean="0"/>
              <a:t>Step to reproduce</a:t>
            </a:r>
          </a:p>
          <a:p>
            <a:pPr lvl="1">
              <a:spcBef>
                <a:spcPts val="1800"/>
              </a:spcBef>
            </a:pPr>
            <a:r>
              <a:rPr lang="en-US" sz="3400" dirty="0" smtClean="0"/>
              <a:t>Attachments</a:t>
            </a:r>
            <a:endParaRPr lang="en-US" sz="3000" dirty="0" smtClean="0"/>
          </a:p>
          <a:p>
            <a:endParaRPr lang="en-US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8860"/>
          <a:stretch/>
        </p:blipFill>
        <p:spPr>
          <a:xfrm>
            <a:off x="7848601" y="2959502"/>
            <a:ext cx="3657599" cy="2967769"/>
          </a:xfrm>
          <a:prstGeom prst="rect">
            <a:avLst/>
          </a:prstGeom>
          <a:effectLst>
            <a:reflection blurRad="6350" stA="52000" endA="300" endPos="35000" dist="25400" dir="5400000" sy="-100000" algn="bl" rotWithShape="0"/>
          </a:effectLst>
          <a:scene3d>
            <a:camera prst="orthographicFront">
              <a:rot lat="0" lon="2100000" rev="0"/>
            </a:camera>
            <a:lightRig rig="threePt" dir="t"/>
          </a:scene3d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173281"/>
            <a:ext cx="2743200" cy="365125"/>
          </a:xfrm>
        </p:spPr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6-03-22 at 11.2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617"/>
            <a:ext cx="12192000" cy="54003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7"/>
            <a:ext cx="12192000" cy="1457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017"/>
            <a:ext cx="12192000" cy="6855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6-03-22 at 11.2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25" y="585945"/>
            <a:ext cx="6374596" cy="56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93163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conclusion</a:t>
            </a:r>
            <a:r>
              <a:rPr lang="is-IS" sz="4000" dirty="0" smtClean="0"/>
              <a:t>…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3215"/>
            <a:ext cx="94488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“A well described bug is on a half fixed.”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453349"/>
            <a:ext cx="2743200" cy="331932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11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194</Words>
  <Application>Microsoft Macintosh PowerPoint</Application>
  <PresentationFormat>Custom</PresentationFormat>
  <Paragraphs>56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Software “Bug”</vt:lpstr>
      <vt:lpstr>“Bug” definition</vt:lpstr>
      <vt:lpstr>“Bug” names</vt:lpstr>
      <vt:lpstr>Catch the “bug”</vt:lpstr>
      <vt:lpstr>Bug report</vt:lpstr>
      <vt:lpstr>Bug report</vt:lpstr>
      <vt:lpstr>PowerPoint Presentation</vt:lpstr>
      <vt:lpstr>PowerPoint Presentation</vt:lpstr>
      <vt:lpstr>In conclusion…  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“Bug”</dc:title>
  <dc:creator>Lyubomir Goychev</dc:creator>
  <cp:lastModifiedBy>Lubomir Goychev</cp:lastModifiedBy>
  <cp:revision>31</cp:revision>
  <dcterms:created xsi:type="dcterms:W3CDTF">2016-02-28T05:38:13Z</dcterms:created>
  <dcterms:modified xsi:type="dcterms:W3CDTF">2016-03-22T21:34:11Z</dcterms:modified>
</cp:coreProperties>
</file>