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8/19/15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2904585"/>
            <a:ext cx="7542212" cy="76109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TEAM “BRATION”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3741418"/>
            <a:ext cx="7542212" cy="1030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lgoychev</a:t>
            </a:r>
            <a:r>
              <a:rPr lang="en-US" sz="3200" dirty="0"/>
              <a:t>/Team-</a:t>
            </a:r>
            <a:r>
              <a:rPr lang="en-US" sz="3200" dirty="0" err="1"/>
              <a:t>Bration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17" y="410496"/>
            <a:ext cx="3263254" cy="62072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61199" y="1803969"/>
            <a:ext cx="5261291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QA </a:t>
            </a:r>
            <a:r>
              <a:rPr 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Fundamentals - 2015</a:t>
            </a:r>
            <a:endParaRPr 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7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 Shot 2015-08-19 at 3.30.01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4" r="-3100"/>
          <a:stretch/>
        </p:blipFill>
        <p:spPr>
          <a:xfrm>
            <a:off x="162328" y="2262188"/>
            <a:ext cx="8813378" cy="3798887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11029" y="656182"/>
            <a:ext cx="4315976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Team “BRATION”</a:t>
            </a:r>
            <a:endParaRPr lang="en-US" sz="3600" dirty="0"/>
          </a:p>
        </p:txBody>
      </p:sp>
      <p:sp>
        <p:nvSpPr>
          <p:cNvPr id="13" name="Multiply 12"/>
          <p:cNvSpPr/>
          <p:nvPr/>
        </p:nvSpPr>
        <p:spPr>
          <a:xfrm>
            <a:off x="2487527" y="2739965"/>
            <a:ext cx="592358" cy="592358"/>
          </a:xfrm>
          <a:prstGeom prst="mathMultipl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5361543" y="2845366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487527" y="3904474"/>
            <a:ext cx="592358" cy="592358"/>
          </a:xfrm>
          <a:prstGeom prst="mathMultipl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8187558" y="2845366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5394566" y="3951844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220581" y="3951844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2592444" y="5107920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368511" y="6491937"/>
            <a:ext cx="240101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0" dirty="0">
                <a:effectLst/>
              </a:rPr>
              <a:t>QA </a:t>
            </a:r>
            <a:r>
              <a:rPr lang="en-US" sz="1600" b="0" dirty="0" smtClean="0">
                <a:effectLst/>
              </a:rPr>
              <a:t>Fundamentals - 2015</a:t>
            </a:r>
            <a:endParaRPr lang="en-US" sz="1600" b="0" dirty="0">
              <a:effectLst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503688" y="1220659"/>
            <a:ext cx="6130659" cy="53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lgoychev</a:t>
            </a:r>
            <a:r>
              <a:rPr lang="en-US" dirty="0" smtClean="0"/>
              <a:t>/Team-</a:t>
            </a:r>
            <a:r>
              <a:rPr lang="en-US" dirty="0" err="1" smtClean="0"/>
              <a:t>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2" y="3878249"/>
            <a:ext cx="3237427" cy="837186"/>
          </a:xfrm>
        </p:spPr>
        <p:txBody>
          <a:bodyPr/>
          <a:lstStyle/>
          <a:p>
            <a:r>
              <a:rPr lang="en-US" dirty="0" err="1" smtClean="0"/>
              <a:t>JCNEx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372" y="5087683"/>
            <a:ext cx="4631526" cy="555308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team “</a:t>
            </a:r>
            <a:r>
              <a:rPr lang="en-US" dirty="0" err="1" smtClean="0"/>
              <a:t>Bration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441629" y="6491937"/>
            <a:ext cx="240101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0" dirty="0">
                <a:effectLst/>
              </a:rPr>
              <a:t>QA </a:t>
            </a:r>
            <a:r>
              <a:rPr lang="en-US" sz="1600" b="0" dirty="0" smtClean="0">
                <a:effectLst/>
              </a:rPr>
              <a:t>Fundamentals - 2015</a:t>
            </a:r>
            <a:endParaRPr lang="en-US" sz="1600" b="0" dirty="0">
              <a:effectLst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43260" y="4723604"/>
            <a:ext cx="5797751" cy="440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Contract Number Extractor</a:t>
            </a:r>
            <a:endParaRPr lang="en-US" dirty="0"/>
          </a:p>
        </p:txBody>
      </p:sp>
      <p:pic>
        <p:nvPicPr>
          <p:cNvPr id="8" name="Picture 7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54" y="224679"/>
            <a:ext cx="5795963" cy="39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6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262</TotalTime>
  <Words>48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Orbit</vt:lpstr>
      <vt:lpstr>  TEAM “BRATION”</vt:lpstr>
      <vt:lpstr>PowerPoint Presentation</vt:lpstr>
      <vt:lpstr>JCNEx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JCNEx</dc:title>
  <dc:creator>Lubomir Goychev</dc:creator>
  <cp:lastModifiedBy>Lubomir Goychev</cp:lastModifiedBy>
  <cp:revision>5</cp:revision>
  <dcterms:created xsi:type="dcterms:W3CDTF">2015-08-19T00:18:26Z</dcterms:created>
  <dcterms:modified xsi:type="dcterms:W3CDTF">2015-08-19T04:40:57Z</dcterms:modified>
</cp:coreProperties>
</file>