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2904585"/>
            <a:ext cx="7542212" cy="76109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TEAM “BRATION”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3741418"/>
            <a:ext cx="7542212" cy="103094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lgoychev</a:t>
            </a:r>
            <a:r>
              <a:rPr lang="en-US" sz="3200" dirty="0"/>
              <a:t>/Team-</a:t>
            </a:r>
            <a:r>
              <a:rPr lang="en-US" sz="3200" dirty="0" err="1"/>
              <a:t>Bration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17" y="410496"/>
            <a:ext cx="3263254" cy="62072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14400" y="1705510"/>
            <a:ext cx="7777537" cy="86811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QA Fundamentals Course @ </a:t>
            </a:r>
            <a:r>
              <a:rPr lang="en-US" sz="32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SoftUni</a:t>
            </a:r>
            <a:endParaRPr lang="en-US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</a:t>
            </a:r>
            <a:endParaRPr 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 Shot 2015-08-19 at 3.30.01 A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4" r="-3100"/>
          <a:stretch/>
        </p:blipFill>
        <p:spPr>
          <a:xfrm>
            <a:off x="162328" y="2262188"/>
            <a:ext cx="8813378" cy="3798887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11029" y="656182"/>
            <a:ext cx="4315976" cy="6562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Team “BRATION”</a:t>
            </a:r>
            <a:endParaRPr lang="en-US" sz="3600" dirty="0"/>
          </a:p>
        </p:txBody>
      </p:sp>
      <p:sp>
        <p:nvSpPr>
          <p:cNvPr id="13" name="Multiply 12"/>
          <p:cNvSpPr/>
          <p:nvPr/>
        </p:nvSpPr>
        <p:spPr>
          <a:xfrm>
            <a:off x="2487527" y="2739965"/>
            <a:ext cx="592358" cy="592358"/>
          </a:xfrm>
          <a:prstGeom prst="mathMultipl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/>
          <p:cNvSpPr/>
          <p:nvPr/>
        </p:nvSpPr>
        <p:spPr>
          <a:xfrm>
            <a:off x="5361543" y="2845366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487527" y="3904474"/>
            <a:ext cx="592358" cy="592358"/>
          </a:xfrm>
          <a:prstGeom prst="mathMultipl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8187558" y="2845366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5394566" y="3951844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/>
          <p:cNvSpPr/>
          <p:nvPr/>
        </p:nvSpPr>
        <p:spPr>
          <a:xfrm>
            <a:off x="8220581" y="3951844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2592444" y="5107920"/>
            <a:ext cx="391105" cy="391105"/>
          </a:xfrm>
          <a:prstGeom prst="smileyFace">
            <a:avLst/>
          </a:prstGeom>
          <a:solidFill>
            <a:srgbClr val="0080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1503688" y="1220659"/>
            <a:ext cx="6130659" cy="536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lgoychev</a:t>
            </a:r>
            <a:r>
              <a:rPr lang="en-US" dirty="0" smtClean="0"/>
              <a:t>/Team-</a:t>
            </a:r>
            <a:r>
              <a:rPr lang="en-US" dirty="0" err="1" smtClean="0"/>
              <a:t>Bration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51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pic>
        <p:nvPicPr>
          <p:cNvPr id="15" name="Picture 14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24446" y="65991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116277" y="534735"/>
            <a:ext cx="4210478" cy="55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82990" y="1038135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 scopes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78066" y="2135647"/>
            <a:ext cx="7581901" cy="3953436"/>
          </a:xfrm>
        </p:spPr>
        <p:txBody>
          <a:bodyPr/>
          <a:lstStyle/>
          <a:p>
            <a:r>
              <a:rPr lang="en-US" dirty="0" smtClean="0"/>
              <a:t>Finding team members</a:t>
            </a:r>
          </a:p>
          <a:p>
            <a:r>
              <a:rPr lang="en-US" dirty="0" smtClean="0"/>
              <a:t>Brainstorm meeting to find best idea for project</a:t>
            </a:r>
          </a:p>
          <a:p>
            <a:r>
              <a:rPr lang="en-US" dirty="0" smtClean="0"/>
              <a:t>Research for best SRS document templates</a:t>
            </a:r>
          </a:p>
          <a:p>
            <a:r>
              <a:rPr lang="en-US" dirty="0" smtClean="0"/>
              <a:t>Write a SRS document with functionality description and use case</a:t>
            </a:r>
          </a:p>
          <a:p>
            <a:r>
              <a:rPr lang="en-US" dirty="0" smtClean="0"/>
              <a:t>Codding</a:t>
            </a:r>
          </a:p>
          <a:p>
            <a:r>
              <a:rPr lang="en-US" dirty="0" smtClean="0"/>
              <a:t>Release 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2" y="3878249"/>
            <a:ext cx="3237427" cy="837186"/>
          </a:xfrm>
        </p:spPr>
        <p:txBody>
          <a:bodyPr/>
          <a:lstStyle/>
          <a:p>
            <a:r>
              <a:rPr lang="en-US" dirty="0" err="1" smtClean="0"/>
              <a:t>JCNEx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6372" y="5087683"/>
            <a:ext cx="4631526" cy="555308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y team “</a:t>
            </a:r>
            <a:r>
              <a:rPr lang="en-US" dirty="0" err="1" smtClean="0"/>
              <a:t>Bration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743260" y="4723604"/>
            <a:ext cx="5797751" cy="440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FontTx/>
              <a:buNone/>
              <a:defRPr sz="22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FontTx/>
              <a:buNone/>
              <a:defRPr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18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Contract Number Extractor</a:t>
            </a:r>
            <a:endParaRPr lang="en-US" dirty="0"/>
          </a:p>
        </p:txBody>
      </p:sp>
      <p:pic>
        <p:nvPicPr>
          <p:cNvPr id="8" name="Picture 7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154" y="224679"/>
            <a:ext cx="5795963" cy="394337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pic>
        <p:nvPicPr>
          <p:cNvPr id="15" name="Picture 14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24446" y="65991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116277" y="534735"/>
            <a:ext cx="4210478" cy="55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82990" y="1038135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it works..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78066" y="2135647"/>
            <a:ext cx="7581901" cy="3953436"/>
          </a:xfrm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JCNEx</a:t>
            </a:r>
            <a:r>
              <a:rPr lang="en-US" dirty="0" smtClean="0"/>
              <a:t> Functionality SRS document and how it can be use.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67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14" y="171774"/>
            <a:ext cx="1451391" cy="27608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494099" y="6491937"/>
            <a:ext cx="4155803" cy="32787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effectLst/>
              </a:rPr>
              <a:t>QA Fundamentals Course @ </a:t>
            </a:r>
            <a:r>
              <a:rPr lang="en-US" sz="1600" b="0" dirty="0" err="1" smtClean="0">
                <a:effectLst/>
              </a:rPr>
              <a:t>SoftUni</a:t>
            </a:r>
            <a:r>
              <a:rPr lang="en-US" sz="1600" b="0" dirty="0" smtClean="0">
                <a:effectLst/>
              </a:rPr>
              <a:t> 2015</a:t>
            </a:r>
            <a:endParaRPr lang="en-US" sz="1600" b="0" dirty="0">
              <a:effectLst/>
            </a:endParaRPr>
          </a:p>
        </p:txBody>
      </p:sp>
      <p:pic>
        <p:nvPicPr>
          <p:cNvPr id="15" name="Picture 14" descr="MoleculeTrac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894"/>
            <a:ext cx="1191802" cy="810861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424446" y="65991"/>
            <a:ext cx="2622408" cy="763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JCNEx</a:t>
            </a:r>
            <a:endParaRPr lang="en-US" sz="3200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116277" y="534735"/>
            <a:ext cx="4210478" cy="555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3225" indent="-403225" algn="l" defTabSz="914400" rtl="0" eaLnBrk="1" latinLnBrk="0" hangingPunct="1">
              <a:spcBef>
                <a:spcPts val="2000"/>
              </a:spcBef>
              <a:buFontTx/>
              <a:buBlip>
                <a:blip r:embed="rId4"/>
              </a:buBlip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6450" indent="-403225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492250" indent="-3492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4"/>
              </a:buBlip>
              <a:defRPr sz="18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1732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516188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860675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205163" indent="-344488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lang="en-US"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by team “</a:t>
            </a:r>
            <a:r>
              <a:rPr lang="en-US" sz="1800" dirty="0" err="1" smtClean="0"/>
              <a:t>Bration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82990" y="1038135"/>
            <a:ext cx="5021244" cy="837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How to test..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78066" y="2135647"/>
            <a:ext cx="7581901" cy="3953436"/>
          </a:xfrm>
        </p:spPr>
        <p:txBody>
          <a:bodyPr/>
          <a:lstStyle/>
          <a:p>
            <a:r>
              <a:rPr lang="en-US" dirty="0" smtClean="0"/>
              <a:t>Explain how Test plan and test methodology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90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1206</TotalTime>
  <Words>134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Candara</vt:lpstr>
      <vt:lpstr>Orbit</vt:lpstr>
      <vt:lpstr>  TEAM “BRATION”</vt:lpstr>
      <vt:lpstr>PowerPoint Presentation</vt:lpstr>
      <vt:lpstr>PowerPoint Presentation</vt:lpstr>
      <vt:lpstr>JCNEx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JCNEx</dc:title>
  <dc:creator>Lubomir Goychev</dc:creator>
  <cp:lastModifiedBy>Lyubomir Goychev</cp:lastModifiedBy>
  <cp:revision>11</cp:revision>
  <dcterms:created xsi:type="dcterms:W3CDTF">2015-08-19T00:18:26Z</dcterms:created>
  <dcterms:modified xsi:type="dcterms:W3CDTF">2015-08-22T03:43:27Z</dcterms:modified>
</cp:coreProperties>
</file>