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7" r:id="rId7"/>
    <p:sldId id="266" r:id="rId8"/>
    <p:sldId id="261" r:id="rId9"/>
    <p:sldId id="265" r:id="rId10"/>
    <p:sldId id="269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oqups.com/lubaks@gmail.com/zT6n795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894" y="3646441"/>
            <a:ext cx="7542212" cy="76109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TEAM “BRATION”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894" y="4419427"/>
            <a:ext cx="7542212" cy="1030942"/>
          </a:xfrm>
        </p:spPr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lgoychev</a:t>
            </a:r>
            <a:r>
              <a:rPr lang="en-US" sz="2800" dirty="0"/>
              <a:t>/Team-</a:t>
            </a:r>
            <a:r>
              <a:rPr lang="en-US" sz="2800" dirty="0" err="1"/>
              <a:t>Bration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73" y="307756"/>
            <a:ext cx="3263254" cy="6207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3075" y="6146291"/>
            <a:ext cx="7777537" cy="8681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QA Fundamentals Course @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SoftUni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2015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0894" y="2473504"/>
            <a:ext cx="7542212" cy="7610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Teamwork Project</a:t>
            </a:r>
          </a:p>
        </p:txBody>
      </p:sp>
    </p:spTree>
    <p:extLst>
      <p:ext uri="{BB962C8B-B14F-4D97-AF65-F5344CB8AC3E}">
        <p14:creationId xmlns:p14="http://schemas.microsoft.com/office/powerpoint/2010/main" val="2469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4446" y="1028746"/>
            <a:ext cx="8022868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User Interface</a:t>
            </a:r>
            <a:endParaRPr lang="en-US" sz="36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78067" y="2187901"/>
            <a:ext cx="8078550" cy="4178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Login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Registration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Choose file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Prompt messages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17" name="Picture 16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2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44258" y="1140194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61378" y="3274971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10" name="Picture 9" descr="MoleculeTrac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5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9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44258" y="1140194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to test..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8067" y="2187901"/>
            <a:ext cx="8078550" cy="4178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Test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Test Progress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Manual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Automation testing (in progress)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11" name="Picture 10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35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pic>
        <p:nvPicPr>
          <p:cNvPr id="15" name="Picture 14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061378" y="1140194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579" y="3388646"/>
            <a:ext cx="2628843" cy="564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Questions?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5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 Shot 2015-08-19 at 3.30.01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4" r="-3100"/>
          <a:stretch/>
        </p:blipFill>
        <p:spPr>
          <a:xfrm>
            <a:off x="162328" y="2418950"/>
            <a:ext cx="8813378" cy="3798887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11028" y="910719"/>
            <a:ext cx="4315976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Team “BRATION”</a:t>
            </a:r>
            <a:endParaRPr lang="en-US" sz="4000" dirty="0"/>
          </a:p>
        </p:txBody>
      </p:sp>
      <p:sp>
        <p:nvSpPr>
          <p:cNvPr id="13" name="Multiply 12"/>
          <p:cNvSpPr/>
          <p:nvPr/>
        </p:nvSpPr>
        <p:spPr>
          <a:xfrm>
            <a:off x="2487527" y="2975094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361543" y="3080495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487527" y="4139603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8187558" y="3080495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394566" y="4186973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220581" y="4186973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2592444" y="5343049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18" y="121502"/>
            <a:ext cx="2268000" cy="431413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-81781" y="1566998"/>
            <a:ext cx="6130659" cy="536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 smtClean="0"/>
              <a:t>Active team members</a:t>
            </a:r>
            <a:endParaRPr lang="en-US" sz="36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51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82990" y="977276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Team responsibilities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7977"/>
              </p:ext>
            </p:extLst>
          </p:nvPr>
        </p:nvGraphicFramePr>
        <p:xfrm>
          <a:off x="357051" y="2351314"/>
          <a:ext cx="8386355" cy="36818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926"/>
                <a:gridCol w="1915886"/>
                <a:gridCol w="1724297"/>
                <a:gridCol w="4415246"/>
              </a:tblGrid>
              <a:tr h="59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704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Lyubomir Goychev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Accomplishing </a:t>
                      </a:r>
                      <a:r>
                        <a:rPr lang="en-US" dirty="0" smtClean="0"/>
                        <a:t>the stated project objectives</a:t>
                      </a:r>
                      <a:endParaRPr lang="en-US" dirty="0"/>
                    </a:p>
                  </a:txBody>
                  <a:tcPr/>
                </a:tc>
              </a:tr>
              <a:tr h="596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Tanq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Iovkova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 all testing activities</a:t>
                      </a:r>
                      <a:endParaRPr lang="en-US" dirty="0"/>
                    </a:p>
                  </a:txBody>
                  <a:tcPr/>
                </a:tc>
              </a:tr>
              <a:tr h="5921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</a:t>
                      </a:r>
                      <a:r>
                        <a:rPr lang="en-US" dirty="0" err="1" smtClean="0"/>
                        <a:t>Tomova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execute test cases</a:t>
                      </a:r>
                      <a:endParaRPr lang="en-US" dirty="0"/>
                    </a:p>
                  </a:txBody>
                  <a:tcPr/>
                </a:tc>
              </a:tr>
              <a:tr h="596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Nikolay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Rayanov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Designs the application</a:t>
                      </a:r>
                      <a:endParaRPr lang="en-US" dirty="0"/>
                    </a:p>
                  </a:txBody>
                  <a:tcPr/>
                </a:tc>
              </a:tr>
              <a:tr h="596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Vesselin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Sabev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execute test cases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18" y="121502"/>
            <a:ext cx="2268000" cy="4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82990" y="803000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Github</a:t>
            </a:r>
            <a:r>
              <a:rPr lang="en-US" sz="4000" dirty="0"/>
              <a:t> account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78067" y="1578297"/>
            <a:ext cx="8078550" cy="417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smtClean="0"/>
              <a:t>github.com/lgoychev/Team-Bration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5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5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18" y="121502"/>
            <a:ext cx="2268000" cy="4314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5764"/>
          <a:stretch/>
        </p:blipFill>
        <p:spPr>
          <a:xfrm>
            <a:off x="1883982" y="2440193"/>
            <a:ext cx="5376036" cy="36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2" y="3878249"/>
            <a:ext cx="3237427" cy="837186"/>
          </a:xfrm>
        </p:spPr>
        <p:txBody>
          <a:bodyPr/>
          <a:lstStyle/>
          <a:p>
            <a:r>
              <a:rPr lang="en-US" dirty="0" err="1" smtClean="0"/>
              <a:t>JCNEx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72" y="5087683"/>
            <a:ext cx="4631526" cy="55530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team “</a:t>
            </a:r>
            <a:r>
              <a:rPr lang="en-US" dirty="0" err="1" smtClean="0"/>
              <a:t>Bration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43260" y="4723604"/>
            <a:ext cx="5797751" cy="440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Contract Number Extractor</a:t>
            </a:r>
            <a:endParaRPr lang="en-US" dirty="0"/>
          </a:p>
        </p:txBody>
      </p:sp>
      <p:pic>
        <p:nvPicPr>
          <p:cNvPr id="8" name="Picture 7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54" y="224679"/>
            <a:ext cx="5795963" cy="394337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4446" y="1028746"/>
            <a:ext cx="8022868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Product Functions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98023" y="2198097"/>
            <a:ext cx="3207030" cy="2844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marL="144000">
              <a:spcBef>
                <a:spcPts val="1200"/>
              </a:spcBef>
            </a:pPr>
            <a:endParaRPr lang="en-US" sz="1200" b="1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144000"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&lt;Invoice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Date&gt;2015/08/08&lt;/Date&gt;</a:t>
            </a:r>
          </a:p>
          <a:p>
            <a:pPr marL="144000">
              <a:spcBef>
                <a:spcPts val="120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PONumber</a:t>
            </a:r>
            <a:r>
              <a:rPr lang="en-US" sz="1200" b="1" dirty="0">
                <a:solidFill>
                  <a:srgbClr val="FF0000"/>
                </a:solidFill>
                <a:latin typeface="Calibri Light" panose="020F0302020204030204" pitchFamily="34" charset="0"/>
              </a:rPr>
              <a:t>&gt;CTN1245-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BR0001</a:t>
            </a:r>
            <a:r>
              <a:rPr lang="en-US" sz="1200" b="1" dirty="0">
                <a:solidFill>
                  <a:srgbClr val="FF0000"/>
                </a:solidFill>
                <a:latin typeface="Calibri Light" panose="020F0302020204030204" pitchFamily="34" charset="0"/>
              </a:rPr>
              <a:t>&lt;/</a:t>
            </a:r>
            <a:r>
              <a:rPr lang="en-US" sz="1200" b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PONumber</a:t>
            </a:r>
            <a:r>
              <a:rPr lang="en-US" sz="1200" b="1" dirty="0">
                <a:solidFill>
                  <a:srgbClr val="FF0000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TotalNet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&gt;100. 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TotalNet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TotalVAT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&gt;20.00&lt;/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TotalVAT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2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TotalGross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&gt;120.00&lt;/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TotalGross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&lt;/Invoice&gt;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01440" y="2198096"/>
            <a:ext cx="1079863" cy="2844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3057340" y="3315026"/>
            <a:ext cx="275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JCNEx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77690" y="2198097"/>
            <a:ext cx="3207030" cy="2844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0" tIns="0" rIns="0" bIns="0" rtlCol="0" anchor="t" anchorCtr="0"/>
          <a:lstStyle/>
          <a:p>
            <a:pPr marL="144000">
              <a:spcBef>
                <a:spcPts val="1200"/>
              </a:spcBef>
            </a:pPr>
            <a:endParaRPr lang="en-US" sz="1200" b="1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144000">
              <a:spcBef>
                <a:spcPts val="1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&lt;Invoice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Date&gt;2015/08/08&lt;/Date&gt;</a:t>
            </a:r>
          </a:p>
          <a:p>
            <a:pPr marL="144000">
              <a:spcBef>
                <a:spcPts val="100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alibri Light" panose="020F0302020204030204" pitchFamily="34" charset="0"/>
              </a:rPr>
              <a:t>PONumber</a:t>
            </a:r>
            <a:r>
              <a:rPr lang="en-US" sz="12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&gt;CTN1245&lt;/</a:t>
            </a:r>
            <a:r>
              <a:rPr lang="en-US" sz="1200" b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PONumber</a:t>
            </a:r>
            <a:r>
              <a:rPr lang="en-US" sz="12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000"/>
              </a:spcBef>
            </a:pP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&lt;Contract&gt;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-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BR0001&lt;/Contract&gt;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 marL="144000">
              <a:spcBef>
                <a:spcPts val="1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TotalNet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&gt;100. 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TotalNet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TotalVAT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&gt;20.00&lt;/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TotalVAT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TotalGross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&gt;120.00&lt;/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TotalGross</a:t>
            </a: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&gt;</a:t>
            </a:r>
          </a:p>
          <a:p>
            <a:pPr marL="144000">
              <a:spcBef>
                <a:spcPts val="1000"/>
              </a:spcBef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&lt;/Invoice&gt;</a:t>
            </a:r>
          </a:p>
          <a:p>
            <a:pPr marL="144000">
              <a:spcBef>
                <a:spcPts val="1200"/>
              </a:spcBef>
            </a:pP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248297" y="3300549"/>
            <a:ext cx="853440" cy="6008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811484" y="3315605"/>
            <a:ext cx="853440" cy="6008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35" name="Picture 34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723793" y="5042264"/>
            <a:ext cx="195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05791" y="5042263"/>
            <a:ext cx="195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80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4446" y="1028746"/>
            <a:ext cx="8022868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Product Perspective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424447" y="2118788"/>
            <a:ext cx="3829001" cy="1441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0364" y="3227480"/>
            <a:ext cx="1413084" cy="33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67739" y="2461970"/>
            <a:ext cx="2176605" cy="7655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Portal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4447" y="4132121"/>
            <a:ext cx="3829001" cy="1441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2274" y="5188559"/>
            <a:ext cx="183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DB 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406" y="3136894"/>
            <a:ext cx="3829001" cy="1441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63117" y="4193332"/>
            <a:ext cx="1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40604" y="3474821"/>
            <a:ext cx="2176605" cy="7655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JCNEx</a:t>
            </a:r>
            <a:r>
              <a:rPr lang="en-US" sz="2400" dirty="0" smtClean="0"/>
              <a:t> Java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1250645" y="4470048"/>
            <a:ext cx="2176605" cy="7655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DataBase</a:t>
            </a:r>
            <a:endParaRPr lang="en-US" sz="2400" dirty="0"/>
          </a:p>
        </p:txBody>
      </p:sp>
      <p:cxnSp>
        <p:nvCxnSpPr>
          <p:cNvPr id="29" name="Elbow Connector 28"/>
          <p:cNvCxnSpPr>
            <a:stCxn id="16" idx="3"/>
            <a:endCxn id="26" idx="0"/>
          </p:cNvCxnSpPr>
          <p:nvPr/>
        </p:nvCxnSpPr>
        <p:spPr>
          <a:xfrm>
            <a:off x="3444343" y="2844725"/>
            <a:ext cx="3384563" cy="630096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3"/>
            <a:endCxn id="26" idx="2"/>
          </p:cNvCxnSpPr>
          <p:nvPr/>
        </p:nvCxnSpPr>
        <p:spPr>
          <a:xfrm flipV="1">
            <a:off x="3427250" y="4240331"/>
            <a:ext cx="3401657" cy="612472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2338947" y="3227480"/>
            <a:ext cx="0" cy="124256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33" name="Picture 32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4446" y="1028746"/>
            <a:ext cx="8022868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Software Requirement </a:t>
            </a:r>
            <a:endParaRPr lang="en-US" sz="3600" dirty="0" smtClean="0"/>
          </a:p>
          <a:p>
            <a:r>
              <a:rPr lang="en-US" sz="3600" dirty="0" smtClean="0"/>
              <a:t>Specification </a:t>
            </a:r>
            <a:r>
              <a:rPr lang="en-US" sz="3600" dirty="0"/>
              <a:t>(SRS)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78067" y="2187901"/>
            <a:ext cx="8078550" cy="4178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Product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Product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Specific </a:t>
            </a:r>
            <a:r>
              <a:rPr lang="en-US" sz="3200" dirty="0" smtClean="0"/>
              <a:t>Requirements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27" name="Picture 26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6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44258" y="1140194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it works..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61378" y="3274971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0" y="171773"/>
            <a:ext cx="2393276" cy="455243"/>
          </a:xfrm>
          <a:prstGeom prst="rect">
            <a:avLst/>
          </a:prstGeom>
        </p:spPr>
      </p:pic>
      <p:pic>
        <p:nvPicPr>
          <p:cNvPr id="14" name="Picture 13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24446" y="5028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16277" y="534735"/>
            <a:ext cx="2088477" cy="45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9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2154</TotalTime>
  <Words>353</Words>
  <Application>Microsoft Office PowerPoint</Application>
  <PresentationFormat>On-screen Show (4:3)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Candara</vt:lpstr>
      <vt:lpstr>Orbit</vt:lpstr>
      <vt:lpstr>  TEAM “BRATION”</vt:lpstr>
      <vt:lpstr>PowerPoint Presentation</vt:lpstr>
      <vt:lpstr>PowerPoint Presentation</vt:lpstr>
      <vt:lpstr>PowerPoint Presentation</vt:lpstr>
      <vt:lpstr>JCNEx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JCNEx</dc:title>
  <dc:creator>Lubomir Goychev</dc:creator>
  <cp:lastModifiedBy>Lyubomir Goychev</cp:lastModifiedBy>
  <cp:revision>42</cp:revision>
  <dcterms:created xsi:type="dcterms:W3CDTF">2015-08-19T00:18:26Z</dcterms:created>
  <dcterms:modified xsi:type="dcterms:W3CDTF">2015-08-23T10:04:13Z</dcterms:modified>
</cp:coreProperties>
</file>