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94F0E-8FEB-4E07-8120-0D77A1D7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1E6EF-CCE8-450E-A610-8ED8D74FA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75DEC-2055-4778-9584-92D7166A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93B57-2986-4240-87D7-020CAEE3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48FFC-0C92-4863-8237-FAED411A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3F3D3-95D7-4000-A0F0-1ECF4261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62440-B0EA-42E5-8E18-A59B0BBE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D019C-4917-45CF-ADCD-1ACB7287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250CD-34A4-419C-B643-D0440685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C08BB-7D64-4C4E-B4F9-BD510A39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7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5F6B7C-B52E-4D80-96D9-746E0C995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AB5D1-84A3-4235-B501-9AA91CC8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97D32-2587-46A4-A1EA-F72F8F02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516C7-D308-43F9-8EFE-F8DC157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B4A44-1E90-4AB0-9340-F6CBA56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4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4BF8-F488-4C06-BF03-7123755A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06811-EA91-4FB2-B69D-D8BE7A90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E4A2C-2C1A-43BD-A6E7-69701537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E1577-FFA3-4DEF-8389-55249B0F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A247C-FB35-4517-856D-5F07361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3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9B372-2018-44F9-9DCB-034A5685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7B646-E597-48BD-A066-4C2EF52D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37387-00D8-492E-A416-DFC60B71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663E0-A699-47A8-A2E4-B43C4AB8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897D7-4D16-4AE1-BEBA-CBDB2564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3AB33-6CAB-4468-B53F-21C9830B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CA81F-670C-4453-AD76-80923B787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9F5E9-E8A0-4127-8A1F-6F188C221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84163-311F-40DB-8366-EE33A1F9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7EDF4-61B0-4D06-BAE5-48AB9686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0B25E-3A3B-4B11-A9EB-5B71D8EA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9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F865C-5C4F-4410-8B9E-46134ABE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F3DD6-C242-4DCF-BDD7-E88453E4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E2529-4A09-482E-933A-BFDE9F0EC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0030F-8662-431A-96CE-3DD265D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B5177D-5FEC-414E-9B10-6F1C1F666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CEBFD8-F2AE-472D-8133-FB0C9DFF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E164E2-2689-47C8-B61D-AC573B30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602B3-12DA-48EB-AFC7-C9DAFE0A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88E2-2235-437A-A775-8F6C2F88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4C808-17C6-4DDF-97F1-CB91222C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924747-5C28-418A-8C69-3338ED9F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4498D-C03C-4EC0-ACD0-12570CA3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20DE57-E94B-4C7F-AB37-8E1C0EC8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5AE286-CB79-4556-98CC-E1885310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E2844-9156-4809-BEFD-19996DB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C2E40-FD48-47E9-8AD0-9F03D6F1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6803E-2DAC-4FAE-828D-A10045AFF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428B23-8E2C-42C8-9FBA-A3B18C4F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68768-1529-45A3-91B9-827BDBCD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5FB0CE-7745-4F33-B404-470BC31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AF4C-4AD2-48DE-8BAB-4E7D026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CFF06-7F7D-4126-A9B3-286502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FA3723-B74A-4A73-8C15-7FA01E1C8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2CDD7-64AC-451F-BC56-00B9AE797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78F75-5D80-4A1E-991B-E507CEFA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3D9E1-C636-40FD-B470-BD2C1980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5052B-297F-446B-9C49-24FDFE08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02BB90-4B45-4FD9-8923-44FCA3BD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DE15F-09E3-4AC5-A7A6-46DCD911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D37F4-4C82-4303-895F-E771DCCDA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4008-FFCF-427D-8972-0539BBD5D44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EBBFB-6579-4779-B0B7-E3139B1CB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665E9-EF85-4274-9648-D6387BA40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5A87-311E-4C0F-8972-F592B16C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3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9E71CB-6ED0-4A6D-9B00-C61C0613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05" y="2097154"/>
            <a:ext cx="956642" cy="1134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60B36F-8AED-48DC-9F7B-3976FAEB9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48" y="809891"/>
            <a:ext cx="956642" cy="1134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CEDD7D-0907-4236-A01C-89EFF5DC6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55" y="2097154"/>
            <a:ext cx="956642" cy="113492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94039CA-08A2-499C-977B-3A9D11D30149}"/>
              </a:ext>
            </a:extLst>
          </p:cNvPr>
          <p:cNvCxnSpPr>
            <a:stCxn id="7" idx="0"/>
            <a:endCxn id="9" idx="1"/>
          </p:cNvCxnSpPr>
          <p:nvPr/>
        </p:nvCxnSpPr>
        <p:spPr>
          <a:xfrm flipV="1">
            <a:off x="3916126" y="1377354"/>
            <a:ext cx="1572422" cy="71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E0E144-2442-44E9-81B3-0400E0134C4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394447" y="2664617"/>
            <a:ext cx="3403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AC5A31E-B106-47A8-B1AB-F24FD9CC0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20" y="4514473"/>
            <a:ext cx="1115463" cy="1152186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6A003DF-DBF2-4176-8EB3-95B703DB41D1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H="1" flipV="1">
            <a:off x="3916126" y="3232079"/>
            <a:ext cx="2037826" cy="1282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0548E9-8BB1-407A-804A-C7D5641B1FCD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5953952" y="1944816"/>
            <a:ext cx="12917" cy="2569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56C4069-38E3-4FB6-835B-1749BE8A5D81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5953952" y="3232079"/>
            <a:ext cx="2321924" cy="1282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016E6-23B1-42CF-B8F1-39E37DF5DACC}"/>
              </a:ext>
            </a:extLst>
          </p:cNvPr>
          <p:cNvSpPr txBox="1"/>
          <p:nvPr/>
        </p:nvSpPr>
        <p:spPr>
          <a:xfrm>
            <a:off x="5317582" y="16356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192.168.0.228</a:t>
            </a:r>
          </a:p>
          <a:p>
            <a:pPr algn="ctr"/>
            <a:r>
              <a:rPr lang="en-US" altLang="zh-CN" dirty="0"/>
              <a:t>slave1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8FE6AA-3350-4476-A942-541BBD572706}"/>
              </a:ext>
            </a:extLst>
          </p:cNvPr>
          <p:cNvSpPr txBox="1"/>
          <p:nvPr/>
        </p:nvSpPr>
        <p:spPr>
          <a:xfrm>
            <a:off x="7497458" y="1512431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192.168.0.229</a:t>
            </a:r>
          </a:p>
          <a:p>
            <a:pPr algn="ctr"/>
            <a:r>
              <a:rPr lang="en-US" altLang="zh-CN" dirty="0"/>
              <a:t>slave2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37D53C0-42C0-48AC-9D0C-423F1C7B99DE}"/>
              </a:ext>
            </a:extLst>
          </p:cNvPr>
          <p:cNvSpPr txBox="1"/>
          <p:nvPr/>
        </p:nvSpPr>
        <p:spPr>
          <a:xfrm>
            <a:off x="3137708" y="1562928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192.168.0.227</a:t>
            </a:r>
          </a:p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ED3699C-9C8D-4468-9DAE-5143EDE5048D}"/>
              </a:ext>
            </a:extLst>
          </p:cNvPr>
          <p:cNvSpPr txBox="1"/>
          <p:nvPr/>
        </p:nvSpPr>
        <p:spPr>
          <a:xfrm>
            <a:off x="5175533" y="5722868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192.168.0.230</a:t>
            </a:r>
          </a:p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08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超杰 刘</dc:creator>
  <cp:lastModifiedBy>超杰 刘</cp:lastModifiedBy>
  <cp:revision>2</cp:revision>
  <dcterms:created xsi:type="dcterms:W3CDTF">2020-08-28T06:21:50Z</dcterms:created>
  <dcterms:modified xsi:type="dcterms:W3CDTF">2020-08-28T06:32:43Z</dcterms:modified>
</cp:coreProperties>
</file>