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4489"/>
    <a:srgbClr val="703265"/>
    <a:srgbClr val="773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29"/>
    <p:restoredTop sz="96327"/>
  </p:normalViewPr>
  <p:slideViewPr>
    <p:cSldViewPr snapToGrid="0" snapToObjects="1">
      <p:cViewPr varScale="1">
        <p:scale>
          <a:sx n="50" d="100"/>
          <a:sy n="50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 advClick="0" advTm="1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 advClick="0" advTm="1000">
    <p:fade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6131"/>
      </p:ext>
    </p:extLst>
  </p:cSld>
  <p:clrMapOvr>
    <a:masterClrMapping/>
  </p:clrMapOvr>
  <p:transition spd="slow" advClick="0" advTm="1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813-D0E3-4F45-872D-6E96D6FA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19173"/>
            <a:ext cx="8825658" cy="2677648"/>
          </a:xfrm>
        </p:spPr>
        <p:txBody>
          <a:bodyPr/>
          <a:lstStyle/>
          <a:p>
            <a:r>
              <a:rPr lang="en-US" dirty="0"/>
              <a:t>Saturday           Club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A91CE-B398-6D4B-B5C1-1E644EB02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56966"/>
            <a:ext cx="6881007" cy="861420"/>
          </a:xfrm>
        </p:spPr>
        <p:txBody>
          <a:bodyPr/>
          <a:lstStyle/>
          <a:p>
            <a:pPr algn="r"/>
            <a:r>
              <a:rPr lang="en-US" dirty="0"/>
              <a:t>LOYOLA UNIVERSITY CHICAGO</a:t>
            </a:r>
          </a:p>
        </p:txBody>
      </p:sp>
      <p:pic>
        <p:nvPicPr>
          <p:cNvPr id="6" name="Picture 5" descr="A picture containing drawing, food, light, shirt&#10;&#10;Description automatically generated">
            <a:extLst>
              <a:ext uri="{FF2B5EF4-FFF2-40B4-BE49-F238E27FC236}">
                <a16:creationId xmlns:a16="http://schemas.microsoft.com/office/drawing/2014/main" id="{D8F7DF7E-0156-6044-85B5-D21BEF3C4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85" y="1132850"/>
            <a:ext cx="3175000" cy="3175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A0AB1ED-7DAB-2C4F-BBE5-087ADCCAF858}"/>
              </a:ext>
            </a:extLst>
          </p:cNvPr>
          <p:cNvSpPr txBox="1">
            <a:spLocks/>
          </p:cNvSpPr>
          <p:nvPr/>
        </p:nvSpPr>
        <p:spPr bwMode="gray">
          <a:xfrm>
            <a:off x="5471632" y="4487676"/>
            <a:ext cx="2564330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/>
              <a:t>9 AM – 10 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8340537"/>
      </p:ext>
    </p:extLst>
  </p:cSld>
  <p:clrMapOvr>
    <a:masterClrMapping/>
  </p:clrMapOvr>
  <p:transition spd="slow" advClick="0" advTm="1000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832</TotalTime>
  <Words>15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Saturday           Club</vt:lpstr>
      <vt:lpstr>Saturday           Club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Saturday           Club</dc:title>
  <dc:creator>Leo Irakliotis</dc:creator>
  <cp:lastModifiedBy>Leo Irakliotis</cp:lastModifiedBy>
  <cp:revision>4</cp:revision>
  <dcterms:created xsi:type="dcterms:W3CDTF">2020-09-05T00:10:23Z</dcterms:created>
  <dcterms:modified xsi:type="dcterms:W3CDTF">2020-09-05T14:02:48Z</dcterms:modified>
</cp:coreProperties>
</file>