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61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4489"/>
    <a:srgbClr val="703265"/>
    <a:srgbClr val="773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38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1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slow" advClick="0" advTm="1000">
    <p:fad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 dirty="0"/>
              <a:t>Saturday         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 dirty="0"/>
              <a:t>LOYOLA UNIVERSITY CHICAGO</a:t>
            </a:r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1BCB37B-52DC-2147-8BFB-84BD76FD8029}"/>
              </a:ext>
            </a:extLst>
          </p:cNvPr>
          <p:cNvSpPr txBox="1">
            <a:spLocks/>
          </p:cNvSpPr>
          <p:nvPr/>
        </p:nvSpPr>
        <p:spPr bwMode="gray">
          <a:xfrm>
            <a:off x="5471632" y="4487676"/>
            <a:ext cx="256433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9 AM – 10 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20769-8D34-0C4D-82E9-8D2C0823A4C0}"/>
              </a:ext>
            </a:extLst>
          </p:cNvPr>
          <p:cNvSpPr/>
          <p:nvPr/>
        </p:nvSpPr>
        <p:spPr>
          <a:xfrm>
            <a:off x="647723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A5851-37FD-1B4E-A5A8-4920BDCD6CB8}"/>
              </a:ext>
            </a:extLst>
          </p:cNvPr>
          <p:cNvSpPr/>
          <p:nvPr/>
        </p:nvSpPr>
        <p:spPr>
          <a:xfrm>
            <a:off x="688160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A1655-AF59-564B-A7BB-3E11DAEFBF58}"/>
              </a:ext>
            </a:extLst>
          </p:cNvPr>
          <p:cNvSpPr/>
          <p:nvPr/>
        </p:nvSpPr>
        <p:spPr>
          <a:xfrm>
            <a:off x="728597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97CC05-2511-6448-84FC-5D0AE48C48B4}"/>
              </a:ext>
            </a:extLst>
          </p:cNvPr>
          <p:cNvSpPr/>
          <p:nvPr/>
        </p:nvSpPr>
        <p:spPr>
          <a:xfrm>
            <a:off x="769034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6131"/>
      </p:ext>
    </p:extLst>
  </p:cSld>
  <p:clrMapOvr>
    <a:masterClrMapping/>
  </p:clrMapOvr>
  <p:transition spd="slow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 dirty="0"/>
              <a:t>Saturday         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 dirty="0"/>
              <a:t>LOYOLA UNIVERSITY CHICAGO</a:t>
            </a:r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A0AB1ED-7DAB-2C4F-BBE5-087ADCCAF858}"/>
              </a:ext>
            </a:extLst>
          </p:cNvPr>
          <p:cNvSpPr txBox="1">
            <a:spLocks/>
          </p:cNvSpPr>
          <p:nvPr/>
        </p:nvSpPr>
        <p:spPr bwMode="gray">
          <a:xfrm>
            <a:off x="5471632" y="4487676"/>
            <a:ext cx="256433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9 AM – 10 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30568-5128-FC45-BF58-3AA1B8B7F948}"/>
              </a:ext>
            </a:extLst>
          </p:cNvPr>
          <p:cNvSpPr/>
          <p:nvPr/>
        </p:nvSpPr>
        <p:spPr>
          <a:xfrm>
            <a:off x="6477232" y="4888534"/>
            <a:ext cx="274320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E83E50-61D1-B74E-A657-9F199B1FFCCE}"/>
              </a:ext>
            </a:extLst>
          </p:cNvPr>
          <p:cNvSpPr/>
          <p:nvPr/>
        </p:nvSpPr>
        <p:spPr>
          <a:xfrm>
            <a:off x="688160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135E7A-8BD4-504F-882A-732F0495F759}"/>
              </a:ext>
            </a:extLst>
          </p:cNvPr>
          <p:cNvSpPr/>
          <p:nvPr/>
        </p:nvSpPr>
        <p:spPr>
          <a:xfrm>
            <a:off x="728597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E302F-F03D-2843-B39F-B879191F03A0}"/>
              </a:ext>
            </a:extLst>
          </p:cNvPr>
          <p:cNvSpPr/>
          <p:nvPr/>
        </p:nvSpPr>
        <p:spPr>
          <a:xfrm>
            <a:off x="769034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40537"/>
      </p:ext>
    </p:extLst>
  </p:cSld>
  <p:clrMapOvr>
    <a:masterClrMapping/>
  </p:clrMapOvr>
  <p:transition spd="slow" advClick="0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 dirty="0"/>
              <a:t>Saturday         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 dirty="0"/>
              <a:t>LOYOLA UNIVERSITY CHICAGO</a:t>
            </a:r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A0AB1ED-7DAB-2C4F-BBE5-087ADCCAF858}"/>
              </a:ext>
            </a:extLst>
          </p:cNvPr>
          <p:cNvSpPr txBox="1">
            <a:spLocks/>
          </p:cNvSpPr>
          <p:nvPr/>
        </p:nvSpPr>
        <p:spPr bwMode="gray">
          <a:xfrm>
            <a:off x="5471632" y="4487676"/>
            <a:ext cx="256433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9 AM – 10 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B4702-8FF9-E548-B316-3921ED0CA012}"/>
              </a:ext>
            </a:extLst>
          </p:cNvPr>
          <p:cNvSpPr/>
          <p:nvPr/>
        </p:nvSpPr>
        <p:spPr>
          <a:xfrm>
            <a:off x="6477232" y="4888534"/>
            <a:ext cx="27432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30568-5128-FC45-BF58-3AA1B8B7F948}"/>
              </a:ext>
            </a:extLst>
          </p:cNvPr>
          <p:cNvSpPr/>
          <p:nvPr/>
        </p:nvSpPr>
        <p:spPr>
          <a:xfrm>
            <a:off x="6881602" y="4888339"/>
            <a:ext cx="274320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5E2E54-49A6-D948-A90E-DAD2A0EF6EC6}"/>
              </a:ext>
            </a:extLst>
          </p:cNvPr>
          <p:cNvSpPr/>
          <p:nvPr/>
        </p:nvSpPr>
        <p:spPr>
          <a:xfrm>
            <a:off x="728597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07CA03-2495-9848-9AEF-801B151130CA}"/>
              </a:ext>
            </a:extLst>
          </p:cNvPr>
          <p:cNvSpPr/>
          <p:nvPr/>
        </p:nvSpPr>
        <p:spPr>
          <a:xfrm>
            <a:off x="769034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62916"/>
      </p:ext>
    </p:extLst>
  </p:cSld>
  <p:clrMapOvr>
    <a:masterClrMapping/>
  </p:clrMapOvr>
  <p:transition spd="slow" advClick="0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 dirty="0"/>
              <a:t>Saturday         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 dirty="0"/>
              <a:t>LOYOLA UNIVERSITY CHICAGO</a:t>
            </a:r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A0AB1ED-7DAB-2C4F-BBE5-087ADCCAF858}"/>
              </a:ext>
            </a:extLst>
          </p:cNvPr>
          <p:cNvSpPr txBox="1">
            <a:spLocks/>
          </p:cNvSpPr>
          <p:nvPr/>
        </p:nvSpPr>
        <p:spPr bwMode="gray">
          <a:xfrm>
            <a:off x="5471632" y="4487676"/>
            <a:ext cx="256433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9 AM – 10 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B4702-8FF9-E548-B316-3921ED0CA012}"/>
              </a:ext>
            </a:extLst>
          </p:cNvPr>
          <p:cNvSpPr/>
          <p:nvPr/>
        </p:nvSpPr>
        <p:spPr>
          <a:xfrm>
            <a:off x="6477232" y="4888534"/>
            <a:ext cx="27432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5DA0-5919-3B45-89B3-DEA88B6DDCD5}"/>
              </a:ext>
            </a:extLst>
          </p:cNvPr>
          <p:cNvSpPr/>
          <p:nvPr/>
        </p:nvSpPr>
        <p:spPr>
          <a:xfrm>
            <a:off x="6881602" y="4888534"/>
            <a:ext cx="27432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30568-5128-FC45-BF58-3AA1B8B7F948}"/>
              </a:ext>
            </a:extLst>
          </p:cNvPr>
          <p:cNvSpPr/>
          <p:nvPr/>
        </p:nvSpPr>
        <p:spPr>
          <a:xfrm>
            <a:off x="7285972" y="4889088"/>
            <a:ext cx="274320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9197-AB46-2143-9D9D-F3BAD823D7BD}"/>
              </a:ext>
            </a:extLst>
          </p:cNvPr>
          <p:cNvSpPr/>
          <p:nvPr/>
        </p:nvSpPr>
        <p:spPr>
          <a:xfrm>
            <a:off x="769034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20270"/>
      </p:ext>
    </p:extLst>
  </p:cSld>
  <p:clrMapOvr>
    <a:masterClrMapping/>
  </p:clrMapOvr>
  <p:transition spd="slow" advClick="0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 dirty="0"/>
              <a:t>Saturday         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 dirty="0"/>
              <a:t>LOYOLA UNIVERSITY CHICAGO</a:t>
            </a:r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A0AB1ED-7DAB-2C4F-BBE5-087ADCCAF858}"/>
              </a:ext>
            </a:extLst>
          </p:cNvPr>
          <p:cNvSpPr txBox="1">
            <a:spLocks/>
          </p:cNvSpPr>
          <p:nvPr/>
        </p:nvSpPr>
        <p:spPr bwMode="gray">
          <a:xfrm>
            <a:off x="5471632" y="4487676"/>
            <a:ext cx="256433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9 AM – 10 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B4702-8FF9-E548-B316-3921ED0CA012}"/>
              </a:ext>
            </a:extLst>
          </p:cNvPr>
          <p:cNvSpPr/>
          <p:nvPr/>
        </p:nvSpPr>
        <p:spPr>
          <a:xfrm>
            <a:off x="6477232" y="4888534"/>
            <a:ext cx="27432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5DA0-5919-3B45-89B3-DEA88B6DDCD5}"/>
              </a:ext>
            </a:extLst>
          </p:cNvPr>
          <p:cNvSpPr/>
          <p:nvPr/>
        </p:nvSpPr>
        <p:spPr>
          <a:xfrm>
            <a:off x="6881602" y="4888534"/>
            <a:ext cx="27432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FB79F-EACC-7B4E-8694-75D978BD5718}"/>
              </a:ext>
            </a:extLst>
          </p:cNvPr>
          <p:cNvSpPr/>
          <p:nvPr/>
        </p:nvSpPr>
        <p:spPr>
          <a:xfrm>
            <a:off x="7285972" y="4888534"/>
            <a:ext cx="27432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30568-5128-FC45-BF58-3AA1B8B7F948}"/>
              </a:ext>
            </a:extLst>
          </p:cNvPr>
          <p:cNvSpPr/>
          <p:nvPr/>
        </p:nvSpPr>
        <p:spPr>
          <a:xfrm>
            <a:off x="7690342" y="4888534"/>
            <a:ext cx="274320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85941"/>
      </p:ext>
    </p:extLst>
  </p:cSld>
  <p:clrMapOvr>
    <a:masterClrMapping/>
  </p:clrMapOvr>
  <p:transition spd="slow" advClick="0" advTm="1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 dirty="0"/>
              <a:t>Saturday         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 dirty="0"/>
              <a:t>LOYOLA UNIVERSITY CHICAGO</a:t>
            </a:r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A0AB1ED-7DAB-2C4F-BBE5-087ADCCAF858}"/>
              </a:ext>
            </a:extLst>
          </p:cNvPr>
          <p:cNvSpPr txBox="1">
            <a:spLocks/>
          </p:cNvSpPr>
          <p:nvPr/>
        </p:nvSpPr>
        <p:spPr bwMode="gray">
          <a:xfrm>
            <a:off x="5471632" y="4487676"/>
            <a:ext cx="256433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9 AM – 10 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B4702-8FF9-E548-B316-3921ED0CA012}"/>
              </a:ext>
            </a:extLst>
          </p:cNvPr>
          <p:cNvSpPr/>
          <p:nvPr/>
        </p:nvSpPr>
        <p:spPr>
          <a:xfrm>
            <a:off x="6477232" y="4888534"/>
            <a:ext cx="27432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5DA0-5919-3B45-89B3-DEA88B6DDCD5}"/>
              </a:ext>
            </a:extLst>
          </p:cNvPr>
          <p:cNvSpPr/>
          <p:nvPr/>
        </p:nvSpPr>
        <p:spPr>
          <a:xfrm>
            <a:off x="6881602" y="4888534"/>
            <a:ext cx="27432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FB79F-EACC-7B4E-8694-75D978BD5718}"/>
              </a:ext>
            </a:extLst>
          </p:cNvPr>
          <p:cNvSpPr/>
          <p:nvPr/>
        </p:nvSpPr>
        <p:spPr>
          <a:xfrm>
            <a:off x="7285972" y="4888534"/>
            <a:ext cx="27432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30568-5128-FC45-BF58-3AA1B8B7F948}"/>
              </a:ext>
            </a:extLst>
          </p:cNvPr>
          <p:cNvSpPr/>
          <p:nvPr/>
        </p:nvSpPr>
        <p:spPr>
          <a:xfrm>
            <a:off x="7690342" y="4888534"/>
            <a:ext cx="274320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57456"/>
      </p:ext>
    </p:extLst>
  </p:cSld>
  <p:clrMapOvr>
    <a:masterClrMapping/>
  </p:clrMapOvr>
  <p:transition spd="slow" advClick="0" advTm="1000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2425</TotalTime>
  <Words>60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Saturday           Club</vt:lpstr>
      <vt:lpstr>Saturday           Club</vt:lpstr>
      <vt:lpstr>Saturday           Club</vt:lpstr>
      <vt:lpstr>Saturday           Club</vt:lpstr>
      <vt:lpstr>Saturday           Club</vt:lpstr>
      <vt:lpstr>Saturday           Club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Saturday           Club</dc:title>
  <dc:creator>Leo Irakliotis</dc:creator>
  <cp:lastModifiedBy>Leo Irakliotis</cp:lastModifiedBy>
  <cp:revision>8</cp:revision>
  <dcterms:created xsi:type="dcterms:W3CDTF">2020-09-05T00:10:23Z</dcterms:created>
  <dcterms:modified xsi:type="dcterms:W3CDTF">2020-09-20T15:44:44Z</dcterms:modified>
</cp:coreProperties>
</file>