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489"/>
    <a:srgbClr val="703265"/>
    <a:srgbClr val="773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7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/>
              <a:t>Saturday           Club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/>
              <a:t>LOYOLA UNIVERSITY CHICAGO</a:t>
            </a:r>
            <a:endParaRPr lang="en-US" dirty="0"/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1BCB37B-52DC-2147-8BFB-84BD76FD8029}"/>
              </a:ext>
            </a:extLst>
          </p:cNvPr>
          <p:cNvSpPr txBox="1">
            <a:spLocks/>
          </p:cNvSpPr>
          <p:nvPr/>
        </p:nvSpPr>
        <p:spPr bwMode="gray">
          <a:xfrm>
            <a:off x="4538949" y="4487676"/>
            <a:ext cx="3497013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2531C46-8D05-184E-B2A6-3F4A9A28DEAA}" type="datetime2">
              <a:rPr lang="en-US" b="1" cap="none" smtClean="0"/>
              <a:t>Saturday, September 11, 2021</a:t>
            </a:fld>
            <a:endParaRPr lang="en-US" b="1" cap="none"/>
          </a:p>
          <a:p>
            <a:pPr algn="r"/>
            <a:r>
              <a:rPr lang="en-US" b="1" cap="none"/>
              <a:t>9 a.m.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39794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2449</TotalTime>
  <Words>16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Saturday           Club</vt:lpstr>
      <vt:lpstr>Saturday          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          Club</dc:title>
  <dc:creator>Leo Irakliotis</dc:creator>
  <cp:lastModifiedBy>Leo Irakliotis</cp:lastModifiedBy>
  <cp:revision>17</cp:revision>
  <dcterms:created xsi:type="dcterms:W3CDTF">2020-09-05T00:10:23Z</dcterms:created>
  <dcterms:modified xsi:type="dcterms:W3CDTF">2021-09-11T13:26:30Z</dcterms:modified>
</cp:coreProperties>
</file>