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4489"/>
    <a:srgbClr val="703265"/>
    <a:srgbClr val="773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19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1BCB37B-52DC-2147-8BFB-84BD76FD8029}"/>
              </a:ext>
            </a:extLst>
          </p:cNvPr>
          <p:cNvSpPr txBox="1">
            <a:spLocks/>
          </p:cNvSpPr>
          <p:nvPr/>
        </p:nvSpPr>
        <p:spPr bwMode="gray">
          <a:xfrm>
            <a:off x="5103341" y="4487676"/>
            <a:ext cx="2932621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2531C46-8D05-184E-B2A6-3F4A9A28DEAA}" type="datetime2">
              <a:rPr lang="en-US" b="1" cap="none" smtClean="0"/>
              <a:t>Friday, February 5, 2021</a:t>
            </a:fld>
            <a:endParaRPr lang="en-US" b="1" cap="none" dirty="0"/>
          </a:p>
          <a:p>
            <a:pPr algn="r"/>
            <a:r>
              <a:rPr lang="en-US" b="1" cap="none" dirty="0"/>
              <a:t>9 a.m.</a:t>
            </a:r>
          </a:p>
        </p:txBody>
      </p:sp>
    </p:spTree>
    <p:extLst>
      <p:ext uri="{BB962C8B-B14F-4D97-AF65-F5344CB8AC3E}">
        <p14:creationId xmlns:p14="http://schemas.microsoft.com/office/powerpoint/2010/main" val="39794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12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fade/>
      </p:transition>
    </mc:Choice>
    <mc:Fallback>
      <p:transition spd="slow" advClick="0" advTm="1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2446</TotalTime>
  <Words>16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Saturday           Club</vt:lpstr>
      <vt:lpstr>Saturday           Club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Saturday           Club</dc:title>
  <dc:creator>Leo Irakliotis</dc:creator>
  <cp:lastModifiedBy>Leo Irakliotis</cp:lastModifiedBy>
  <cp:revision>16</cp:revision>
  <dcterms:created xsi:type="dcterms:W3CDTF">2020-09-05T00:10:23Z</dcterms:created>
  <dcterms:modified xsi:type="dcterms:W3CDTF">2021-02-06T03:10:14Z</dcterms:modified>
</cp:coreProperties>
</file>