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49" r:id="rId2"/>
    <p:sldId id="450" r:id="rId3"/>
    <p:sldId id="257" r:id="rId4"/>
    <p:sldId id="258" r:id="rId5"/>
    <p:sldId id="259" r:id="rId6"/>
    <p:sldId id="454" r:id="rId7"/>
    <p:sldId id="455" r:id="rId8"/>
    <p:sldId id="456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453-B7D9-4ACF-BD3C-ED9CE30BC7CF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688DF-0ECE-4069-B5C1-A45D9A5C1C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15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ECOSYSTEM 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A64733-E8AD-F411-34BB-448B8F70C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9AC6228-D4D5-268E-D75B-FB2D0C107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E8FF43-CFB1-2CE4-C463-5A8EA7AB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1DCDE4-245C-FA6F-5330-38D2158E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EA56E8-D006-3DAB-ED1B-503F7CD9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811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CE2562-158E-A150-DF61-4D9FDA3A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65836DB-B1A0-8F31-0210-C92ABBD86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6B9AA5-0D72-5F2B-0294-F58A5525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CA836A-CD9A-B3D6-DDE1-3666ACA7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E5A66D-3721-2378-EAB4-09D7461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253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C65B06-0DBA-9A6C-EA75-A5164E8E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C2CC2FC-1022-7D9A-88E9-221F24DD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E97E523-BED7-A937-6977-3E241A78B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1BF4EA0-4B68-B04D-CA4C-C8B77A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357753-4FF0-9ED6-2B26-551BAC2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25993BD-ABA0-5698-C9E5-8399ADC4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2433FD3-32A7-5AB6-16C6-B0118589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C6EC83-B1E1-4A2F-C1FC-C24D8309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6DB242-EBDF-C807-49B4-BD7F02B9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F600EB-E687-1629-4ABB-3A6D9777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79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4B64AB-6F44-BC62-FD98-6F2D79F7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87989C5-529D-5C72-E59F-6DA7BEA7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43C3E2-8796-6550-FA71-C1299E27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ABC738-7E44-572C-1E20-7E276E97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FFD22D5-C4FE-2EC0-4955-CCDF378C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382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E524A2D-6786-BE98-16C0-97E799E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E2CF48-5AF7-6148-6DF5-9BC39A352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A3886E2-7421-DFD1-109A-1D99ECB9B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65B186A-75B5-8CC5-F03A-679E3CEC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A5F057-5A34-FFC9-A151-D6D21F99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3202D08-AE32-60A7-E5D5-AD9637B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21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DDD983-7151-0951-3D51-5618110D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53C46B8-364A-EEE6-8EA5-CD5BD937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95C9743-5949-CA20-5A1A-553A4442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1FD50FE-6925-FB68-E802-EE95E6C8A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5A972C4-830F-4ADC-DDEA-5B5EC99CB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E494A2-345F-E630-37C8-CA1EC235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B1AB107-8E00-0B31-05A6-53CA4B4E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B3F4940-E383-2044-F66C-52B56C1A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57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DA21EE-BF15-9550-69B7-2EBCB61D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7E8C292-BD2E-5C83-5872-81A6167A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C9B13C8-F4FF-0BE2-7F03-D7E24DA7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15F3891-A962-E868-2951-8FBC2B9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324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30D9611-5113-9F76-A4C0-2D19DF83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6BFCB7D-DF19-47DC-E2D1-62E26103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9FB0A01-9951-A3B9-C4A3-1A74E093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8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5F239F-96CF-7601-87E0-02688AC6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ADE70D-0811-2903-715E-3E248A27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5E8FD8E-7287-3202-9F44-10C76562C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9D26DF-A8E6-6827-3BB2-AF3636F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60756F4-8365-0237-305F-4CA2B137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32F2EBA-70B0-6828-5B7C-CDD72E55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7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30A5B9-B078-86F5-0A99-D7A89D99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BA596CF-9C0B-4004-F013-C982E0AB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D7B127D-BC32-B9AA-8C76-57E94418B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9E0EC3-85F4-4538-5F8F-6EEA088B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3919F49-E7C9-ED9D-9A62-FF60DFE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4CD933D-CB17-9B83-E918-CE1BF523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958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C6D9C5D-9AA8-6AF0-660B-9AA20B6E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F4B771-E7A8-1584-8EBC-5383BFAE9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DECE9F7-759E-8D00-3166-89D8C9478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DB41-40DC-4A0C-8624-198CADB67B00}" type="datetimeFigureOut">
              <a:rPr lang="sv-SE" smtClean="0"/>
              <a:t>2022-11-06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DF49FD7-2708-CE83-3004-1A642E2FD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28A424A-3AFA-858B-45B4-0CAA4A013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5586E-BD90-427E-ACD0-A4C0181B56D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871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F650A9-FF5D-4BC2-A9E8-6D1048B549B2}"/>
              </a:ext>
            </a:extLst>
          </p:cNvPr>
          <p:cNvSpPr txBox="1"/>
          <p:nvPr/>
        </p:nvSpPr>
        <p:spPr>
          <a:xfrm>
            <a:off x="1890938" y="173837"/>
            <a:ext cx="20858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VIEWPOINT AND VIEWS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FA4FA48-4C5C-0B1C-7D06-CBF2108DC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51279" y="4843935"/>
            <a:ext cx="927433" cy="74194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499C18E-6C44-BA67-5E98-D87992E8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5535" y="1667758"/>
            <a:ext cx="649204" cy="74194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2FA76D3-7FFB-D305-2AF1-0084D09E5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51279" y="3213467"/>
            <a:ext cx="649203" cy="7419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BC7666-B5DA-0F31-FC9E-EA206589F27F}"/>
              </a:ext>
            </a:extLst>
          </p:cNvPr>
          <p:cNvSpPr/>
          <p:nvPr/>
        </p:nvSpPr>
        <p:spPr>
          <a:xfrm>
            <a:off x="6096001" y="1281363"/>
            <a:ext cx="2791326" cy="4806616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2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91744-5695-7EAE-4304-A815D49B835A}"/>
              </a:ext>
            </a:extLst>
          </p:cNvPr>
          <p:cNvSpPr txBox="1"/>
          <p:nvPr/>
        </p:nvSpPr>
        <p:spPr>
          <a:xfrm>
            <a:off x="6085950" y="927339"/>
            <a:ext cx="17443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THE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92881-DF3D-8ACA-9F81-643C1D1C8C08}"/>
              </a:ext>
            </a:extLst>
          </p:cNvPr>
          <p:cNvSpPr/>
          <p:nvPr/>
        </p:nvSpPr>
        <p:spPr>
          <a:xfrm>
            <a:off x="6570499" y="1619895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F247B1-2CEC-D99B-5992-9F1213FC2C05}"/>
              </a:ext>
            </a:extLst>
          </p:cNvPr>
          <p:cNvSpPr/>
          <p:nvPr/>
        </p:nvSpPr>
        <p:spPr>
          <a:xfrm>
            <a:off x="6702777" y="173144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187953-83B0-157C-750E-5BF35501716D}"/>
              </a:ext>
            </a:extLst>
          </p:cNvPr>
          <p:cNvSpPr/>
          <p:nvPr/>
        </p:nvSpPr>
        <p:spPr>
          <a:xfrm>
            <a:off x="6818962" y="1826078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CE5711-CC11-D317-E740-42BA4D144989}"/>
              </a:ext>
            </a:extLst>
          </p:cNvPr>
          <p:cNvSpPr/>
          <p:nvPr/>
        </p:nvSpPr>
        <p:spPr>
          <a:xfrm>
            <a:off x="6604833" y="3128127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4D0DE-10DE-781F-41F3-7D1BE8F36663}"/>
              </a:ext>
            </a:extLst>
          </p:cNvPr>
          <p:cNvSpPr/>
          <p:nvPr/>
        </p:nvSpPr>
        <p:spPr>
          <a:xfrm>
            <a:off x="6737111" y="3239672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70DC3-54B3-5DD6-F597-A8624AE831E1}"/>
              </a:ext>
            </a:extLst>
          </p:cNvPr>
          <p:cNvSpPr/>
          <p:nvPr/>
        </p:nvSpPr>
        <p:spPr>
          <a:xfrm>
            <a:off x="6853296" y="333431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E806E-B868-0D6D-179F-5BD270096123}"/>
              </a:ext>
            </a:extLst>
          </p:cNvPr>
          <p:cNvSpPr/>
          <p:nvPr/>
        </p:nvSpPr>
        <p:spPr>
          <a:xfrm>
            <a:off x="6627942" y="4732390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BB7575C-1BC3-6EC3-48E0-BAC24AD080DF}"/>
              </a:ext>
            </a:extLst>
          </p:cNvPr>
          <p:cNvSpPr/>
          <p:nvPr/>
        </p:nvSpPr>
        <p:spPr>
          <a:xfrm>
            <a:off x="6760220" y="4843935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3FBA9F8-8ADC-1D9B-7E9D-BCCF8A6FA57E}"/>
              </a:ext>
            </a:extLst>
          </p:cNvPr>
          <p:cNvSpPr/>
          <p:nvPr/>
        </p:nvSpPr>
        <p:spPr>
          <a:xfrm>
            <a:off x="6876405" y="4938573"/>
            <a:ext cx="1407696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B530121-6F3A-72BE-3F24-9D819C66A5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275" y="3445592"/>
            <a:ext cx="778317" cy="69183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1AE20F9-C8A9-EC27-BAD3-43F4F0A17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47213" y="5105805"/>
            <a:ext cx="652531" cy="65253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0158D75-43B1-5593-50F4-D1483899A4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72633" y="1795294"/>
            <a:ext cx="827036" cy="945184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04B3BF2-998E-4558-D55F-F7EB8F8C9BDB}"/>
              </a:ext>
            </a:extLst>
          </p:cNvPr>
          <p:cNvSpPr/>
          <p:nvPr/>
        </p:nvSpPr>
        <p:spPr>
          <a:xfrm>
            <a:off x="4375744" y="1526426"/>
            <a:ext cx="885274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STRATEGIC VIEWPOINT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187C060-A83E-AE82-59F1-C0328893A562}"/>
              </a:ext>
            </a:extLst>
          </p:cNvPr>
          <p:cNvSpPr/>
          <p:nvPr/>
        </p:nvSpPr>
        <p:spPr>
          <a:xfrm>
            <a:off x="4633352" y="2008947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A13DA1-29EB-2584-82C5-DF36D2D36DDC}"/>
              </a:ext>
            </a:extLst>
          </p:cNvPr>
          <p:cNvSpPr/>
          <p:nvPr/>
        </p:nvSpPr>
        <p:spPr>
          <a:xfrm>
            <a:off x="4332687" y="3105765"/>
            <a:ext cx="985218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CONTEXT</a:t>
            </a:r>
          </a:p>
          <a:p>
            <a:pPr algn="ctr"/>
            <a:r>
              <a:rPr lang="sv-SE" sz="1100" dirty="0">
                <a:solidFill>
                  <a:schemeClr val="tx1"/>
                </a:solidFill>
              </a:rPr>
              <a:t>VIEWPOINT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06065F-2534-F853-76EE-5F77D0724976}"/>
              </a:ext>
            </a:extLst>
          </p:cNvPr>
          <p:cNvSpPr/>
          <p:nvPr/>
        </p:nvSpPr>
        <p:spPr>
          <a:xfrm>
            <a:off x="4658527" y="3591219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C51711-82DB-60A2-907E-92EDB5A6A69D}"/>
              </a:ext>
            </a:extLst>
          </p:cNvPr>
          <p:cNvSpPr/>
          <p:nvPr/>
        </p:nvSpPr>
        <p:spPr>
          <a:xfrm>
            <a:off x="4326091" y="4658600"/>
            <a:ext cx="985218" cy="364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>
                <a:solidFill>
                  <a:schemeClr val="tx1"/>
                </a:solidFill>
              </a:rPr>
              <a:t>PHYSICAL</a:t>
            </a:r>
          </a:p>
          <a:p>
            <a:pPr algn="ctr"/>
            <a:r>
              <a:rPr lang="sv-SE" sz="1100" dirty="0">
                <a:solidFill>
                  <a:schemeClr val="tx1"/>
                </a:solidFill>
              </a:rPr>
              <a:t>VIEWPOINT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A30ACE4-BFBA-C56A-E362-38D4B6B43859}"/>
              </a:ext>
            </a:extLst>
          </p:cNvPr>
          <p:cNvSpPr/>
          <p:nvPr/>
        </p:nvSpPr>
        <p:spPr>
          <a:xfrm>
            <a:off x="4651931" y="5144054"/>
            <a:ext cx="370061" cy="3641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54DE6D-D72C-7420-4BB3-81A7111FE728}"/>
              </a:ext>
            </a:extLst>
          </p:cNvPr>
          <p:cNvSpPr/>
          <p:nvPr/>
        </p:nvSpPr>
        <p:spPr>
          <a:xfrm>
            <a:off x="6588871" y="4458310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PHYSICAL VIEWS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F5C52C2-0DC6-771F-989E-F48AAC1D656C}"/>
              </a:ext>
            </a:extLst>
          </p:cNvPr>
          <p:cNvSpPr/>
          <p:nvPr/>
        </p:nvSpPr>
        <p:spPr>
          <a:xfrm>
            <a:off x="6570500" y="2865884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CONTEXT VIEWS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55FFA4-818F-64C1-F7A6-32AA3BBE6799}"/>
              </a:ext>
            </a:extLst>
          </p:cNvPr>
          <p:cNvSpPr/>
          <p:nvPr/>
        </p:nvSpPr>
        <p:spPr>
          <a:xfrm>
            <a:off x="6529068" y="1357652"/>
            <a:ext cx="1506571" cy="1953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100" dirty="0"/>
              <a:t>STRATEGIC VIEWS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321C66-582B-20D6-8526-AD6141B1968F}"/>
              </a:ext>
            </a:extLst>
          </p:cNvPr>
          <p:cNvCxnSpPr>
            <a:cxnSpLocks/>
          </p:cNvCxnSpPr>
          <p:nvPr/>
        </p:nvCxnSpPr>
        <p:spPr>
          <a:xfrm>
            <a:off x="5109412" y="2201780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A7F743D-CFFA-6FC6-6233-9533320F396B}"/>
              </a:ext>
            </a:extLst>
          </p:cNvPr>
          <p:cNvCxnSpPr>
            <a:cxnSpLocks/>
          </p:cNvCxnSpPr>
          <p:nvPr/>
        </p:nvCxnSpPr>
        <p:spPr>
          <a:xfrm>
            <a:off x="5109412" y="3761875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32D7DE-06A3-6666-FDE1-2241FA771190}"/>
              </a:ext>
            </a:extLst>
          </p:cNvPr>
          <p:cNvCxnSpPr>
            <a:cxnSpLocks/>
          </p:cNvCxnSpPr>
          <p:nvPr/>
        </p:nvCxnSpPr>
        <p:spPr>
          <a:xfrm>
            <a:off x="5109412" y="5334661"/>
            <a:ext cx="12633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6E1C467-A1E5-3B4C-E74D-22810B57DF2B}"/>
              </a:ext>
            </a:extLst>
          </p:cNvPr>
          <p:cNvSpPr txBox="1"/>
          <p:nvPr/>
        </p:nvSpPr>
        <p:spPr>
          <a:xfrm>
            <a:off x="1921506" y="2381310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Executives, CTO, CIO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1F73BFA-635F-60E0-9A1A-26461E68682E}"/>
              </a:ext>
            </a:extLst>
          </p:cNvPr>
          <p:cNvSpPr txBox="1"/>
          <p:nvPr/>
        </p:nvSpPr>
        <p:spPr>
          <a:xfrm>
            <a:off x="1993641" y="3955413"/>
            <a:ext cx="14798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Product owners, UX,</a:t>
            </a:r>
            <a:br>
              <a:rPr lang="en-IE" sz="1050" dirty="0">
                <a:latin typeface="Century Gothic" panose="020B0502020202020204" pitchFamily="34" charset="0"/>
              </a:rPr>
            </a:br>
            <a:r>
              <a:rPr lang="en-IE" sz="1050" dirty="0">
                <a:latin typeface="Century Gothic" panose="020B0502020202020204" pitchFamily="34" charset="0"/>
              </a:rPr>
              <a:t>developers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84B995-7780-5A33-E0A4-92953A899714}"/>
              </a:ext>
            </a:extLst>
          </p:cNvPr>
          <p:cNvSpPr txBox="1"/>
          <p:nvPr/>
        </p:nvSpPr>
        <p:spPr>
          <a:xfrm>
            <a:off x="1993641" y="5613157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50" dirty="0">
                <a:latin typeface="Century Gothic" panose="020B0502020202020204" pitchFamily="34" charset="0"/>
              </a:rPr>
              <a:t>Operations, security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ACB7207D-D5DB-83B0-1A05-91CDCE1AB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2620" y="3238057"/>
            <a:ext cx="415498" cy="415498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C8BFB4-E3D2-D145-530A-67A5C51E9E9C}"/>
              </a:ext>
            </a:extLst>
          </p:cNvPr>
          <p:cNvCxnSpPr>
            <a:cxnSpLocks/>
          </p:cNvCxnSpPr>
          <p:nvPr/>
        </p:nvCxnSpPr>
        <p:spPr>
          <a:xfrm flipV="1">
            <a:off x="3629527" y="2184632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9326F96-076F-D97F-53F4-1D79DF2BC80C}"/>
              </a:ext>
            </a:extLst>
          </p:cNvPr>
          <p:cNvCxnSpPr>
            <a:cxnSpLocks/>
          </p:cNvCxnSpPr>
          <p:nvPr/>
        </p:nvCxnSpPr>
        <p:spPr>
          <a:xfrm flipV="1">
            <a:off x="3624564" y="3783546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0D2D43-3C2C-D533-C603-C3056BC08F75}"/>
              </a:ext>
            </a:extLst>
          </p:cNvPr>
          <p:cNvCxnSpPr>
            <a:cxnSpLocks/>
          </p:cNvCxnSpPr>
          <p:nvPr/>
        </p:nvCxnSpPr>
        <p:spPr>
          <a:xfrm flipV="1">
            <a:off x="3626113" y="5380494"/>
            <a:ext cx="913717" cy="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503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65B2C-541D-F7CF-CDED-DEFD6D3C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BC34-D68A-417C-A62D-60993CEB526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CD1F22-A30D-4DF3-5221-8C2D35B9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820545"/>
            <a:ext cx="5943600" cy="3216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48A38CD4-8497-6C3C-9CC3-2E5C80D991BE}"/>
              </a:ext>
            </a:extLst>
          </p:cNvPr>
          <p:cNvSpPr/>
          <p:nvPr/>
        </p:nvSpPr>
        <p:spPr>
          <a:xfrm>
            <a:off x="97660" y="556335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1.Plan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3777DEF-8BD6-9C98-189D-A40E9FAEEF41}"/>
              </a:ext>
            </a:extLst>
          </p:cNvPr>
          <p:cNvSpPr/>
          <p:nvPr/>
        </p:nvSpPr>
        <p:spPr>
          <a:xfrm>
            <a:off x="3071123" y="556335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2.Design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536DBC5-DB4F-E7AC-D715-15C664B319C8}"/>
              </a:ext>
            </a:extLst>
          </p:cNvPr>
          <p:cNvSpPr/>
          <p:nvPr/>
        </p:nvSpPr>
        <p:spPr>
          <a:xfrm>
            <a:off x="6044586" y="552453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3.Market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889A6A6B-539D-3C21-89DA-FFAB929A9FEA}"/>
              </a:ext>
            </a:extLst>
          </p:cNvPr>
          <p:cNvSpPr/>
          <p:nvPr/>
        </p:nvSpPr>
        <p:spPr>
          <a:xfrm>
            <a:off x="9018046" y="552453"/>
            <a:ext cx="2825681" cy="557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4.Build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2A07095-87CB-1DD5-2292-DE5ECC8CB755}"/>
              </a:ext>
            </a:extLst>
          </p:cNvPr>
          <p:cNvSpPr/>
          <p:nvPr/>
        </p:nvSpPr>
        <p:spPr>
          <a:xfrm>
            <a:off x="97660" y="118257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38270318-5230-4C79-4D0C-77C9D6238096}"/>
              </a:ext>
            </a:extLst>
          </p:cNvPr>
          <p:cNvSpPr/>
          <p:nvPr/>
        </p:nvSpPr>
        <p:spPr>
          <a:xfrm>
            <a:off x="3071122" y="118257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D6DD3DA9-AE62-824E-3CE5-7434DAE57D2D}"/>
              </a:ext>
            </a:extLst>
          </p:cNvPr>
          <p:cNvSpPr/>
          <p:nvPr/>
        </p:nvSpPr>
        <p:spPr>
          <a:xfrm>
            <a:off x="6044584" y="120754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5D0F1A71-1FDB-4B01-4676-E0B4BE02585C}"/>
              </a:ext>
            </a:extLst>
          </p:cNvPr>
          <p:cNvSpPr/>
          <p:nvPr/>
        </p:nvSpPr>
        <p:spPr>
          <a:xfrm>
            <a:off x="9018046" y="1207548"/>
            <a:ext cx="2825681" cy="34976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C6857BC-CC77-AD9B-E2CE-0741EF23A6A3}"/>
              </a:ext>
            </a:extLst>
          </p:cNvPr>
          <p:cNvSpPr/>
          <p:nvPr/>
        </p:nvSpPr>
        <p:spPr>
          <a:xfrm>
            <a:off x="250928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HR-Enterprise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6FB591F5-C60E-78A1-3495-2145BB49276B}"/>
              </a:ext>
            </a:extLst>
          </p:cNvPr>
          <p:cNvSpPr/>
          <p:nvPr/>
        </p:nvSpPr>
        <p:spPr>
          <a:xfrm>
            <a:off x="250928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D351082-FCAA-6077-4FC8-AA2CA3E29F94}"/>
              </a:ext>
            </a:extLst>
          </p:cNvPr>
          <p:cNvSpPr/>
          <p:nvPr/>
        </p:nvSpPr>
        <p:spPr>
          <a:xfrm>
            <a:off x="250927" y="2079587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Project-Plan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C53918A-14EF-80C5-8F63-1AF5E492491A}"/>
              </a:ext>
            </a:extLst>
          </p:cNvPr>
          <p:cNvSpPr/>
          <p:nvPr/>
        </p:nvSpPr>
        <p:spPr>
          <a:xfrm>
            <a:off x="3244181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AC3CDA8-8317-70F5-D78E-C3FF9A891062}"/>
              </a:ext>
            </a:extLst>
          </p:cNvPr>
          <p:cNvSpPr/>
          <p:nvPr/>
        </p:nvSpPr>
        <p:spPr>
          <a:xfrm>
            <a:off x="3244179" y="2080880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FX4-Design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6232994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D37BB1C6-ADD8-F025-4EA9-ED355F8BCCB9}"/>
              </a:ext>
            </a:extLst>
          </p:cNvPr>
          <p:cNvSpPr/>
          <p:nvPr/>
        </p:nvSpPr>
        <p:spPr>
          <a:xfrm>
            <a:off x="9175207" y="131537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250926" y="2461693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FB178B0-B183-88CD-97BE-1D523586A71B}"/>
              </a:ext>
            </a:extLst>
          </p:cNvPr>
          <p:cNvSpPr/>
          <p:nvPr/>
        </p:nvSpPr>
        <p:spPr>
          <a:xfrm>
            <a:off x="3244179" y="246169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343624E6-C57F-EB1B-54A2-83AF2CCC6C46}"/>
              </a:ext>
            </a:extLst>
          </p:cNvPr>
          <p:cNvSpPr/>
          <p:nvPr/>
        </p:nvSpPr>
        <p:spPr>
          <a:xfrm>
            <a:off x="6232994" y="246169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841D9E06-ACAB-E0F4-5C97-DDEC4395294B}"/>
              </a:ext>
            </a:extLst>
          </p:cNvPr>
          <p:cNvSpPr/>
          <p:nvPr/>
        </p:nvSpPr>
        <p:spPr>
          <a:xfrm>
            <a:off x="9175207" y="244625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6232994" y="2866350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B9FCBBD4-A69E-39DE-4B20-AE2811AAA711}"/>
              </a:ext>
            </a:extLst>
          </p:cNvPr>
          <p:cNvSpPr/>
          <p:nvPr/>
        </p:nvSpPr>
        <p:spPr>
          <a:xfrm>
            <a:off x="9175207" y="16974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250926" y="3275446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BAE7A41-7F2F-1E8D-88E5-4390D26BAA87}"/>
              </a:ext>
            </a:extLst>
          </p:cNvPr>
          <p:cNvSpPr/>
          <p:nvPr/>
        </p:nvSpPr>
        <p:spPr>
          <a:xfrm>
            <a:off x="3243573" y="327806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44C029D3-91F8-6B08-CA8F-7A6E44DC6CD7}"/>
              </a:ext>
            </a:extLst>
          </p:cNvPr>
          <p:cNvSpPr/>
          <p:nvPr/>
        </p:nvSpPr>
        <p:spPr>
          <a:xfrm>
            <a:off x="6232993" y="327806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D839CF8B-DDBE-971A-73B9-822781EFA64D}"/>
              </a:ext>
            </a:extLst>
          </p:cNvPr>
          <p:cNvSpPr/>
          <p:nvPr/>
        </p:nvSpPr>
        <p:spPr>
          <a:xfrm>
            <a:off x="9167945" y="3283605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</p:spTree>
    <p:extLst>
      <p:ext uri="{BB962C8B-B14F-4D97-AF65-F5344CB8AC3E}">
        <p14:creationId xmlns:p14="http://schemas.microsoft.com/office/powerpoint/2010/main" val="29207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C6857BC-CC77-AD9B-E2CE-0741EF23A6A3}"/>
              </a:ext>
            </a:extLst>
          </p:cNvPr>
          <p:cNvSpPr/>
          <p:nvPr/>
        </p:nvSpPr>
        <p:spPr>
          <a:xfrm>
            <a:off x="3689543" y="1540643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HR-Enterprise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D351082-FCAA-6077-4FC8-AA2CA3E29F94}"/>
              </a:ext>
            </a:extLst>
          </p:cNvPr>
          <p:cNvSpPr/>
          <p:nvPr/>
        </p:nvSpPr>
        <p:spPr>
          <a:xfrm>
            <a:off x="250925" y="1543781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Project-Plan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EC53918A-14EF-80C5-8F63-1AF5E492491A}"/>
              </a:ext>
            </a:extLst>
          </p:cNvPr>
          <p:cNvSpPr/>
          <p:nvPr/>
        </p:nvSpPr>
        <p:spPr>
          <a:xfrm>
            <a:off x="1992430" y="396595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CAD-MAN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AC3CDA8-8317-70F5-D78E-C3FF9A891062}"/>
              </a:ext>
            </a:extLst>
          </p:cNvPr>
          <p:cNvSpPr/>
          <p:nvPr/>
        </p:nvSpPr>
        <p:spPr>
          <a:xfrm>
            <a:off x="250925" y="396595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FX4-Design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250926" y="393566"/>
            <a:ext cx="7437136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250926" y="5003680"/>
            <a:ext cx="7437134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1992430" y="1540642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1992431" y="2801645"/>
            <a:ext cx="5695631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4B5D6605-3965-7BF8-5DCB-2ED81381A6A5}"/>
              </a:ext>
            </a:extLst>
          </p:cNvPr>
          <p:cNvCxnSpPr>
            <a:stCxn id="23" idx="2"/>
          </p:cNvCxnSpPr>
          <p:nvPr/>
        </p:nvCxnSpPr>
        <p:spPr>
          <a:xfrm>
            <a:off x="1048437" y="4279629"/>
            <a:ext cx="0" cy="7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ruta 7">
            <a:extLst>
              <a:ext uri="{FF2B5EF4-FFF2-40B4-BE49-F238E27FC236}">
                <a16:creationId xmlns:a16="http://schemas.microsoft.com/office/drawing/2014/main" id="{26FC4038-677C-7DE3-42E6-F5FBD0B050AD}"/>
              </a:ext>
            </a:extLst>
          </p:cNvPr>
          <p:cNvSpPr txBox="1"/>
          <p:nvPr/>
        </p:nvSpPr>
        <p:spPr>
          <a:xfrm>
            <a:off x="1048436" y="4470703"/>
            <a:ext cx="6094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Visual </a:t>
            </a:r>
          </a:p>
          <a:p>
            <a:r>
              <a:rPr lang="sv-SE" sz="1100" dirty="0"/>
              <a:t>designs</a:t>
            </a:r>
          </a:p>
        </p:txBody>
      </p:sp>
      <p:cxnSp>
        <p:nvCxnSpPr>
          <p:cNvPr id="9" name="Rak pilkoppling 8">
            <a:extLst>
              <a:ext uri="{FF2B5EF4-FFF2-40B4-BE49-F238E27FC236}">
                <a16:creationId xmlns:a16="http://schemas.microsoft.com/office/drawing/2014/main" id="{C4471820-0B21-34F4-5B3D-E586466CE3B4}"/>
              </a:ext>
            </a:extLst>
          </p:cNvPr>
          <p:cNvCxnSpPr/>
          <p:nvPr/>
        </p:nvCxnSpPr>
        <p:spPr>
          <a:xfrm>
            <a:off x="2701163" y="4279629"/>
            <a:ext cx="0" cy="724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ruta 9">
            <a:extLst>
              <a:ext uri="{FF2B5EF4-FFF2-40B4-BE49-F238E27FC236}">
                <a16:creationId xmlns:a16="http://schemas.microsoft.com/office/drawing/2014/main" id="{B0029849-A8E4-153D-04A3-B78DC3ABDCB6}"/>
              </a:ext>
            </a:extLst>
          </p:cNvPr>
          <p:cNvSpPr txBox="1"/>
          <p:nvPr/>
        </p:nvSpPr>
        <p:spPr>
          <a:xfrm>
            <a:off x="2701163" y="4426211"/>
            <a:ext cx="7216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Technical</a:t>
            </a:r>
            <a:endParaRPr lang="sv-SE" sz="1100" dirty="0"/>
          </a:p>
          <a:p>
            <a:r>
              <a:rPr lang="sv-SE" sz="1100" dirty="0"/>
              <a:t> designs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D283A7A4-99BF-F4CA-5B3C-3BE5DCE0A18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048436" y="774896"/>
            <a:ext cx="1" cy="76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ruta 30">
            <a:extLst>
              <a:ext uri="{FF2B5EF4-FFF2-40B4-BE49-F238E27FC236}">
                <a16:creationId xmlns:a16="http://schemas.microsoft.com/office/drawing/2014/main" id="{5C5F5136-CF1E-1D9F-F01F-6C9C819EED18}"/>
              </a:ext>
            </a:extLst>
          </p:cNvPr>
          <p:cNvSpPr txBox="1"/>
          <p:nvPr/>
        </p:nvSpPr>
        <p:spPr>
          <a:xfrm>
            <a:off x="1060934" y="943894"/>
            <a:ext cx="590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Project</a:t>
            </a:r>
          </a:p>
          <a:p>
            <a:r>
              <a:rPr lang="sv-SE" sz="1100" dirty="0"/>
              <a:t>status</a:t>
            </a:r>
          </a:p>
        </p:txBody>
      </p:sp>
      <p:cxnSp>
        <p:nvCxnSpPr>
          <p:cNvPr id="38" name="Rak pilkoppling 37">
            <a:extLst>
              <a:ext uri="{FF2B5EF4-FFF2-40B4-BE49-F238E27FC236}">
                <a16:creationId xmlns:a16="http://schemas.microsoft.com/office/drawing/2014/main" id="{19776189-DB29-888B-514E-A1B74170097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487055" y="782103"/>
            <a:ext cx="0" cy="7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39">
            <a:extLst>
              <a:ext uri="{FF2B5EF4-FFF2-40B4-BE49-F238E27FC236}">
                <a16:creationId xmlns:a16="http://schemas.microsoft.com/office/drawing/2014/main" id="{F07A4D1A-0296-5D2E-B661-81D69F83C7FF}"/>
              </a:ext>
            </a:extLst>
          </p:cNvPr>
          <p:cNvSpPr txBox="1"/>
          <p:nvPr/>
        </p:nvSpPr>
        <p:spPr>
          <a:xfrm>
            <a:off x="4487054" y="910488"/>
            <a:ext cx="5277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HR</a:t>
            </a:r>
          </a:p>
          <a:p>
            <a:r>
              <a:rPr lang="sv-SE" sz="1100" dirty="0"/>
              <a:t>status</a:t>
            </a:r>
          </a:p>
        </p:txBody>
      </p:sp>
      <p:cxnSp>
        <p:nvCxnSpPr>
          <p:cNvPr id="41" name="Rak pilkoppling 40">
            <a:extLst>
              <a:ext uri="{FF2B5EF4-FFF2-40B4-BE49-F238E27FC236}">
                <a16:creationId xmlns:a16="http://schemas.microsoft.com/office/drawing/2014/main" id="{C6CACA88-7348-2692-07AA-F80D6486BC7D}"/>
              </a:ext>
            </a:extLst>
          </p:cNvPr>
          <p:cNvCxnSpPr>
            <a:cxnSpLocks/>
          </p:cNvCxnSpPr>
          <p:nvPr/>
        </p:nvCxnSpPr>
        <p:spPr>
          <a:xfrm flipV="1">
            <a:off x="2804132" y="725440"/>
            <a:ext cx="0" cy="7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ruta 41">
            <a:extLst>
              <a:ext uri="{FF2B5EF4-FFF2-40B4-BE49-F238E27FC236}">
                <a16:creationId xmlns:a16="http://schemas.microsoft.com/office/drawing/2014/main" id="{B5F82EEF-5B3C-F7CF-773C-E088C212A17D}"/>
              </a:ext>
            </a:extLst>
          </p:cNvPr>
          <p:cNvSpPr txBox="1"/>
          <p:nvPr/>
        </p:nvSpPr>
        <p:spPr>
          <a:xfrm>
            <a:off x="2804131" y="943893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45" name="Rak pilkoppling 44">
            <a:extLst>
              <a:ext uri="{FF2B5EF4-FFF2-40B4-BE49-F238E27FC236}">
                <a16:creationId xmlns:a16="http://schemas.microsoft.com/office/drawing/2014/main" id="{2FE05051-7CC2-E286-E88F-F8914EE2F341}"/>
              </a:ext>
            </a:extLst>
          </p:cNvPr>
          <p:cNvCxnSpPr>
            <a:cxnSpLocks/>
          </p:cNvCxnSpPr>
          <p:nvPr/>
        </p:nvCxnSpPr>
        <p:spPr>
          <a:xfrm flipH="1" flipV="1">
            <a:off x="5713652" y="782103"/>
            <a:ext cx="1" cy="198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ACC80376-42FE-5846-C687-EDA5DA8CF04C}"/>
              </a:ext>
            </a:extLst>
          </p:cNvPr>
          <p:cNvSpPr txBox="1"/>
          <p:nvPr/>
        </p:nvSpPr>
        <p:spPr>
          <a:xfrm>
            <a:off x="5698873" y="1483980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Sales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Capacity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Produced</a:t>
            </a:r>
            <a:r>
              <a:rPr lang="sv-SE" sz="1100" dirty="0"/>
              <a:t> </a:t>
            </a:r>
            <a:r>
              <a:rPr lang="sv-SE" sz="1100" dirty="0" err="1"/>
              <a:t>Units</a:t>
            </a:r>
            <a:endParaRPr lang="sv-SE" sz="1100" dirty="0"/>
          </a:p>
        </p:txBody>
      </p: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CA1343C9-7D1D-EF9E-CD03-3B266A845845}"/>
              </a:ext>
            </a:extLst>
          </p:cNvPr>
          <p:cNvCxnSpPr>
            <a:cxnSpLocks/>
          </p:cNvCxnSpPr>
          <p:nvPr/>
        </p:nvCxnSpPr>
        <p:spPr>
          <a:xfrm>
            <a:off x="2804131" y="1899011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102661DE-5D70-B8F7-84B4-171E70B36ACF}"/>
              </a:ext>
            </a:extLst>
          </p:cNvPr>
          <p:cNvSpPr txBox="1"/>
          <p:nvPr/>
        </p:nvSpPr>
        <p:spPr>
          <a:xfrm>
            <a:off x="2830637" y="2092281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E72AC851-362B-25D9-C923-A73CAE1BAED4}"/>
              </a:ext>
            </a:extLst>
          </p:cNvPr>
          <p:cNvCxnSpPr>
            <a:cxnSpLocks/>
          </p:cNvCxnSpPr>
          <p:nvPr/>
        </p:nvCxnSpPr>
        <p:spPr>
          <a:xfrm>
            <a:off x="5713652" y="3231573"/>
            <a:ext cx="0" cy="16700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0AA01FB3-0171-D672-BB7D-4FC4AD931336}"/>
              </a:ext>
            </a:extLst>
          </p:cNvPr>
          <p:cNvSpPr txBox="1"/>
          <p:nvPr/>
        </p:nvSpPr>
        <p:spPr>
          <a:xfrm>
            <a:off x="5698873" y="3907346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</a:t>
            </a:r>
          </a:p>
          <a:p>
            <a:r>
              <a:rPr lang="sv-SE" sz="1100" dirty="0" err="1"/>
              <a:t>documents</a:t>
            </a:r>
            <a:endParaRPr lang="sv-SE" sz="1100" dirty="0"/>
          </a:p>
        </p:txBody>
      </p:sp>
    </p:spTree>
    <p:extLst>
      <p:ext uri="{BB962C8B-B14F-4D97-AF65-F5344CB8AC3E}">
        <p14:creationId xmlns:p14="http://schemas.microsoft.com/office/powerpoint/2010/main" val="393624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5765247" y="1225228"/>
            <a:ext cx="1840550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Biz-Report</a:t>
            </a:r>
            <a:endParaRPr lang="sv-SE" dirty="0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1445A073-89A4-5A5C-ADF9-2E98133D643B}"/>
              </a:ext>
            </a:extLst>
          </p:cNvPr>
          <p:cNvSpPr/>
          <p:nvPr/>
        </p:nvSpPr>
        <p:spPr>
          <a:xfrm>
            <a:off x="5924279" y="5257767"/>
            <a:ext cx="181104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Collabor8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E57180AD-8944-DD6C-0A70-1233B73191F8}"/>
              </a:ext>
            </a:extLst>
          </p:cNvPr>
          <p:cNvSpPr/>
          <p:nvPr/>
        </p:nvSpPr>
        <p:spPr>
          <a:xfrm>
            <a:off x="2968973" y="1221046"/>
            <a:ext cx="1595023" cy="3136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Market-CRM</a:t>
            </a:r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0808268B-C011-17BB-A2F6-8B492DB51136}"/>
              </a:ext>
            </a:extLst>
          </p:cNvPr>
          <p:cNvSpPr/>
          <p:nvPr/>
        </p:nvSpPr>
        <p:spPr>
          <a:xfrm>
            <a:off x="2968974" y="2482049"/>
            <a:ext cx="5695631" cy="163075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Flow</a:t>
            </a:r>
            <a:r>
              <a:rPr lang="sv-SE" dirty="0"/>
              <a:t>-ERP</a:t>
            </a:r>
          </a:p>
        </p:txBody>
      </p:sp>
      <p:cxnSp>
        <p:nvCxnSpPr>
          <p:cNvPr id="45" name="Rak pilkoppling 44">
            <a:extLst>
              <a:ext uri="{FF2B5EF4-FFF2-40B4-BE49-F238E27FC236}">
                <a16:creationId xmlns:a16="http://schemas.microsoft.com/office/drawing/2014/main" id="{2FE05051-7CC2-E286-E88F-F8914EE2F341}"/>
              </a:ext>
            </a:extLst>
          </p:cNvPr>
          <p:cNvCxnSpPr>
            <a:cxnSpLocks/>
          </p:cNvCxnSpPr>
          <p:nvPr/>
        </p:nvCxnSpPr>
        <p:spPr>
          <a:xfrm flipV="1">
            <a:off x="6690196" y="1579415"/>
            <a:ext cx="0" cy="86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ACC80376-42FE-5846-C687-EDA5DA8CF04C}"/>
              </a:ext>
            </a:extLst>
          </p:cNvPr>
          <p:cNvSpPr txBox="1"/>
          <p:nvPr/>
        </p:nvSpPr>
        <p:spPr>
          <a:xfrm>
            <a:off x="6829800" y="1658008"/>
            <a:ext cx="10599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 err="1"/>
              <a:t>Sales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Capacity</a:t>
            </a:r>
            <a:r>
              <a:rPr lang="sv-SE" sz="1100" dirty="0"/>
              <a:t>,</a:t>
            </a:r>
          </a:p>
          <a:p>
            <a:r>
              <a:rPr lang="sv-SE" sz="1100" dirty="0" err="1"/>
              <a:t>Produced</a:t>
            </a:r>
            <a:r>
              <a:rPr lang="sv-SE" sz="1100" dirty="0"/>
              <a:t> </a:t>
            </a:r>
            <a:r>
              <a:rPr lang="sv-SE" sz="1100" dirty="0" err="1"/>
              <a:t>Units</a:t>
            </a:r>
            <a:endParaRPr lang="sv-SE" sz="1100" dirty="0"/>
          </a:p>
        </p:txBody>
      </p:sp>
      <p:cxnSp>
        <p:nvCxnSpPr>
          <p:cNvPr id="48" name="Rak pilkoppling 47">
            <a:extLst>
              <a:ext uri="{FF2B5EF4-FFF2-40B4-BE49-F238E27FC236}">
                <a16:creationId xmlns:a16="http://schemas.microsoft.com/office/drawing/2014/main" id="{CA1343C9-7D1D-EF9E-CD03-3B266A845845}"/>
              </a:ext>
            </a:extLst>
          </p:cNvPr>
          <p:cNvCxnSpPr>
            <a:cxnSpLocks/>
          </p:cNvCxnSpPr>
          <p:nvPr/>
        </p:nvCxnSpPr>
        <p:spPr>
          <a:xfrm>
            <a:off x="3780674" y="1579415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ruta 49">
            <a:extLst>
              <a:ext uri="{FF2B5EF4-FFF2-40B4-BE49-F238E27FC236}">
                <a16:creationId xmlns:a16="http://schemas.microsoft.com/office/drawing/2014/main" id="{102661DE-5D70-B8F7-84B4-171E70B36ACF}"/>
              </a:ext>
            </a:extLst>
          </p:cNvPr>
          <p:cNvSpPr txBox="1"/>
          <p:nvPr/>
        </p:nvSpPr>
        <p:spPr>
          <a:xfrm>
            <a:off x="3851568" y="1845592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Prognos</a:t>
            </a:r>
          </a:p>
        </p:txBody>
      </p:sp>
      <p:cxnSp>
        <p:nvCxnSpPr>
          <p:cNvPr id="51" name="Rak pilkoppling 50">
            <a:extLst>
              <a:ext uri="{FF2B5EF4-FFF2-40B4-BE49-F238E27FC236}">
                <a16:creationId xmlns:a16="http://schemas.microsoft.com/office/drawing/2014/main" id="{E72AC851-362B-25D9-C923-A73CAE1BAED4}"/>
              </a:ext>
            </a:extLst>
          </p:cNvPr>
          <p:cNvCxnSpPr>
            <a:cxnSpLocks/>
          </p:cNvCxnSpPr>
          <p:nvPr/>
        </p:nvCxnSpPr>
        <p:spPr>
          <a:xfrm>
            <a:off x="6701407" y="4189000"/>
            <a:ext cx="0" cy="9942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ruta 53">
            <a:extLst>
              <a:ext uri="{FF2B5EF4-FFF2-40B4-BE49-F238E27FC236}">
                <a16:creationId xmlns:a16="http://schemas.microsoft.com/office/drawing/2014/main" id="{0AA01FB3-0171-D672-BB7D-4FC4AD931336}"/>
              </a:ext>
            </a:extLst>
          </p:cNvPr>
          <p:cNvSpPr txBox="1"/>
          <p:nvPr/>
        </p:nvSpPr>
        <p:spPr>
          <a:xfrm>
            <a:off x="6701407" y="4469844"/>
            <a:ext cx="822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</a:t>
            </a:r>
          </a:p>
          <a:p>
            <a:r>
              <a:rPr lang="sv-SE" sz="1100" dirty="0" err="1"/>
              <a:t>documents</a:t>
            </a:r>
            <a:endParaRPr lang="sv-SE" sz="11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C5C5FB-9A7B-0551-2102-FE3BC41C4ED9}"/>
              </a:ext>
            </a:extLst>
          </p:cNvPr>
          <p:cNvGrpSpPr/>
          <p:nvPr/>
        </p:nvGrpSpPr>
        <p:grpSpPr>
          <a:xfrm>
            <a:off x="350397" y="3670175"/>
            <a:ext cx="735018" cy="1370383"/>
            <a:chOff x="363249" y="3460169"/>
            <a:chExt cx="735018" cy="13703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C253FC-B1A5-33C0-EA73-594FEF36FDA3}"/>
                </a:ext>
              </a:extLst>
            </p:cNvPr>
            <p:cNvGrpSpPr/>
            <p:nvPr/>
          </p:nvGrpSpPr>
          <p:grpSpPr>
            <a:xfrm>
              <a:off x="363249" y="3460169"/>
              <a:ext cx="735018" cy="917429"/>
              <a:chOff x="488962" y="2820360"/>
              <a:chExt cx="735018" cy="91742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3F035542-674A-E64A-5EED-BF7021DCE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9285" y="2820360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9FC8AF36-2797-C10E-BFCC-50CDC6216F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962" y="3030365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3393677E-6607-99C6-1C17-0342E40D9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471" y="3317779"/>
                <a:ext cx="367509" cy="420010"/>
              </a:xfrm>
              <a:prstGeom prst="rect">
                <a:avLst/>
              </a:prstGeom>
            </p:spPr>
          </p:pic>
        </p:grpSp>
        <p:sp>
          <p:nvSpPr>
            <p:cNvPr id="9" name="textruta 53">
              <a:extLst>
                <a:ext uri="{FF2B5EF4-FFF2-40B4-BE49-F238E27FC236}">
                  <a16:creationId xmlns:a16="http://schemas.microsoft.com/office/drawing/2014/main" id="{6B2E446A-1957-18AB-AC4A-ACA9F919C252}"/>
                </a:ext>
              </a:extLst>
            </p:cNvPr>
            <p:cNvSpPr txBox="1"/>
            <p:nvPr/>
          </p:nvSpPr>
          <p:spPr>
            <a:xfrm>
              <a:off x="422174" y="4399665"/>
              <a:ext cx="5677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dirty="0"/>
                <a:t>Design</a:t>
              </a:r>
            </a:p>
            <a:p>
              <a:r>
                <a:rPr lang="sv-SE" sz="1100" dirty="0"/>
                <a:t>Users</a:t>
              </a:r>
            </a:p>
          </p:txBody>
        </p:sp>
      </p:grpSp>
      <p:sp>
        <p:nvSpPr>
          <p:cNvPr id="10" name="textruta 53">
            <a:extLst>
              <a:ext uri="{FF2B5EF4-FFF2-40B4-BE49-F238E27FC236}">
                <a16:creationId xmlns:a16="http://schemas.microsoft.com/office/drawing/2014/main" id="{46E2F325-1750-BAB9-F735-50387FAF3B00}"/>
              </a:ext>
            </a:extLst>
          </p:cNvPr>
          <p:cNvSpPr txBox="1"/>
          <p:nvPr/>
        </p:nvSpPr>
        <p:spPr>
          <a:xfrm>
            <a:off x="10545965" y="2123203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Executives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4DF31E-980F-3D14-0F76-7E090466E0A5}"/>
              </a:ext>
            </a:extLst>
          </p:cNvPr>
          <p:cNvGrpSpPr/>
          <p:nvPr/>
        </p:nvGrpSpPr>
        <p:grpSpPr>
          <a:xfrm>
            <a:off x="10571352" y="2384813"/>
            <a:ext cx="735018" cy="917429"/>
            <a:chOff x="488962" y="2820360"/>
            <a:chExt cx="735018" cy="91742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E14C53E-6477-79B9-3C1E-A9E9F08F9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9285" y="2820360"/>
              <a:ext cx="367509" cy="420010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97E7647-A324-FDBD-2D0F-49D3F6362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962" y="3030365"/>
              <a:ext cx="367509" cy="42001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ED103DB-BA12-F103-C035-143CF5310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6471" y="3317779"/>
              <a:ext cx="367509" cy="42001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E36592-D119-38B6-F5E4-EA9D94BC09EC}"/>
              </a:ext>
            </a:extLst>
          </p:cNvPr>
          <p:cNvGrpSpPr/>
          <p:nvPr/>
        </p:nvGrpSpPr>
        <p:grpSpPr>
          <a:xfrm>
            <a:off x="202380" y="1926099"/>
            <a:ext cx="1031051" cy="1371329"/>
            <a:chOff x="285941" y="1112264"/>
            <a:chExt cx="1031051" cy="13713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C8E7DE0-BB90-5EB7-CDF9-3AED65933B5E}"/>
                </a:ext>
              </a:extLst>
            </p:cNvPr>
            <p:cNvGrpSpPr/>
            <p:nvPr/>
          </p:nvGrpSpPr>
          <p:grpSpPr>
            <a:xfrm>
              <a:off x="410770" y="1112264"/>
              <a:ext cx="735018" cy="917429"/>
              <a:chOff x="488962" y="2820360"/>
              <a:chExt cx="735018" cy="917429"/>
            </a:xfrm>
          </p:grpSpPr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4D5B6D3F-9226-9FAA-41D6-A11BA0664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9285" y="2820360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96E4C5CE-4DA3-8815-DA58-89FD364F3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8962" y="3030365"/>
                <a:ext cx="367509" cy="420010"/>
              </a:xfrm>
              <a:prstGeom prst="rect">
                <a:avLst/>
              </a:prstGeom>
            </p:spPr>
          </p:pic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BD71C181-D83A-415D-A96B-58DDFD17E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6471" y="3317779"/>
                <a:ext cx="367509" cy="420010"/>
              </a:xfrm>
              <a:prstGeom prst="rect">
                <a:avLst/>
              </a:prstGeom>
            </p:spPr>
          </p:pic>
        </p:grpSp>
        <p:sp>
          <p:nvSpPr>
            <p:cNvPr id="20" name="textruta 53">
              <a:extLst>
                <a:ext uri="{FF2B5EF4-FFF2-40B4-BE49-F238E27FC236}">
                  <a16:creationId xmlns:a16="http://schemas.microsoft.com/office/drawing/2014/main" id="{77B2CA2A-18E8-FA3D-6CAF-AE3522C35FE0}"/>
                </a:ext>
              </a:extLst>
            </p:cNvPr>
            <p:cNvSpPr txBox="1"/>
            <p:nvPr/>
          </p:nvSpPr>
          <p:spPr>
            <a:xfrm>
              <a:off x="285941" y="2052706"/>
              <a:ext cx="10310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100" dirty="0"/>
                <a:t>Manufacturing</a:t>
              </a:r>
            </a:p>
            <a:p>
              <a:r>
                <a:rPr lang="sv-SE" sz="1100" dirty="0"/>
                <a:t>Users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33D104-B0F9-F50F-37EC-B627B62E81AA}"/>
              </a:ext>
            </a:extLst>
          </p:cNvPr>
          <p:cNvCxnSpPr/>
          <p:nvPr/>
        </p:nvCxnSpPr>
        <p:spPr>
          <a:xfrm>
            <a:off x="1227593" y="3912973"/>
            <a:ext cx="1631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70C025-2109-FDA7-2285-A050B2871B28}"/>
              </a:ext>
            </a:extLst>
          </p:cNvPr>
          <p:cNvCxnSpPr>
            <a:cxnSpLocks/>
          </p:cNvCxnSpPr>
          <p:nvPr/>
        </p:nvCxnSpPr>
        <p:spPr>
          <a:xfrm>
            <a:off x="1227593" y="2633523"/>
            <a:ext cx="16317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F6E6B3-983C-9A0D-B9AE-F49B434BD078}"/>
              </a:ext>
            </a:extLst>
          </p:cNvPr>
          <p:cNvCxnSpPr>
            <a:cxnSpLocks/>
          </p:cNvCxnSpPr>
          <p:nvPr/>
        </p:nvCxnSpPr>
        <p:spPr>
          <a:xfrm>
            <a:off x="8777893" y="2797982"/>
            <a:ext cx="163170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49">
            <a:extLst>
              <a:ext uri="{FF2B5EF4-FFF2-40B4-BE49-F238E27FC236}">
                <a16:creationId xmlns:a16="http://schemas.microsoft.com/office/drawing/2014/main" id="{8E6DA152-596D-EE05-1DEA-8370E2FA7F5C}"/>
              </a:ext>
            </a:extLst>
          </p:cNvPr>
          <p:cNvSpPr txBox="1"/>
          <p:nvPr/>
        </p:nvSpPr>
        <p:spPr>
          <a:xfrm>
            <a:off x="1450178" y="2209984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Production Orders </a:t>
            </a:r>
          </a:p>
          <a:p>
            <a:r>
              <a:rPr lang="sv-SE" sz="1100" dirty="0"/>
              <a:t>and Planning</a:t>
            </a:r>
          </a:p>
        </p:txBody>
      </p:sp>
      <p:sp>
        <p:nvSpPr>
          <p:cNvPr id="33" name="textruta 49">
            <a:extLst>
              <a:ext uri="{FF2B5EF4-FFF2-40B4-BE49-F238E27FC236}">
                <a16:creationId xmlns:a16="http://schemas.microsoft.com/office/drawing/2014/main" id="{7CF0819A-1F0E-7C85-B472-25EEAE70376C}"/>
              </a:ext>
            </a:extLst>
          </p:cNvPr>
          <p:cNvSpPr txBox="1"/>
          <p:nvPr/>
        </p:nvSpPr>
        <p:spPr>
          <a:xfrm>
            <a:off x="1522946" y="3429000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Materiel </a:t>
            </a:r>
          </a:p>
          <a:p>
            <a:r>
              <a:rPr lang="sv-SE" sz="1100" dirty="0"/>
              <a:t>specifications</a:t>
            </a:r>
          </a:p>
        </p:txBody>
      </p:sp>
      <p:sp>
        <p:nvSpPr>
          <p:cNvPr id="35" name="textruta 49">
            <a:extLst>
              <a:ext uri="{FF2B5EF4-FFF2-40B4-BE49-F238E27FC236}">
                <a16:creationId xmlns:a16="http://schemas.microsoft.com/office/drawing/2014/main" id="{B0A0665E-2E59-4677-0F19-B0A6E647A123}"/>
              </a:ext>
            </a:extLst>
          </p:cNvPr>
          <p:cNvSpPr txBox="1"/>
          <p:nvPr/>
        </p:nvSpPr>
        <p:spPr>
          <a:xfrm>
            <a:off x="9095601" y="251006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Daily Report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BD2E3-13D5-8438-8BEF-B56836FBF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850" y="5257767"/>
            <a:ext cx="553143" cy="442514"/>
          </a:xfrm>
          <a:prstGeom prst="rect">
            <a:avLst/>
          </a:prstGeom>
        </p:spPr>
      </p:pic>
      <p:cxnSp>
        <p:nvCxnSpPr>
          <p:cNvPr id="39" name="Rak pilkoppling 47">
            <a:extLst>
              <a:ext uri="{FF2B5EF4-FFF2-40B4-BE49-F238E27FC236}">
                <a16:creationId xmlns:a16="http://schemas.microsoft.com/office/drawing/2014/main" id="{586E7F4F-79FF-4755-00E0-2AEF61384DDA}"/>
              </a:ext>
            </a:extLst>
          </p:cNvPr>
          <p:cNvCxnSpPr>
            <a:cxnSpLocks/>
          </p:cNvCxnSpPr>
          <p:nvPr/>
        </p:nvCxnSpPr>
        <p:spPr>
          <a:xfrm>
            <a:off x="4065422" y="4212007"/>
            <a:ext cx="0" cy="90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ruta 49">
            <a:extLst>
              <a:ext uri="{FF2B5EF4-FFF2-40B4-BE49-F238E27FC236}">
                <a16:creationId xmlns:a16="http://schemas.microsoft.com/office/drawing/2014/main" id="{8523D9A3-6612-0CA6-215C-040685F2073F}"/>
              </a:ext>
            </a:extLst>
          </p:cNvPr>
          <p:cNvSpPr txBox="1"/>
          <p:nvPr/>
        </p:nvSpPr>
        <p:spPr>
          <a:xfrm>
            <a:off x="4136316" y="4478184"/>
            <a:ext cx="7056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Materiel </a:t>
            </a:r>
            <a:br>
              <a:rPr lang="sv-SE" sz="1100" dirty="0"/>
            </a:br>
            <a:r>
              <a:rPr lang="sv-SE" sz="1100" dirty="0"/>
              <a:t>order</a:t>
            </a:r>
          </a:p>
        </p:txBody>
      </p:sp>
      <p:sp>
        <p:nvSpPr>
          <p:cNvPr id="41" name="textruta 53">
            <a:extLst>
              <a:ext uri="{FF2B5EF4-FFF2-40B4-BE49-F238E27FC236}">
                <a16:creationId xmlns:a16="http://schemas.microsoft.com/office/drawing/2014/main" id="{434820C3-9AE1-8748-B7CE-D6B058DFFEB3}"/>
              </a:ext>
            </a:extLst>
          </p:cNvPr>
          <p:cNvSpPr txBox="1"/>
          <p:nvPr/>
        </p:nvSpPr>
        <p:spPr>
          <a:xfrm>
            <a:off x="3730233" y="5700281"/>
            <a:ext cx="670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Material</a:t>
            </a:r>
          </a:p>
          <a:p>
            <a:r>
              <a:rPr lang="sv-SE" sz="1100" dirty="0"/>
              <a:t>Supplier</a:t>
            </a:r>
          </a:p>
        </p:txBody>
      </p:sp>
    </p:spTree>
    <p:extLst>
      <p:ext uri="{BB962C8B-B14F-4D97-AF65-F5344CB8AC3E}">
        <p14:creationId xmlns:p14="http://schemas.microsoft.com/office/powerpoint/2010/main" val="278200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ktangel 23">
            <a:extLst>
              <a:ext uri="{FF2B5EF4-FFF2-40B4-BE49-F238E27FC236}">
                <a16:creationId xmlns:a16="http://schemas.microsoft.com/office/drawing/2014/main" id="{5A6DF37E-1538-CC80-1112-7AC8E70A18BD}"/>
              </a:ext>
            </a:extLst>
          </p:cNvPr>
          <p:cNvSpPr/>
          <p:nvPr/>
        </p:nvSpPr>
        <p:spPr>
          <a:xfrm>
            <a:off x="1436685" y="1368724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Receive Customer Order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D283A7A4-99BF-F4CA-5B3C-3BE5DCE0A185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 flipV="1">
            <a:off x="2836919" y="1780051"/>
            <a:ext cx="917851" cy="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ktangel 23">
            <a:extLst>
              <a:ext uri="{FF2B5EF4-FFF2-40B4-BE49-F238E27FC236}">
                <a16:creationId xmlns:a16="http://schemas.microsoft.com/office/drawing/2014/main" id="{B0D4E49A-D4A2-8151-C004-118BA8AC5383}"/>
              </a:ext>
            </a:extLst>
          </p:cNvPr>
          <p:cNvSpPr/>
          <p:nvPr/>
        </p:nvSpPr>
        <p:spPr>
          <a:xfrm>
            <a:off x="3754770" y="1368199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Send</a:t>
            </a:r>
          </a:p>
          <a:p>
            <a:pPr algn="ctr"/>
            <a:r>
              <a:rPr lang="sv-SE" sz="1600" dirty="0"/>
              <a:t>Confirmation</a:t>
            </a:r>
          </a:p>
        </p:txBody>
      </p:sp>
      <p:sp>
        <p:nvSpPr>
          <p:cNvPr id="3" name="Rektangel 23">
            <a:extLst>
              <a:ext uri="{FF2B5EF4-FFF2-40B4-BE49-F238E27FC236}">
                <a16:creationId xmlns:a16="http://schemas.microsoft.com/office/drawing/2014/main" id="{D77706DE-85D9-81A2-B45F-7626E59F7156}"/>
              </a:ext>
            </a:extLst>
          </p:cNvPr>
          <p:cNvSpPr/>
          <p:nvPr/>
        </p:nvSpPr>
        <p:spPr>
          <a:xfrm>
            <a:off x="5932486" y="2590690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Plan Production Order</a:t>
            </a:r>
          </a:p>
        </p:txBody>
      </p:sp>
      <p:sp>
        <p:nvSpPr>
          <p:cNvPr id="5" name="Rektangel 23">
            <a:extLst>
              <a:ext uri="{FF2B5EF4-FFF2-40B4-BE49-F238E27FC236}">
                <a16:creationId xmlns:a16="http://schemas.microsoft.com/office/drawing/2014/main" id="{9FDF264A-1A06-6B8C-A736-C1A4EC1403B3}"/>
              </a:ext>
            </a:extLst>
          </p:cNvPr>
          <p:cNvSpPr/>
          <p:nvPr/>
        </p:nvSpPr>
        <p:spPr>
          <a:xfrm>
            <a:off x="5932486" y="1368199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Create Production Order</a:t>
            </a:r>
          </a:p>
        </p:txBody>
      </p:sp>
      <p:sp>
        <p:nvSpPr>
          <p:cNvPr id="14" name="Rektangel 23">
            <a:extLst>
              <a:ext uri="{FF2B5EF4-FFF2-40B4-BE49-F238E27FC236}">
                <a16:creationId xmlns:a16="http://schemas.microsoft.com/office/drawing/2014/main" id="{83063BF2-EF20-2463-C87F-6A8AD84D38B1}"/>
              </a:ext>
            </a:extLst>
          </p:cNvPr>
          <p:cNvSpPr/>
          <p:nvPr/>
        </p:nvSpPr>
        <p:spPr>
          <a:xfrm>
            <a:off x="3754770" y="2577101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Send</a:t>
            </a:r>
          </a:p>
          <a:p>
            <a:pPr algn="ctr"/>
            <a:r>
              <a:rPr lang="sv-SE" sz="1600" dirty="0"/>
              <a:t>Out of Stock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61A0D9F-760C-95D3-1433-851D6382F29B}"/>
              </a:ext>
            </a:extLst>
          </p:cNvPr>
          <p:cNvCxnSpPr>
            <a:stCxn id="24" idx="2"/>
            <a:endCxn id="14" idx="1"/>
          </p:cNvCxnSpPr>
          <p:nvPr/>
        </p:nvCxnSpPr>
        <p:spPr>
          <a:xfrm rot="16200000" flipH="1">
            <a:off x="2547524" y="1781706"/>
            <a:ext cx="796525" cy="1617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ktangel 23">
            <a:extLst>
              <a:ext uri="{FF2B5EF4-FFF2-40B4-BE49-F238E27FC236}">
                <a16:creationId xmlns:a16="http://schemas.microsoft.com/office/drawing/2014/main" id="{701E163C-9F02-BC52-F937-D12C2254122B}"/>
              </a:ext>
            </a:extLst>
          </p:cNvPr>
          <p:cNvSpPr/>
          <p:nvPr/>
        </p:nvSpPr>
        <p:spPr>
          <a:xfrm>
            <a:off x="8110202" y="2590690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Order</a:t>
            </a:r>
          </a:p>
          <a:p>
            <a:pPr algn="ctr"/>
            <a:r>
              <a:rPr lang="sv-SE" sz="1600" dirty="0"/>
              <a:t>Stock</a:t>
            </a:r>
          </a:p>
        </p:txBody>
      </p:sp>
      <p:sp>
        <p:nvSpPr>
          <p:cNvPr id="18" name="Rektangel 23">
            <a:extLst>
              <a:ext uri="{FF2B5EF4-FFF2-40B4-BE49-F238E27FC236}">
                <a16:creationId xmlns:a16="http://schemas.microsoft.com/office/drawing/2014/main" id="{C67F1D2A-CFEE-ADDF-380F-A30D01487EE8}"/>
              </a:ext>
            </a:extLst>
          </p:cNvPr>
          <p:cNvSpPr/>
          <p:nvPr/>
        </p:nvSpPr>
        <p:spPr>
          <a:xfrm>
            <a:off x="5932486" y="3991503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Manufacture</a:t>
            </a:r>
          </a:p>
          <a:p>
            <a:pPr algn="ctr"/>
            <a:r>
              <a:rPr lang="sv-SE" sz="1600" dirty="0"/>
              <a:t>Order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8E73D-FDBC-C876-C716-64B119E9EF9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5155004" y="1780051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5CBA1C-F3F0-BB3F-D37D-F2020E579254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6632603" y="2191903"/>
            <a:ext cx="0" cy="3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360053-3A56-F494-D1C7-9FCEA141AD5E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7332720" y="3002542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31C2E7-8E5C-0576-D173-53407E104317}"/>
              </a:ext>
            </a:extLst>
          </p:cNvPr>
          <p:cNvCxnSpPr>
            <a:stCxn id="3" idx="2"/>
            <a:endCxn id="18" idx="0"/>
          </p:cNvCxnSpPr>
          <p:nvPr/>
        </p:nvCxnSpPr>
        <p:spPr>
          <a:xfrm>
            <a:off x="6632603" y="3414394"/>
            <a:ext cx="0" cy="577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 23">
            <a:extLst>
              <a:ext uri="{FF2B5EF4-FFF2-40B4-BE49-F238E27FC236}">
                <a16:creationId xmlns:a16="http://schemas.microsoft.com/office/drawing/2014/main" id="{25627814-FCFC-981F-0599-5F676C18548F}"/>
              </a:ext>
            </a:extLst>
          </p:cNvPr>
          <p:cNvSpPr/>
          <p:nvPr/>
        </p:nvSpPr>
        <p:spPr>
          <a:xfrm>
            <a:off x="8110202" y="3991503"/>
            <a:ext cx="1400234" cy="8237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dirty="0"/>
              <a:t>Deliver</a:t>
            </a:r>
          </a:p>
          <a:p>
            <a:pPr algn="ctr"/>
            <a:r>
              <a:rPr lang="sv-SE" sz="1600" dirty="0"/>
              <a:t>Order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7505FA-DBAC-9562-F0B5-618FD82A4595}"/>
              </a:ext>
            </a:extLst>
          </p:cNvPr>
          <p:cNvCxnSpPr>
            <a:stCxn id="18" idx="3"/>
            <a:endCxn id="43" idx="1"/>
          </p:cNvCxnSpPr>
          <p:nvPr/>
        </p:nvCxnSpPr>
        <p:spPr>
          <a:xfrm>
            <a:off x="7332720" y="4403355"/>
            <a:ext cx="777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32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660142-0771-5D95-8E5B-004E40D75817}"/>
              </a:ext>
            </a:extLst>
          </p:cNvPr>
          <p:cNvGrpSpPr/>
          <p:nvPr/>
        </p:nvGrpSpPr>
        <p:grpSpPr>
          <a:xfrm>
            <a:off x="769126" y="2411564"/>
            <a:ext cx="1540603" cy="823704"/>
            <a:chOff x="1436685" y="1368724"/>
            <a:chExt cx="1540603" cy="823704"/>
          </a:xfrm>
        </p:grpSpPr>
        <p:sp>
          <p:nvSpPr>
            <p:cNvPr id="24" name="Rektangel 23">
              <a:extLst>
                <a:ext uri="{FF2B5EF4-FFF2-40B4-BE49-F238E27FC236}">
                  <a16:creationId xmlns:a16="http://schemas.microsoft.com/office/drawing/2014/main" id="{5A6DF37E-1538-CC80-1112-7AC8E70A18BD}"/>
                </a:ext>
              </a:extLst>
            </p:cNvPr>
            <p:cNvSpPr/>
            <p:nvPr/>
          </p:nvSpPr>
          <p:spPr>
            <a:xfrm>
              <a:off x="1436685" y="1368724"/>
              <a:ext cx="1400234" cy="8237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/>
                <a:t>OrderWeb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C7A4EC-4187-BD65-537C-0755224CEE56}"/>
                </a:ext>
              </a:extLst>
            </p:cNvPr>
            <p:cNvSpPr/>
            <p:nvPr/>
          </p:nvSpPr>
          <p:spPr>
            <a:xfrm>
              <a:off x="2580246" y="1406048"/>
              <a:ext cx="397042" cy="1221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A57E14-831F-A288-0894-8BE765B16E6A}"/>
                </a:ext>
              </a:extLst>
            </p:cNvPr>
            <p:cNvSpPr/>
            <p:nvPr/>
          </p:nvSpPr>
          <p:spPr>
            <a:xfrm>
              <a:off x="2578295" y="1565469"/>
              <a:ext cx="397042" cy="1221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E3CE56B-16B2-BECD-56AA-A0192B1A362F}"/>
              </a:ext>
            </a:extLst>
          </p:cNvPr>
          <p:cNvGrpSpPr/>
          <p:nvPr/>
        </p:nvGrpSpPr>
        <p:grpSpPr>
          <a:xfrm>
            <a:off x="3449388" y="2411564"/>
            <a:ext cx="1540603" cy="823704"/>
            <a:chOff x="1436685" y="1368724"/>
            <a:chExt cx="1540603" cy="823704"/>
          </a:xfrm>
        </p:grpSpPr>
        <p:sp>
          <p:nvSpPr>
            <p:cNvPr id="9" name="Rektangel 23">
              <a:extLst>
                <a:ext uri="{FF2B5EF4-FFF2-40B4-BE49-F238E27FC236}">
                  <a16:creationId xmlns:a16="http://schemas.microsoft.com/office/drawing/2014/main" id="{5FA81C66-5EEF-BCEF-99E1-40B45152053B}"/>
                </a:ext>
              </a:extLst>
            </p:cNvPr>
            <p:cNvSpPr/>
            <p:nvPr/>
          </p:nvSpPr>
          <p:spPr>
            <a:xfrm>
              <a:off x="1436685" y="1368724"/>
              <a:ext cx="1400234" cy="8237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/>
                <a:t>OrderApi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8084B-653A-FC14-05AE-C4448EC3BA36}"/>
                </a:ext>
              </a:extLst>
            </p:cNvPr>
            <p:cNvSpPr/>
            <p:nvPr/>
          </p:nvSpPr>
          <p:spPr>
            <a:xfrm>
              <a:off x="2580246" y="1406048"/>
              <a:ext cx="397042" cy="122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089B5-2160-4C78-1883-B97F77B9F228}"/>
                </a:ext>
              </a:extLst>
            </p:cNvPr>
            <p:cNvSpPr/>
            <p:nvPr/>
          </p:nvSpPr>
          <p:spPr>
            <a:xfrm>
              <a:off x="2578295" y="1565469"/>
              <a:ext cx="397042" cy="122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4A6FEE-2229-341D-24E8-E5E8E5913348}"/>
              </a:ext>
            </a:extLst>
          </p:cNvPr>
          <p:cNvGrpSpPr/>
          <p:nvPr/>
        </p:nvGrpSpPr>
        <p:grpSpPr>
          <a:xfrm>
            <a:off x="6627165" y="1461069"/>
            <a:ext cx="1540603" cy="823704"/>
            <a:chOff x="1436685" y="1368724"/>
            <a:chExt cx="1540603" cy="823704"/>
          </a:xfrm>
        </p:grpSpPr>
        <p:sp>
          <p:nvSpPr>
            <p:cNvPr id="15" name="Rektangel 23">
              <a:extLst>
                <a:ext uri="{FF2B5EF4-FFF2-40B4-BE49-F238E27FC236}">
                  <a16:creationId xmlns:a16="http://schemas.microsoft.com/office/drawing/2014/main" id="{0D351771-9FD8-DE61-EB71-01A5809D13E0}"/>
                </a:ext>
              </a:extLst>
            </p:cNvPr>
            <p:cNvSpPr/>
            <p:nvPr/>
          </p:nvSpPr>
          <p:spPr>
            <a:xfrm>
              <a:off x="1436685" y="1368724"/>
              <a:ext cx="1400234" cy="8237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/>
                <a:t>OrderService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33B062-B72F-0650-1364-21EC42785266}"/>
                </a:ext>
              </a:extLst>
            </p:cNvPr>
            <p:cNvSpPr/>
            <p:nvPr/>
          </p:nvSpPr>
          <p:spPr>
            <a:xfrm>
              <a:off x="2580246" y="1406048"/>
              <a:ext cx="397042" cy="122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E6E056-BD75-866B-0013-0B507C7AE9D5}"/>
                </a:ext>
              </a:extLst>
            </p:cNvPr>
            <p:cNvSpPr/>
            <p:nvPr/>
          </p:nvSpPr>
          <p:spPr>
            <a:xfrm>
              <a:off x="2578295" y="1565469"/>
              <a:ext cx="397042" cy="122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1673D0-B4D7-FBA6-FA93-5A81754E1462}"/>
              </a:ext>
            </a:extLst>
          </p:cNvPr>
          <p:cNvGrpSpPr/>
          <p:nvPr/>
        </p:nvGrpSpPr>
        <p:grpSpPr>
          <a:xfrm>
            <a:off x="9453866" y="2411564"/>
            <a:ext cx="1540603" cy="823704"/>
            <a:chOff x="1436685" y="1368724"/>
            <a:chExt cx="1540603" cy="823704"/>
          </a:xfrm>
        </p:grpSpPr>
        <p:sp>
          <p:nvSpPr>
            <p:cNvPr id="22" name="Rektangel 23">
              <a:extLst>
                <a:ext uri="{FF2B5EF4-FFF2-40B4-BE49-F238E27FC236}">
                  <a16:creationId xmlns:a16="http://schemas.microsoft.com/office/drawing/2014/main" id="{F277B69D-029D-DEA8-82B6-B6829366541A}"/>
                </a:ext>
              </a:extLst>
            </p:cNvPr>
            <p:cNvSpPr/>
            <p:nvPr/>
          </p:nvSpPr>
          <p:spPr>
            <a:xfrm>
              <a:off x="1436685" y="1368724"/>
              <a:ext cx="1400234" cy="8237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/>
                <a:t>Order</a:t>
              </a:r>
            </a:p>
            <a:p>
              <a:pPr algn="ctr"/>
              <a:r>
                <a:rPr lang="sv-SE" sz="1600" dirty="0"/>
                <a:t>Database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327724-5F0C-4998-5081-2E851F63FA3B}"/>
                </a:ext>
              </a:extLst>
            </p:cNvPr>
            <p:cNvSpPr/>
            <p:nvPr/>
          </p:nvSpPr>
          <p:spPr>
            <a:xfrm>
              <a:off x="2580246" y="1406048"/>
              <a:ext cx="397042" cy="122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2E7FD3-5230-6A58-E53F-B04C7F3EC13D}"/>
                </a:ext>
              </a:extLst>
            </p:cNvPr>
            <p:cNvSpPr/>
            <p:nvPr/>
          </p:nvSpPr>
          <p:spPr>
            <a:xfrm>
              <a:off x="2578295" y="1565469"/>
              <a:ext cx="397042" cy="122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21E7BB-D54D-0E99-508B-DE8AC3DFEB9B}"/>
              </a:ext>
            </a:extLst>
          </p:cNvPr>
          <p:cNvGrpSpPr/>
          <p:nvPr/>
        </p:nvGrpSpPr>
        <p:grpSpPr>
          <a:xfrm>
            <a:off x="6625214" y="3315159"/>
            <a:ext cx="1540603" cy="823704"/>
            <a:chOff x="1436685" y="1368724"/>
            <a:chExt cx="1540603" cy="823704"/>
          </a:xfrm>
        </p:grpSpPr>
        <p:sp>
          <p:nvSpPr>
            <p:cNvPr id="27" name="Rektangel 23">
              <a:extLst>
                <a:ext uri="{FF2B5EF4-FFF2-40B4-BE49-F238E27FC236}">
                  <a16:creationId xmlns:a16="http://schemas.microsoft.com/office/drawing/2014/main" id="{2E8F7479-3563-93FB-8388-19BC05D49E41}"/>
                </a:ext>
              </a:extLst>
            </p:cNvPr>
            <p:cNvSpPr/>
            <p:nvPr/>
          </p:nvSpPr>
          <p:spPr>
            <a:xfrm>
              <a:off x="1436685" y="1368724"/>
              <a:ext cx="1400234" cy="82370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600" dirty="0"/>
                <a:t>OrderService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DB18FF-E852-E7C8-F3C2-E213E6B0F6B1}"/>
                </a:ext>
              </a:extLst>
            </p:cNvPr>
            <p:cNvSpPr/>
            <p:nvPr/>
          </p:nvSpPr>
          <p:spPr>
            <a:xfrm>
              <a:off x="2580246" y="1406048"/>
              <a:ext cx="397042" cy="1221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297E42-9081-3C92-3179-C6DD2DBBFB34}"/>
                </a:ext>
              </a:extLst>
            </p:cNvPr>
            <p:cNvSpPr/>
            <p:nvPr/>
          </p:nvSpPr>
          <p:spPr>
            <a:xfrm>
              <a:off x="2578295" y="1565469"/>
              <a:ext cx="397042" cy="122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C80675-4639-E2A5-6FE9-52E3831EAB34}"/>
              </a:ext>
            </a:extLst>
          </p:cNvPr>
          <p:cNvCxnSpPr>
            <a:stCxn id="24" idx="3"/>
            <a:endCxn id="9" idx="1"/>
          </p:cNvCxnSpPr>
          <p:nvPr/>
        </p:nvCxnSpPr>
        <p:spPr>
          <a:xfrm>
            <a:off x="2169360" y="2823416"/>
            <a:ext cx="128002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2441AE4-E8AA-C6BF-BB7E-C16235D742BC}"/>
              </a:ext>
            </a:extLst>
          </p:cNvPr>
          <p:cNvCxnSpPr>
            <a:cxnSpLocks/>
          </p:cNvCxnSpPr>
          <p:nvPr/>
        </p:nvCxnSpPr>
        <p:spPr>
          <a:xfrm flipV="1">
            <a:off x="4849622" y="1824793"/>
            <a:ext cx="1777543" cy="950495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FC7B0D-FD68-774F-6E65-8DB7D8A06A3A}"/>
              </a:ext>
            </a:extLst>
          </p:cNvPr>
          <p:cNvCxnSpPr>
            <a:cxnSpLocks/>
          </p:cNvCxnSpPr>
          <p:nvPr/>
        </p:nvCxnSpPr>
        <p:spPr>
          <a:xfrm>
            <a:off x="4849622" y="2895608"/>
            <a:ext cx="1775592" cy="903595"/>
          </a:xfrm>
          <a:prstGeom prst="bentConnector3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FAB61BA-2E88-83B8-A13A-0CC133DF39DD}"/>
              </a:ext>
            </a:extLst>
          </p:cNvPr>
          <p:cNvCxnSpPr>
            <a:stCxn id="15" idx="3"/>
            <a:endCxn id="22" idx="0"/>
          </p:cNvCxnSpPr>
          <p:nvPr/>
        </p:nvCxnSpPr>
        <p:spPr>
          <a:xfrm>
            <a:off x="8027399" y="1872921"/>
            <a:ext cx="2126584" cy="538643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98F2D16-1527-A38F-7276-03BC92048F90}"/>
              </a:ext>
            </a:extLst>
          </p:cNvPr>
          <p:cNvCxnSpPr>
            <a:stCxn id="27" idx="3"/>
            <a:endCxn id="22" idx="2"/>
          </p:cNvCxnSpPr>
          <p:nvPr/>
        </p:nvCxnSpPr>
        <p:spPr>
          <a:xfrm flipV="1">
            <a:off x="8025448" y="3235268"/>
            <a:ext cx="2128535" cy="491743"/>
          </a:xfrm>
          <a:prstGeom prst="bentConnector2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7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A4460B4-4416-01EA-5E0E-68062D6F7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357312"/>
            <a:ext cx="6600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1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150</Words>
  <Application>Microsoft Office PowerPoint</Application>
  <PresentationFormat>Widescreen</PresentationFormat>
  <Paragraphs>102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Office-tema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Stephen</dc:creator>
  <cp:lastModifiedBy>Stephen Dougall</cp:lastModifiedBy>
  <cp:revision>9</cp:revision>
  <dcterms:created xsi:type="dcterms:W3CDTF">2022-11-04T09:52:16Z</dcterms:created>
  <dcterms:modified xsi:type="dcterms:W3CDTF">2022-11-06T18:37:23Z</dcterms:modified>
</cp:coreProperties>
</file>