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687D-8C69-4792-81B8-959325311DCB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3DA3-E624-4909-912E-DADBFA69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4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687D-8C69-4792-81B8-959325311DCB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3DA3-E624-4909-912E-DADBFA69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9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687D-8C69-4792-81B8-959325311DCB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3DA3-E624-4909-912E-DADBFA69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6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687D-8C69-4792-81B8-959325311DCB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3DA3-E624-4909-912E-DADBFA69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687D-8C69-4792-81B8-959325311DCB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3DA3-E624-4909-912E-DADBFA69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4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687D-8C69-4792-81B8-959325311DCB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3DA3-E624-4909-912E-DADBFA69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5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687D-8C69-4792-81B8-959325311DCB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3DA3-E624-4909-912E-DADBFA69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0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687D-8C69-4792-81B8-959325311DCB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3DA3-E624-4909-912E-DADBFA69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9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687D-8C69-4792-81B8-959325311DCB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3DA3-E624-4909-912E-DADBFA69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1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687D-8C69-4792-81B8-959325311DCB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3DA3-E624-4909-912E-DADBFA69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6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687D-8C69-4792-81B8-959325311DCB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3DA3-E624-4909-912E-DADBFA69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0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7687D-8C69-4792-81B8-959325311DCB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73DA3-E624-4909-912E-DADBFA69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19" y="965760"/>
            <a:ext cx="5855001" cy="29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583680" y="965760"/>
            <a:ext cx="425704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Simple UI that can run on a smartphone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Application runs in a 1Gb Shinyapps.io virtual machine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After initial load, predictions provided with </a:t>
            </a:r>
            <a:r>
              <a:rPr lang="en-US" dirty="0" err="1"/>
              <a:t>subsecond</a:t>
            </a:r>
            <a:r>
              <a:rPr lang="en-US" dirty="0"/>
              <a:t> response time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Achieved over 30% accuracy in testing, which exceeds commercial text predicting products such as SwiftKey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219" y="4164746"/>
            <a:ext cx="680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use the application, enter text string and press the &lt;predict&gt; button</a:t>
            </a:r>
          </a:p>
        </p:txBody>
      </p:sp>
    </p:spTree>
    <p:extLst>
      <p:ext uri="{BB962C8B-B14F-4D97-AF65-F5344CB8AC3E}">
        <p14:creationId xmlns:p14="http://schemas.microsoft.com/office/powerpoint/2010/main" val="2673959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 Greski</dc:creator>
  <cp:lastModifiedBy>Leonard Greski</cp:lastModifiedBy>
  <cp:revision>3</cp:revision>
  <dcterms:created xsi:type="dcterms:W3CDTF">2017-03-23T11:11:48Z</dcterms:created>
  <dcterms:modified xsi:type="dcterms:W3CDTF">2017-03-23T11:53:27Z</dcterms:modified>
</cp:coreProperties>
</file>