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D9E4-6B1D-72D8-40DE-4AD9CE37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48DFC9-6C28-237F-1590-83783DE2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6A3C1-CB5A-8BAA-EDC5-9982530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3CDC9-315B-2A11-0189-3834F131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A1E53-A5C8-C189-BF40-53E2EEE6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1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5125-DE22-64B2-3A61-B6CD10B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55125-F3CB-96A3-E818-D5F2FC62A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8D27-0C9E-0828-553E-776DC741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CAAB2-8FE8-380A-5537-FD0683A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6F7C9-1B7C-50A9-AED5-47CBE0A4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3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43ED13-0C9A-F91E-2794-ECA311401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DA1F2-40DD-7F9C-13EF-13D0E744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C778B-26C4-AABB-21E5-1AFE027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E5508-8AF3-3C0F-0144-9AC18733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77F5F-0060-0289-38CD-9880B499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0A378-A6C1-5911-7EA1-1D1B4E2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3EB66-8573-33AC-1878-C29448B4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FB7F3-8050-34F9-876C-C3C9FC45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244334-4D51-7601-A33B-FAFF5AD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817F7-3C17-F30B-F228-1D79EBA6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2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75E-0AC1-E60B-65B5-A2530D4B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5BFBA-6793-8045-9F80-468770C1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E8D7F-3CE3-FA83-F0C5-8317F76C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91CBE-7998-59D1-1085-E4362FDE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19C7A-4731-5147-FD8C-A42621CF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9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5143-E1C3-D3F5-4239-817B8896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335F0-FAA4-A639-DBEF-72E0B1172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3D11D-1A7A-33B9-A0ED-EB8555E1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3590D7-7CFF-5B8B-3709-A5E2FC10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E9F4D-F081-130D-F9B9-4BEBBE68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3B45C4-DDCC-7DCC-261A-FDA42AA1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722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5B5C7-EE04-864D-8D23-457EB7BE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829A75-6552-B866-43E1-AD69C209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841DD-F5B1-AC75-0DF8-B0838B29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1F43D8-969F-A26E-1CD4-332F255A0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C12633-2722-AAFF-4FA1-A7A1820D1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923986-3C22-EA04-157E-C713300C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7085F0-648B-447A-60E8-9DE488D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E38805-54E4-C4AF-14C5-179DC2E1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44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38B1B-2CFE-F1E0-FAF3-59917E42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B3C803-347F-8948-C668-857D4D6A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FF8AD-AC30-F3CE-1214-4019801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678815-888A-2AF3-5E59-AFA6836F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04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8483E1-6AB1-9080-B524-5313A3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E86B4C-39EB-D6AD-6593-5295D8CA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CF6AF5-711B-E31D-BB91-BE27A60F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47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29B1B-E89E-B12B-503A-5EC86A4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3C79C-8763-A442-C293-829946E1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2B061-4CD3-68C2-5BB7-E794629F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38822-62D3-4846-51A6-B3795FE8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44BAA0-CC7E-BC09-3322-50299235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40C5B6-AF9D-DD4D-364D-7570C8F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03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48AA-AC0F-F411-1852-B0500E00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8E10D9-F74D-A40A-F681-76483D471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11043-EEE8-E5E8-24EE-F83FA6CC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A1B44-18A2-99D2-877E-C86010B2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7FF8B-1F50-14B6-0961-F8C7624F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382DB-54C0-C585-47A8-9A97F6CE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991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61FCD7-79C4-3200-0120-30DBA701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8F790-5599-BB01-FC64-3C34F56C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2D64F-062E-1767-A3AD-F414F89F7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78D52-062C-4F45-A861-268706ECFE07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14FB6-0066-C42A-FDF3-3FD07B93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241C4-7A17-8651-FD67-1F172B44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9F838-B012-4EE0-A433-6E1AF09377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7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AF90DB-3843-6CBF-90D4-C3C82349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1"/>
            <a:ext cx="12192000" cy="68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618FC0-9517-0915-BF59-2E54A60C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" y="0"/>
            <a:ext cx="1212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A23406-BD3D-9E6E-CAE7-3F4B8095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" y="0"/>
            <a:ext cx="1217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8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07108E-08A0-79D3-DFB5-C96D03EE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3"/>
            <a:ext cx="12192000" cy="68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4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Grupo San Cristobal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GALLO Alejandro Lucas</dc:creator>
  <cp:lastModifiedBy>GALLO Alejandro Lucas</cp:lastModifiedBy>
  <cp:revision>1</cp:revision>
  <dcterms:created xsi:type="dcterms:W3CDTF">2024-09-19T18:52:14Z</dcterms:created>
  <dcterms:modified xsi:type="dcterms:W3CDTF">2024-09-19T18:55:07Z</dcterms:modified>
</cp:coreProperties>
</file>