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82" r:id="rId4"/>
    <p:sldId id="289" r:id="rId5"/>
    <p:sldId id="294" r:id="rId6"/>
    <p:sldId id="298" r:id="rId7"/>
    <p:sldId id="29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C0A2CB-61A5-8F4B-B50D-5DC11E773759}" v="1333" dt="2024-07-11T08:17:17.673"/>
    <p1510:client id="{E4E39B4E-FF59-4C06-9878-F80CDC07D0D2}" v="1" dt="2024-07-11T12:03:17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75607"/>
  </p:normalViewPr>
  <p:slideViewPr>
    <p:cSldViewPr snapToGrid="0">
      <p:cViewPr varScale="1">
        <p:scale>
          <a:sx n="123" d="100"/>
          <a:sy n="123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37473469569686"/>
          <c:y val="5.2738613914462273E-2"/>
          <c:w val="0.83154657682263167"/>
          <c:h val="0.947261386085537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cap="rnd">
              <a:solidFill>
                <a:schemeClr val="tx2"/>
              </a:solidFill>
              <a:round/>
            </a:ln>
            <a:effectLst>
              <a:outerShdw sx="1000" sy="1000" algn="ctr" rotWithShape="0">
                <a:srgbClr val="000000"/>
              </a:outerShdw>
            </a:effectLst>
          </c:spPr>
          <c:dPt>
            <c:idx val="0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2D-4B06-8485-D59A22D9D193}"/>
              </c:ext>
            </c:extLst>
          </c:dPt>
          <c:dPt>
            <c:idx val="1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2D-4B06-8485-D59A22D9D193}"/>
              </c:ext>
            </c:extLst>
          </c:dPt>
          <c:dPt>
            <c:idx val="2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2D-4B06-8485-D59A22D9D193}"/>
              </c:ext>
            </c:extLst>
          </c:dPt>
          <c:dPt>
            <c:idx val="3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32D-4B06-8485-D59A22D9D193}"/>
              </c:ext>
            </c:extLst>
          </c:dPt>
          <c:dPt>
            <c:idx val="4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32D-4B06-8485-D59A22D9D193}"/>
              </c:ext>
            </c:extLst>
          </c:dPt>
          <c:dPt>
            <c:idx val="5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32D-4B06-8485-D59A22D9D193}"/>
              </c:ext>
            </c:extLst>
          </c:dPt>
          <c:dPt>
            <c:idx val="6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32D-4B06-8485-D59A22D9D193}"/>
              </c:ext>
            </c:extLst>
          </c:dPt>
          <c:dPt>
            <c:idx val="7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 cap="rnd">
                <a:solidFill>
                  <a:schemeClr val="tx2"/>
                </a:solidFill>
                <a:round/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32D-4B06-8485-D59A22D9D193}"/>
              </c:ext>
            </c:extLst>
          </c:dPt>
          <c:cat>
            <c:strRef>
              <c:f>Sheet1!$A$2:$A$9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E32D-4B06-8485-D59A22D9D1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68154058381911"/>
          <c:y val="5.2738497543340687E-2"/>
          <c:w val="0.83154657682263167"/>
          <c:h val="0.947261386085537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 w="19050">
              <a:solidFill>
                <a:schemeClr val="tx2"/>
              </a:solidFill>
            </a:ln>
          </c:spPr>
          <c:dPt>
            <c:idx val="0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6C-CB4C-9088-47BA1BB90642}"/>
              </c:ext>
            </c:extLst>
          </c:dPt>
          <c:dPt>
            <c:idx val="1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6C-CB4C-9088-47BA1BB90642}"/>
              </c:ext>
            </c:extLst>
          </c:dPt>
          <c:dPt>
            <c:idx val="2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6C-CB4C-9088-47BA1BB90642}"/>
              </c:ext>
            </c:extLst>
          </c:dPt>
          <c:dPt>
            <c:idx val="3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6C-CB4C-9088-47BA1BB90642}"/>
              </c:ext>
            </c:extLst>
          </c:dPt>
          <c:dPt>
            <c:idx val="4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76C-CB4C-9088-47BA1BB90642}"/>
              </c:ext>
            </c:extLst>
          </c:dPt>
          <c:dPt>
            <c:idx val="5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76C-CB4C-9088-47BA1BB90642}"/>
              </c:ext>
            </c:extLst>
          </c:dPt>
          <c:dPt>
            <c:idx val="6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76C-CB4C-9088-47BA1BB90642}"/>
              </c:ext>
            </c:extLst>
          </c:dPt>
          <c:dPt>
            <c:idx val="7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76C-CB4C-9088-47BA1BB90642}"/>
              </c:ext>
            </c:extLst>
          </c:dPt>
          <c:cat>
            <c:strRef>
              <c:f>Sheet1!$A$2:$A$9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76C-CB4C-9088-47BA1BB906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143936123596119E-2"/>
          <c:y val="5.0008619952115196E-2"/>
          <c:w val="0.83154657682263167"/>
          <c:h val="0.947261386085537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10000"/>
                <a:lumOff val="90000"/>
                <a:alpha val="76000"/>
              </a:schemeClr>
            </a:solidFill>
            <a:ln>
              <a:solidFill>
                <a:schemeClr val="tx2"/>
              </a:solidFill>
            </a:ln>
            <a:effectLst>
              <a:outerShdw sx="1000" sy="1000" algn="ctr" rotWithShape="0">
                <a:srgbClr val="000000"/>
              </a:outerShdw>
            </a:effectLst>
          </c:spPr>
          <c:dPt>
            <c:idx val="0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68A-AD4B-B4E1-27DC7E6A6D16}"/>
              </c:ext>
            </c:extLst>
          </c:dPt>
          <c:dPt>
            <c:idx val="1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68A-AD4B-B4E1-27DC7E6A6D16}"/>
              </c:ext>
            </c:extLst>
          </c:dPt>
          <c:dPt>
            <c:idx val="2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68A-AD4B-B4E1-27DC7E6A6D16}"/>
              </c:ext>
            </c:extLst>
          </c:dPt>
          <c:dPt>
            <c:idx val="3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68A-AD4B-B4E1-27DC7E6A6D16}"/>
              </c:ext>
            </c:extLst>
          </c:dPt>
          <c:dPt>
            <c:idx val="4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68A-AD4B-B4E1-27DC7E6A6D16}"/>
              </c:ext>
            </c:extLst>
          </c:dPt>
          <c:dPt>
            <c:idx val="5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B68A-AD4B-B4E1-27DC7E6A6D16}"/>
              </c:ext>
            </c:extLst>
          </c:dPt>
          <c:dPt>
            <c:idx val="6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B68A-AD4B-B4E1-27DC7E6A6D16}"/>
              </c:ext>
            </c:extLst>
          </c:dPt>
          <c:dPt>
            <c:idx val="7"/>
            <c:bubble3D val="0"/>
            <c:spPr>
              <a:solidFill>
                <a:schemeClr val="tx2">
                  <a:lumMod val="10000"/>
                  <a:lumOff val="90000"/>
                  <a:alpha val="76000"/>
                </a:schemeClr>
              </a:solidFill>
              <a:ln w="19050">
                <a:solidFill>
                  <a:schemeClr val="tx2"/>
                </a:solidFill>
              </a:ln>
              <a:effectLst>
                <a:outerShdw sx="1000" sy="1000" algn="ctr" rotWithShape="0">
                  <a:srgbClr val="000000"/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B68A-AD4B-B4E1-27DC7E6A6D16}"/>
              </c:ext>
            </c:extLst>
          </c:dPt>
          <c:cat>
            <c:strRef>
              <c:f>Sheet1!$A$2:$A$9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68A-AD4B-B4E1-27DC7E6A6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15875"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37473469569686"/>
          <c:y val="5.2738613914462273E-2"/>
          <c:w val="0.83154657682263167"/>
          <c:h val="0.9472613860855377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/>
              </a:solidFill>
            </a:ln>
          </c:spPr>
          <c:dPt>
            <c:idx val="0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9-504B-812E-39F0E4D5EFAD}"/>
              </c:ext>
            </c:extLst>
          </c:dPt>
          <c:dPt>
            <c:idx val="1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C9-504B-812E-39F0E4D5EFAD}"/>
              </c:ext>
            </c:extLst>
          </c:dPt>
          <c:dPt>
            <c:idx val="2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C9-504B-812E-39F0E4D5EFAD}"/>
              </c:ext>
            </c:extLst>
          </c:dPt>
          <c:dPt>
            <c:idx val="3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4C9-504B-812E-39F0E4D5EFAD}"/>
              </c:ext>
            </c:extLst>
          </c:dPt>
          <c:dPt>
            <c:idx val="4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C9-504B-812E-39F0E4D5EFAD}"/>
              </c:ext>
            </c:extLst>
          </c:dPt>
          <c:dPt>
            <c:idx val="5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C9-504B-812E-39F0E4D5EFAD}"/>
              </c:ext>
            </c:extLst>
          </c:dPt>
          <c:dPt>
            <c:idx val="6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4C9-504B-812E-39F0E4D5EFAD}"/>
              </c:ext>
            </c:extLst>
          </c:dPt>
          <c:dPt>
            <c:idx val="7"/>
            <c:bubble3D val="0"/>
            <c:spPr>
              <a:solidFill>
                <a:schemeClr val="tx2">
                  <a:lumMod val="10000"/>
                  <a:lumOff val="90000"/>
                </a:schemeClr>
              </a:solidFill>
              <a:ln w="19050">
                <a:solidFill>
                  <a:schemeClr val="tx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B4C9-504B-812E-39F0E4D5EFAD}"/>
              </c:ext>
            </c:extLst>
          </c:dPt>
          <c:cat>
            <c:strRef>
              <c:f>Sheet1!$A$2:$A$9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B4C9-504B-812E-39F0E4D5EF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BA1B215-342D-612E-388F-A0636AC55ED1}"/>
            </a:ext>
          </a:extLst>
        </cdr:cNvPr>
        <cdr:cNvSpPr/>
      </cdr:nvSpPr>
      <cdr:spPr>
        <a:xfrm xmlns:a="http://schemas.openxmlformats.org/drawingml/2006/main">
          <a:off x="-6980142" y="-502919"/>
          <a:ext cx="4779041" cy="4058375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  <a:prstDash val="sysDash"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2BA1B215-342D-612E-388F-A0636AC55ED1}"/>
            </a:ext>
          </a:extLst>
        </cdr:cNvPr>
        <cdr:cNvSpPr/>
      </cdr:nvSpPr>
      <cdr:spPr>
        <a:xfrm xmlns:a="http://schemas.openxmlformats.org/drawingml/2006/main">
          <a:off x="-1644147" y="0"/>
          <a:ext cx="8618359" cy="51137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  <a:prstDash val="sysDash"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C247D-0BC3-9749-B966-677A6C80FC84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9D1E-7AD0-7644-A794-BD98F3497C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4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Synchronization process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38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Brownout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1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A1465-1DA2-3545-A638-B99DDD4B2E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4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Tree-reduce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T= O(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P/2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Linked</a:t>
            </a:r>
            <a:r>
              <a:rPr lang="zh-CN" altLang="en-US" sz="1200" dirty="0"/>
              <a:t> </a:t>
            </a:r>
            <a:r>
              <a:rPr lang="en-US" altLang="zh-CN" sz="1200" dirty="0"/>
              <a:t>list-reduce</a:t>
            </a:r>
            <a:r>
              <a:rPr lang="zh-CN" altLang="en-US" sz="1200" dirty="0"/>
              <a:t>  </a:t>
            </a:r>
            <a:r>
              <a:rPr lang="en-US" altLang="zh-CN" sz="1200" dirty="0"/>
              <a:t>pattern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T= O(</a:t>
            </a:r>
            <a:r>
              <a:rPr lang="en-US" altLang="zh-CN" sz="1200" dirty="0"/>
              <a:t>P-1</a:t>
            </a:r>
            <a:r>
              <a:rPr lang="en-US" sz="12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7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Ring-reduce</a:t>
            </a:r>
            <a:r>
              <a:rPr lang="zh-CN" altLang="en-US" sz="1200" dirty="0"/>
              <a:t>  </a:t>
            </a:r>
            <a:r>
              <a:rPr lang="en-US" altLang="zh-CN" sz="1200" dirty="0"/>
              <a:t>pattern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 T= O(</a:t>
            </a:r>
            <a:r>
              <a:rPr lang="en-US" altLang="zh-CN" sz="1200" dirty="0"/>
              <a:t>2(</a:t>
            </a:r>
            <a:r>
              <a:rPr lang="en-US" sz="1200" dirty="0"/>
              <a:t>P -1</a:t>
            </a:r>
            <a:r>
              <a:rPr lang="en-US" altLang="zh-CN" sz="1200" dirty="0"/>
              <a:t>)/P</a:t>
            </a:r>
            <a:r>
              <a:rPr lang="en-US" sz="12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A1465-1DA2-3545-A638-B99DDD4B2E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49D1E-7AD0-7644-A794-BD98F3497C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74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6AB8-443D-4916-96B0-DBDC7C59B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54DF0-93B4-64C8-6FFA-1575835A7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B7F7-DA7B-8676-D9CF-11C6F894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F6B45-DF68-8636-D13D-1AF0F313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2349-42C9-5C26-282F-37452875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9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1698F-E27F-6ED9-3D20-F8217D0C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20A80-F16C-009A-6DAB-36B69A9A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58F93-C912-60C2-789F-6640B923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D27D4-9213-057B-515C-58CD67BF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7EC0-9505-D2A7-0518-9C9A405F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2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688F8-C29E-F370-6741-72459B248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BFAC3-7681-D08E-577B-17F99536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C28A3-9C9E-A8F6-456E-27477757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C2F50-8821-3430-FF8D-376175E0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86833-57E4-EF35-5129-C54DCBAC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4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30B1-8B65-E25F-A168-13A31AD4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CE4B-889C-545E-72F3-66BA4CBD7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A734-12B5-4815-EA61-59FBE454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D7548-B01C-1E22-8865-67E87371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582A-8697-2F86-80F0-F38F5745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66A8-6FED-EC11-6FB9-3F03A693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CD25E-C614-9475-2C93-BF395AB2E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E261-D895-5338-FD6B-54402903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BA75-BA9B-8BEE-77DB-E26AE58F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8A035-8679-B7A5-6B48-826CD770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6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604B-982E-B27F-C88F-97BF035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16A9-8F49-04D3-D817-37212DAF8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2BDE5-8DD0-9AE2-9FF4-6C825212D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A96F6-D23C-BFE6-F497-C8AC9FC9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002FB-8086-14A4-0A39-FC8B7F49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0DA74-F805-B6A8-A056-50DDA658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6AB-97A1-884D-61FD-764451A7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53209-A25E-E8BB-33E7-AC4455A30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26B8B-5457-3E51-22A7-4E2DE31EA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48EDC-E6BD-C5DF-D834-F35722751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25981-023A-429A-7BEB-D51FD6849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7792E-E544-96BF-7BC8-A0B2AB708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2D28A-5E0A-764C-BC89-CC4D8CA53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44E71-BBA5-80F7-3BFE-71B3604FA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934B-2D83-30E5-A11D-546847C8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D44A6-80C8-2112-6D3D-3851A30B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4C637-A086-9DF8-39B9-BE79E48D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9E16-E82C-ED30-5DA9-8134FA0F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7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E5354-FB4D-D86F-1CF7-4BE17B24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53206-02C8-E123-D4A5-BF452176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ACC29-8251-A9E0-3730-390A5266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9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1497-6E78-F7DA-91F2-78E7D235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CBDA5-39CA-34DC-F804-AB3B1282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972CD-905D-FCC6-9853-342106DC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7A43E-6F81-74B5-B648-A8E6D3D8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3C6E3-AB24-6168-F489-00833460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4BCF6-AE86-6A73-9FC0-25B051E1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F5AA-96E0-1EEC-DFE4-A24A5604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5E11F-342A-29DF-C745-4198533E7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9F771-141D-3386-B360-A2C3D3A34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C6ADD-5576-DC56-6064-5E8E7AF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445D7-F8F1-7E83-21DA-3F86D9FC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69A25-8409-0C4E-2419-C5CC682E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5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58779-C7E8-715E-F96D-64282327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8903D-893F-4605-8102-D2835B54A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1E4E3-E321-F571-5374-9BC0170D5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559FF-4BBC-DF45-9BA8-D21B35C5AA31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2F88-23CE-56BB-CABA-21F4B39AF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CBFE2-3900-6F1B-A095-48DB150CD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C5318-BEFE-E644-9FF2-9F5D8C50A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39CE595-3737-3C99-0A7D-4F7CAA76910D}"/>
              </a:ext>
            </a:extLst>
          </p:cNvPr>
          <p:cNvSpPr/>
          <p:nvPr/>
        </p:nvSpPr>
        <p:spPr>
          <a:xfrm>
            <a:off x="2929439" y="601768"/>
            <a:ext cx="1054714" cy="576449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97829-C72C-ECC5-9A0D-C7FB8BB865AD}"/>
              </a:ext>
            </a:extLst>
          </p:cNvPr>
          <p:cNvSpPr/>
          <p:nvPr/>
        </p:nvSpPr>
        <p:spPr>
          <a:xfrm>
            <a:off x="2564091" y="1647016"/>
            <a:ext cx="1785410" cy="722297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with delay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A006890-A171-1DA9-2C1D-DB9C8CB64CAB}"/>
              </a:ext>
            </a:extLst>
          </p:cNvPr>
          <p:cNvSpPr/>
          <p:nvPr/>
        </p:nvSpPr>
        <p:spPr>
          <a:xfrm>
            <a:off x="5049312" y="1550917"/>
            <a:ext cx="2388436" cy="923166"/>
          </a:xfrm>
          <a:prstGeom prst="flowChartDecision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Encounter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F5FBE606-CCB6-1F8C-3B4D-7E49738C19A7}"/>
              </a:ext>
            </a:extLst>
          </p:cNvPr>
          <p:cNvSpPr/>
          <p:nvPr/>
        </p:nvSpPr>
        <p:spPr>
          <a:xfrm>
            <a:off x="5101373" y="3243185"/>
            <a:ext cx="2262085" cy="903278"/>
          </a:xfrm>
          <a:prstGeom prst="flowChartDecision">
            <a:avLst/>
          </a:prstGeom>
          <a:solidFill>
            <a:schemeClr val="tx2">
              <a:lumMod val="10000"/>
              <a:lumOff val="90000"/>
              <a:alpha val="399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threshold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C54D243-13D1-0E89-D270-7B302967CB4F}"/>
              </a:ext>
            </a:extLst>
          </p:cNvPr>
          <p:cNvSpPr/>
          <p:nvPr/>
        </p:nvSpPr>
        <p:spPr>
          <a:xfrm>
            <a:off x="8224381" y="1746453"/>
            <a:ext cx="1164716" cy="528461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4001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6E477-8921-B140-7E77-1D3AB9A6918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349501" y="2008165"/>
            <a:ext cx="699811" cy="4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B89565-BC18-40D7-49DB-AC07473C5DA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456796" y="1178217"/>
            <a:ext cx="0" cy="468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695260-9510-9D60-EB3E-25010FE0E3E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7437748" y="2010684"/>
            <a:ext cx="786633" cy="18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040AD-2AC0-28AB-EFC5-1FCF0833B8B4}"/>
              </a:ext>
            </a:extLst>
          </p:cNvPr>
          <p:cNvSpPr txBox="1"/>
          <p:nvPr/>
        </p:nvSpPr>
        <p:spPr>
          <a:xfrm>
            <a:off x="7541694" y="2069042"/>
            <a:ext cx="538160" cy="33855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7F8FB2-D12D-4057-CB56-9CAD18BC91B8}"/>
              </a:ext>
            </a:extLst>
          </p:cNvPr>
          <p:cNvSpPr txBox="1"/>
          <p:nvPr/>
        </p:nvSpPr>
        <p:spPr>
          <a:xfrm>
            <a:off x="6340326" y="2724057"/>
            <a:ext cx="463168" cy="33855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125E8C-810B-9B5F-DC32-0128BC4B11B4}"/>
              </a:ext>
            </a:extLst>
          </p:cNvPr>
          <p:cNvSpPr/>
          <p:nvPr/>
        </p:nvSpPr>
        <p:spPr>
          <a:xfrm>
            <a:off x="8006772" y="3413002"/>
            <a:ext cx="1526635" cy="528461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1 by the counter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D92D7-692B-0D98-A5AA-5F69E60FB322}"/>
              </a:ext>
            </a:extLst>
          </p:cNvPr>
          <p:cNvSpPr/>
          <p:nvPr/>
        </p:nvSpPr>
        <p:spPr>
          <a:xfrm>
            <a:off x="5527889" y="5151755"/>
            <a:ext cx="1409054" cy="495946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with extra delay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4C463-DC21-3E2C-3857-E0639CBDEC0D}"/>
              </a:ext>
            </a:extLst>
          </p:cNvPr>
          <p:cNvSpPr/>
          <p:nvPr/>
        </p:nvSpPr>
        <p:spPr>
          <a:xfrm>
            <a:off x="8065562" y="5513612"/>
            <a:ext cx="1409054" cy="495946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continue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4A917A-ECF7-DBE5-6749-10748E44D72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232416" y="2474083"/>
            <a:ext cx="11114" cy="7691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49C6D9-9974-7F16-4C8A-F70E004C70F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7363458" y="3677233"/>
            <a:ext cx="643314" cy="17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F94BD5-4C23-A1D3-08EF-5E445FD168A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6232416" y="4146463"/>
            <a:ext cx="0" cy="10052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0650F1-CBF0-B5C3-12DF-BFDABE94E65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770089" y="3941463"/>
            <a:ext cx="1" cy="15721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622A16B-24D7-D1BA-BD1F-F493537673DF}"/>
              </a:ext>
            </a:extLst>
          </p:cNvPr>
          <p:cNvCxnSpPr>
            <a:cxnSpLocks/>
            <a:stCxn id="13" idx="2"/>
            <a:endCxn id="3" idx="2"/>
          </p:cNvCxnSpPr>
          <p:nvPr/>
        </p:nvCxnSpPr>
        <p:spPr>
          <a:xfrm rot="5400000" flipH="1">
            <a:off x="4293320" y="1532790"/>
            <a:ext cx="3640245" cy="5313293"/>
          </a:xfrm>
          <a:prstGeom prst="bentConnector3">
            <a:avLst>
              <a:gd name="adj1" fmla="val -628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2097574-199F-082D-1F42-E94782AC819D}"/>
              </a:ext>
            </a:extLst>
          </p:cNvPr>
          <p:cNvSpPr txBox="1"/>
          <p:nvPr/>
        </p:nvSpPr>
        <p:spPr>
          <a:xfrm>
            <a:off x="6328817" y="4529903"/>
            <a:ext cx="691010" cy="33855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4E7E345-92C9-B027-5DEE-9A4BCC3FF5C8}"/>
              </a:ext>
            </a:extLst>
          </p:cNvPr>
          <p:cNvSpPr txBox="1"/>
          <p:nvPr/>
        </p:nvSpPr>
        <p:spPr>
          <a:xfrm>
            <a:off x="7430904" y="3787918"/>
            <a:ext cx="463796" cy="33855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0C017D3-EFA0-E417-C084-BE345C5A958C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4702223" y="2008166"/>
            <a:ext cx="825666" cy="339156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19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139CE595-3737-3C99-0A7D-4F7CAA76910D}"/>
              </a:ext>
            </a:extLst>
          </p:cNvPr>
          <p:cNvSpPr/>
          <p:nvPr/>
        </p:nvSpPr>
        <p:spPr>
          <a:xfrm>
            <a:off x="3977989" y="810705"/>
            <a:ext cx="1095018" cy="617723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97829-C72C-ECC5-9A0D-C7FB8BB865AD}"/>
              </a:ext>
            </a:extLst>
          </p:cNvPr>
          <p:cNvSpPr/>
          <p:nvPr/>
        </p:nvSpPr>
        <p:spPr>
          <a:xfrm>
            <a:off x="3821519" y="1869265"/>
            <a:ext cx="1429588" cy="701017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with coordinators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5A006890-A171-1DA9-2C1D-DB9C8CB64CAB}"/>
              </a:ext>
            </a:extLst>
          </p:cNvPr>
          <p:cNvSpPr/>
          <p:nvPr/>
        </p:nvSpPr>
        <p:spPr>
          <a:xfrm>
            <a:off x="3259129" y="2973446"/>
            <a:ext cx="2554367" cy="1046171"/>
          </a:xfrm>
          <a:prstGeom prst="flowChartDecision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Stay in distributed location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C54D243-13D1-0E89-D270-7B302967CB4F}"/>
              </a:ext>
            </a:extLst>
          </p:cNvPr>
          <p:cNvSpPr/>
          <p:nvPr/>
        </p:nvSpPr>
        <p:spPr>
          <a:xfrm>
            <a:off x="3897602" y="5496026"/>
            <a:ext cx="1251487" cy="643435"/>
          </a:xfrm>
          <a:prstGeom prst="flowChartAlternateProcess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the process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26E477-8921-B140-7E77-1D3AB9A6918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536313" y="2570282"/>
            <a:ext cx="0" cy="403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ED17F0-7C52-87E2-3662-AF7EFECD1C89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4523346" y="5158998"/>
            <a:ext cx="12966" cy="3370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B89565-BC18-40D7-49DB-AC07473C5DA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525498" y="1428428"/>
            <a:ext cx="10815" cy="4408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5FB6574C-782D-B5E4-DB32-648A1A6E1DA7}"/>
              </a:ext>
            </a:extLst>
          </p:cNvPr>
          <p:cNvCxnSpPr>
            <a:cxnSpLocks/>
            <a:stCxn id="9" idx="2"/>
            <a:endCxn id="13" idx="3"/>
          </p:cNvCxnSpPr>
          <p:nvPr/>
        </p:nvCxnSpPr>
        <p:spPr>
          <a:xfrm rot="5400000">
            <a:off x="5940339" y="3054521"/>
            <a:ext cx="1078222" cy="263478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5040AD-2AC0-28AB-EFC5-1FCF0833B8B4}"/>
              </a:ext>
            </a:extLst>
          </p:cNvPr>
          <p:cNvSpPr txBox="1"/>
          <p:nvPr/>
        </p:nvSpPr>
        <p:spPr>
          <a:xfrm>
            <a:off x="4615973" y="4135858"/>
            <a:ext cx="635134" cy="33855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39A589C-FE92-33C7-9019-BEA92FE8386E}"/>
              </a:ext>
            </a:extLst>
          </p:cNvPr>
          <p:cNvSpPr txBox="1"/>
          <p:nvPr/>
        </p:nvSpPr>
        <p:spPr>
          <a:xfrm>
            <a:off x="6028755" y="3058861"/>
            <a:ext cx="464647" cy="338554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9894A-2570-0E53-B89D-2B3BE911C7E5}"/>
              </a:ext>
            </a:extLst>
          </p:cNvPr>
          <p:cNvSpPr/>
          <p:nvPr/>
        </p:nvSpPr>
        <p:spPr>
          <a:xfrm>
            <a:off x="6658685" y="3116968"/>
            <a:ext cx="2276316" cy="715835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delay and back to correct 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378B30-8099-532F-DFAB-75A27409995A}"/>
              </a:ext>
            </a:extLst>
          </p:cNvPr>
          <p:cNvSpPr/>
          <p:nvPr/>
        </p:nvSpPr>
        <p:spPr>
          <a:xfrm>
            <a:off x="3910568" y="4663052"/>
            <a:ext cx="1251488" cy="495946"/>
          </a:xfrm>
          <a:prstGeom prst="rect">
            <a:avLst/>
          </a:prstGeom>
          <a:solidFill>
            <a:schemeClr val="tx2">
              <a:lumMod val="10000"/>
              <a:lumOff val="9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continue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0599E9-278F-4BA4-0383-FA54A775EABC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4536312" y="4019617"/>
            <a:ext cx="1" cy="6434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E114F6-6C32-70D3-B750-AB65BF7A64F5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13496" y="3474886"/>
            <a:ext cx="845189" cy="21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71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111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76B349A-15DC-6504-DF9D-7F6751B2C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121846"/>
              </p:ext>
            </p:extLst>
          </p:nvPr>
        </p:nvGraphicFramePr>
        <p:xfrm>
          <a:off x="703239" y="1136661"/>
          <a:ext cx="5048995" cy="384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FEF88D2-ED78-C5D1-5555-78B187B09C76}"/>
              </a:ext>
            </a:extLst>
          </p:cNvPr>
          <p:cNvSpPr/>
          <p:nvPr/>
        </p:nvSpPr>
        <p:spPr>
          <a:xfrm>
            <a:off x="2895688" y="2735754"/>
            <a:ext cx="866086" cy="883826"/>
          </a:xfrm>
          <a:prstGeom prst="flowChartConnector">
            <a:avLst/>
          </a:prstGeom>
          <a:noFill/>
          <a:ln w="317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68C4188-55FE-F591-5028-2DB8EC6C84BC}"/>
              </a:ext>
            </a:extLst>
          </p:cNvPr>
          <p:cNvSpPr/>
          <p:nvPr/>
        </p:nvSpPr>
        <p:spPr>
          <a:xfrm>
            <a:off x="2432790" y="2232960"/>
            <a:ext cx="1761899" cy="1845325"/>
          </a:xfrm>
          <a:prstGeom prst="flowChartConnector">
            <a:avLst/>
          </a:prstGeom>
          <a:noFill/>
          <a:ln w="317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5C36592-2C64-DB8E-364C-2B3A0262CE1D}"/>
              </a:ext>
            </a:extLst>
          </p:cNvPr>
          <p:cNvSpPr/>
          <p:nvPr/>
        </p:nvSpPr>
        <p:spPr>
          <a:xfrm>
            <a:off x="3921622" y="2477873"/>
            <a:ext cx="216191" cy="259090"/>
          </a:xfrm>
          <a:prstGeom prst="flowChartConnector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A26A3-771A-E7B1-1812-8C75D498F112}"/>
              </a:ext>
            </a:extLst>
          </p:cNvPr>
          <p:cNvSpPr txBox="1"/>
          <p:nvPr/>
        </p:nvSpPr>
        <p:spPr>
          <a:xfrm>
            <a:off x="3732239" y="2889046"/>
            <a:ext cx="47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2C59D-0AEA-D5FE-2C83-FD85C48ADA46}"/>
              </a:ext>
            </a:extLst>
          </p:cNvPr>
          <p:cNvSpPr txBox="1"/>
          <p:nvPr/>
        </p:nvSpPr>
        <p:spPr>
          <a:xfrm>
            <a:off x="4041017" y="2458755"/>
            <a:ext cx="47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6724A-7212-D43A-82D1-D3BB9BF7152D}"/>
              </a:ext>
            </a:extLst>
          </p:cNvPr>
          <p:cNvSpPr txBox="1"/>
          <p:nvPr/>
        </p:nvSpPr>
        <p:spPr>
          <a:xfrm>
            <a:off x="1919962" y="4986329"/>
            <a:ext cx="312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have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consensus syn in the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2753FBE3-999C-7727-40FA-F1AE2A59DBC8}"/>
              </a:ext>
            </a:extLst>
          </p:cNvPr>
          <p:cNvSpPr/>
          <p:nvPr/>
        </p:nvSpPr>
        <p:spPr>
          <a:xfrm>
            <a:off x="3581295" y="2844361"/>
            <a:ext cx="198740" cy="276998"/>
          </a:xfrm>
          <a:prstGeom prst="flowChartConnector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E44040-E8FC-399B-8124-5E99203D4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4069085"/>
              </p:ext>
            </p:extLst>
          </p:nvPr>
        </p:nvGraphicFramePr>
        <p:xfrm>
          <a:off x="5885161" y="1136662"/>
          <a:ext cx="5048995" cy="3859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D0DF5E24-955F-6D41-3FDE-4B28E63068C4}"/>
              </a:ext>
            </a:extLst>
          </p:cNvPr>
          <p:cNvSpPr/>
          <p:nvPr/>
        </p:nvSpPr>
        <p:spPr>
          <a:xfrm>
            <a:off x="8391943" y="2723771"/>
            <a:ext cx="909919" cy="906234"/>
          </a:xfrm>
          <a:prstGeom prst="flowChartConnector">
            <a:avLst/>
          </a:prstGeom>
          <a:noFill/>
          <a:ln w="317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29EE157-B3BE-611B-10D6-173C45FF93FE}"/>
              </a:ext>
            </a:extLst>
          </p:cNvPr>
          <p:cNvSpPr/>
          <p:nvPr/>
        </p:nvSpPr>
        <p:spPr>
          <a:xfrm>
            <a:off x="7939011" y="2229338"/>
            <a:ext cx="1783976" cy="1836964"/>
          </a:xfrm>
          <a:prstGeom prst="flowChartConnector">
            <a:avLst/>
          </a:prstGeom>
          <a:noFill/>
          <a:ln w="317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06763E-8792-5DEC-9E99-0775841808B6}"/>
              </a:ext>
            </a:extLst>
          </p:cNvPr>
          <p:cNvSpPr txBox="1"/>
          <p:nvPr/>
        </p:nvSpPr>
        <p:spPr>
          <a:xfrm>
            <a:off x="8897983" y="3700780"/>
            <a:ext cx="47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99D8DA-C4AC-5647-5CFF-1639E4B1B324}"/>
              </a:ext>
            </a:extLst>
          </p:cNvPr>
          <p:cNvSpPr txBox="1"/>
          <p:nvPr/>
        </p:nvSpPr>
        <p:spPr>
          <a:xfrm>
            <a:off x="8956365" y="1913222"/>
            <a:ext cx="47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2B38CD-D2D4-041B-3BC7-29B29AE78B73}"/>
              </a:ext>
            </a:extLst>
          </p:cNvPr>
          <p:cNvSpPr txBox="1"/>
          <p:nvPr/>
        </p:nvSpPr>
        <p:spPr>
          <a:xfrm>
            <a:off x="7485050" y="5008801"/>
            <a:ext cx="269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zh-CN" alt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brownout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409399D-1399-7A82-4B0D-489DC9B792C1}"/>
              </a:ext>
            </a:extLst>
          </p:cNvPr>
          <p:cNvSpPr/>
          <p:nvPr/>
        </p:nvSpPr>
        <p:spPr>
          <a:xfrm>
            <a:off x="8939095" y="3457473"/>
            <a:ext cx="216190" cy="230474"/>
          </a:xfrm>
          <a:prstGeom prst="flowChartConnector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8D95145-EAB8-A950-DE89-7DC1E20EDB1D}"/>
              </a:ext>
            </a:extLst>
          </p:cNvPr>
          <p:cNvSpPr/>
          <p:nvPr/>
        </p:nvSpPr>
        <p:spPr>
          <a:xfrm>
            <a:off x="8830999" y="2099793"/>
            <a:ext cx="229302" cy="276998"/>
          </a:xfrm>
          <a:prstGeom prst="flowChartConnector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5">
            <a:extLst>
              <a:ext uri="{FF2B5EF4-FFF2-40B4-BE49-F238E27FC236}">
                <a16:creationId xmlns:a16="http://schemas.microsoft.com/office/drawing/2014/main" id="{4974AA97-01C7-31B8-2DA1-90AA0736EDBC}"/>
              </a:ext>
            </a:extLst>
          </p:cNvPr>
          <p:cNvSpPr/>
          <p:nvPr/>
        </p:nvSpPr>
        <p:spPr>
          <a:xfrm>
            <a:off x="8122876" y="2327066"/>
            <a:ext cx="1861850" cy="1836964"/>
          </a:xfrm>
          <a:prstGeom prst="flowChartConnector">
            <a:avLst/>
          </a:prstGeom>
          <a:noFill/>
          <a:ln w="317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72E85D9-64BB-05A6-60F7-1738B72B5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233288"/>
              </p:ext>
            </p:extLst>
          </p:nvPr>
        </p:nvGraphicFramePr>
        <p:xfrm>
          <a:off x="6159484" y="835352"/>
          <a:ext cx="6032516" cy="4536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DF64168-8ED4-52CD-EBF3-0B5FAE7BE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678921"/>
              </p:ext>
            </p:extLst>
          </p:nvPr>
        </p:nvGraphicFramePr>
        <p:xfrm>
          <a:off x="68919" y="835353"/>
          <a:ext cx="5803170" cy="4536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lowchart: Connector 6">
            <a:extLst>
              <a:ext uri="{FF2B5EF4-FFF2-40B4-BE49-F238E27FC236}">
                <a16:creationId xmlns:a16="http://schemas.microsoft.com/office/drawing/2014/main" id="{302C6E85-6E44-A346-D651-50669BAF4E6F}"/>
              </a:ext>
            </a:extLst>
          </p:cNvPr>
          <p:cNvSpPr/>
          <p:nvPr/>
        </p:nvSpPr>
        <p:spPr>
          <a:xfrm>
            <a:off x="7270894" y="1400223"/>
            <a:ext cx="3565813" cy="3690650"/>
          </a:xfrm>
          <a:prstGeom prst="flowChartConnector">
            <a:avLst/>
          </a:prstGeom>
          <a:noFill/>
          <a:ln w="3175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8">
            <a:extLst>
              <a:ext uri="{FF2B5EF4-FFF2-40B4-BE49-F238E27FC236}">
                <a16:creationId xmlns:a16="http://schemas.microsoft.com/office/drawing/2014/main" id="{9F7D4671-1C84-5E13-90EB-1A98B2B4896D}"/>
              </a:ext>
            </a:extLst>
          </p:cNvPr>
          <p:cNvSpPr/>
          <p:nvPr/>
        </p:nvSpPr>
        <p:spPr>
          <a:xfrm>
            <a:off x="9130335" y="1253356"/>
            <a:ext cx="422342" cy="464466"/>
          </a:xfrm>
          <a:prstGeom prst="flowChartConnector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Flowchart: Connector 9">
            <a:extLst>
              <a:ext uri="{FF2B5EF4-FFF2-40B4-BE49-F238E27FC236}">
                <a16:creationId xmlns:a16="http://schemas.microsoft.com/office/drawing/2014/main" id="{A12A2B39-9CE0-77F9-FFA4-77606A007077}"/>
              </a:ext>
            </a:extLst>
          </p:cNvPr>
          <p:cNvSpPr/>
          <p:nvPr/>
        </p:nvSpPr>
        <p:spPr>
          <a:xfrm>
            <a:off x="9331814" y="3818668"/>
            <a:ext cx="399347" cy="412129"/>
          </a:xfrm>
          <a:prstGeom prst="flowChartConnector">
            <a:avLst/>
          </a:prstGeom>
          <a:solidFill>
            <a:srgbClr val="7030A0">
              <a:alpha val="820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AFFED-DE83-3379-E0FD-28A439BFA77B}"/>
              </a:ext>
            </a:extLst>
          </p:cNvPr>
          <p:cNvSpPr txBox="1"/>
          <p:nvPr/>
        </p:nvSpPr>
        <p:spPr>
          <a:xfrm>
            <a:off x="9078952" y="4166436"/>
            <a:ext cx="47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B387A-EA71-5085-51D9-6360146481B9}"/>
              </a:ext>
            </a:extLst>
          </p:cNvPr>
          <p:cNvSpPr txBox="1"/>
          <p:nvPr/>
        </p:nvSpPr>
        <p:spPr>
          <a:xfrm>
            <a:off x="9370179" y="1628239"/>
            <a:ext cx="47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2267A-7917-3BBB-B9A7-F0AF1E980A81}"/>
              </a:ext>
            </a:extLst>
          </p:cNvPr>
          <p:cNvSpPr txBox="1"/>
          <p:nvPr/>
        </p:nvSpPr>
        <p:spPr>
          <a:xfrm>
            <a:off x="7881804" y="5524961"/>
            <a:ext cx="2691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 to correct </a:t>
            </a:r>
            <a:r>
              <a:rPr lang="en-US" altLang="zh-CN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0F06933-627C-A927-B539-F6E75D5E1822}"/>
              </a:ext>
            </a:extLst>
          </p:cNvPr>
          <p:cNvSpPr/>
          <p:nvPr/>
        </p:nvSpPr>
        <p:spPr>
          <a:xfrm>
            <a:off x="8122876" y="2335026"/>
            <a:ext cx="1861850" cy="1814033"/>
          </a:xfrm>
          <a:prstGeom prst="arc">
            <a:avLst>
              <a:gd name="adj1" fmla="val 4456359"/>
              <a:gd name="adj2" fmla="val 19183888"/>
            </a:avLst>
          </a:prstGeom>
          <a:noFill/>
          <a:ln w="22225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3BBF7232-1D2C-0D19-AA34-8ED01D99342A}"/>
              </a:ext>
            </a:extLst>
          </p:cNvPr>
          <p:cNvSpPr/>
          <p:nvPr/>
        </p:nvSpPr>
        <p:spPr>
          <a:xfrm>
            <a:off x="7270894" y="1400223"/>
            <a:ext cx="3565813" cy="3690649"/>
          </a:xfrm>
          <a:prstGeom prst="arc">
            <a:avLst>
              <a:gd name="adj1" fmla="val 17076268"/>
              <a:gd name="adj2" fmla="val 19075597"/>
            </a:avLst>
          </a:prstGeom>
          <a:noFill/>
          <a:ln w="22225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4">
            <a:extLst>
              <a:ext uri="{FF2B5EF4-FFF2-40B4-BE49-F238E27FC236}">
                <a16:creationId xmlns:a16="http://schemas.microsoft.com/office/drawing/2014/main" id="{A3EDDA25-4A05-393A-1227-E003606EA79F}"/>
              </a:ext>
            </a:extLst>
          </p:cNvPr>
          <p:cNvSpPr/>
          <p:nvPr/>
        </p:nvSpPr>
        <p:spPr>
          <a:xfrm>
            <a:off x="10322134" y="1988462"/>
            <a:ext cx="433905" cy="463408"/>
          </a:xfrm>
          <a:prstGeom prst="flowChartConnector">
            <a:avLst/>
          </a:prstGeom>
          <a:solidFill>
            <a:schemeClr val="accent6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7">
            <a:extLst>
              <a:ext uri="{FF2B5EF4-FFF2-40B4-BE49-F238E27FC236}">
                <a16:creationId xmlns:a16="http://schemas.microsoft.com/office/drawing/2014/main" id="{4B77B772-FA6B-9EFE-978C-C036B0D75768}"/>
              </a:ext>
            </a:extLst>
          </p:cNvPr>
          <p:cNvSpPr/>
          <p:nvPr/>
        </p:nvSpPr>
        <p:spPr>
          <a:xfrm>
            <a:off x="9700162" y="2620830"/>
            <a:ext cx="400050" cy="465364"/>
          </a:xfrm>
          <a:prstGeom prst="flowChartConnector">
            <a:avLst/>
          </a:prstGeom>
          <a:solidFill>
            <a:srgbClr val="B53ACE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1B548A-FAEE-E53B-4BBF-F10D2C5B77B3}"/>
              </a:ext>
            </a:extLst>
          </p:cNvPr>
          <p:cNvCxnSpPr>
            <a:cxnSpLocks/>
          </p:cNvCxnSpPr>
          <p:nvPr/>
        </p:nvCxnSpPr>
        <p:spPr>
          <a:xfrm>
            <a:off x="9122696" y="3321230"/>
            <a:ext cx="321070" cy="5081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AEDFCF-E6DF-8FA6-65A3-C5D2206A2241}"/>
              </a:ext>
            </a:extLst>
          </p:cNvPr>
          <p:cNvCxnSpPr>
            <a:cxnSpLocks/>
          </p:cNvCxnSpPr>
          <p:nvPr/>
        </p:nvCxnSpPr>
        <p:spPr>
          <a:xfrm flipV="1">
            <a:off x="9130335" y="1741184"/>
            <a:ext cx="152896" cy="1577640"/>
          </a:xfrm>
          <a:prstGeom prst="straightConnector1">
            <a:avLst/>
          </a:prstGeom>
          <a:ln w="25400">
            <a:solidFill>
              <a:srgbClr val="FF0000">
                <a:alpha val="30000"/>
              </a:srgb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079CA8A9-3401-7848-A948-3AD31CCC411D}"/>
              </a:ext>
            </a:extLst>
          </p:cNvPr>
          <p:cNvSpPr/>
          <p:nvPr/>
        </p:nvSpPr>
        <p:spPr>
          <a:xfrm>
            <a:off x="8481757" y="2759940"/>
            <a:ext cx="1070920" cy="938726"/>
          </a:xfrm>
          <a:prstGeom prst="arc">
            <a:avLst>
              <a:gd name="adj1" fmla="val 3426638"/>
              <a:gd name="adj2" fmla="val 17171346"/>
            </a:avLst>
          </a:prstGeom>
          <a:noFill/>
          <a:ln w="22225">
            <a:solidFill>
              <a:srgbClr val="C0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EF2C6-AEA8-2A0E-EAFF-DE5D4C119EC1}"/>
              </a:ext>
            </a:extLst>
          </p:cNvPr>
          <p:cNvSpPr txBox="1"/>
          <p:nvPr/>
        </p:nvSpPr>
        <p:spPr>
          <a:xfrm>
            <a:off x="9047246" y="3141932"/>
            <a:ext cx="143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en-US" sz="1600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Connector 5">
            <a:extLst>
              <a:ext uri="{FF2B5EF4-FFF2-40B4-BE49-F238E27FC236}">
                <a16:creationId xmlns:a16="http://schemas.microsoft.com/office/drawing/2014/main" id="{A0E4F26C-4B9B-EAF7-613C-818680F7CB77}"/>
              </a:ext>
            </a:extLst>
          </p:cNvPr>
          <p:cNvSpPr/>
          <p:nvPr/>
        </p:nvSpPr>
        <p:spPr>
          <a:xfrm>
            <a:off x="2158447" y="2330572"/>
            <a:ext cx="1861850" cy="1836964"/>
          </a:xfrm>
          <a:prstGeom prst="flowChartConnector">
            <a:avLst/>
          </a:prstGeom>
          <a:noFill/>
          <a:ln w="3175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Connector 6">
            <a:extLst>
              <a:ext uri="{FF2B5EF4-FFF2-40B4-BE49-F238E27FC236}">
                <a16:creationId xmlns:a16="http://schemas.microsoft.com/office/drawing/2014/main" id="{47D49347-9376-B497-9CFC-37F600F4C342}"/>
              </a:ext>
            </a:extLst>
          </p:cNvPr>
          <p:cNvSpPr/>
          <p:nvPr/>
        </p:nvSpPr>
        <p:spPr>
          <a:xfrm>
            <a:off x="1306465" y="1403729"/>
            <a:ext cx="3565813" cy="3690650"/>
          </a:xfrm>
          <a:prstGeom prst="flowChartConnector">
            <a:avLst/>
          </a:prstGeom>
          <a:noFill/>
          <a:ln w="317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8">
            <a:extLst>
              <a:ext uri="{FF2B5EF4-FFF2-40B4-BE49-F238E27FC236}">
                <a16:creationId xmlns:a16="http://schemas.microsoft.com/office/drawing/2014/main" id="{ABCB5C01-7D7B-7389-81F2-4546042F838C}"/>
              </a:ext>
            </a:extLst>
          </p:cNvPr>
          <p:cNvSpPr/>
          <p:nvPr/>
        </p:nvSpPr>
        <p:spPr>
          <a:xfrm>
            <a:off x="4357705" y="1990186"/>
            <a:ext cx="446485" cy="463640"/>
          </a:xfrm>
          <a:prstGeom prst="flowChartConnector">
            <a:avLst/>
          </a:pr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Connector 9">
            <a:extLst>
              <a:ext uri="{FF2B5EF4-FFF2-40B4-BE49-F238E27FC236}">
                <a16:creationId xmlns:a16="http://schemas.microsoft.com/office/drawing/2014/main" id="{16091137-16DC-CA87-6410-CF416A68F8E5}"/>
              </a:ext>
            </a:extLst>
          </p:cNvPr>
          <p:cNvSpPr/>
          <p:nvPr/>
        </p:nvSpPr>
        <p:spPr>
          <a:xfrm>
            <a:off x="3724776" y="2615716"/>
            <a:ext cx="400999" cy="436029"/>
          </a:xfrm>
          <a:prstGeom prst="flowChartConnector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9476E1-EF13-AEF4-CE68-EC2528A9A651}"/>
              </a:ext>
            </a:extLst>
          </p:cNvPr>
          <p:cNvSpPr txBox="1"/>
          <p:nvPr/>
        </p:nvSpPr>
        <p:spPr>
          <a:xfrm>
            <a:off x="3365931" y="2936875"/>
            <a:ext cx="47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038C0-8F8C-123B-4C35-08803B77281F}"/>
              </a:ext>
            </a:extLst>
          </p:cNvPr>
          <p:cNvSpPr txBox="1"/>
          <p:nvPr/>
        </p:nvSpPr>
        <p:spPr>
          <a:xfrm>
            <a:off x="4075738" y="2338533"/>
            <a:ext cx="473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91E87-D37E-4A95-F383-D846BF49CD79}"/>
              </a:ext>
            </a:extLst>
          </p:cNvPr>
          <p:cNvSpPr txBox="1"/>
          <p:nvPr/>
        </p:nvSpPr>
        <p:spPr>
          <a:xfrm>
            <a:off x="1619596" y="5415537"/>
            <a:ext cx="26918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 extra cycles to increase success rate</a:t>
            </a:r>
          </a:p>
          <a:p>
            <a:pPr algn="ctr"/>
            <a:endParaRPr lang="en-US" sz="1600" i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7909B96-E414-DEF5-053A-6430F0F55F43}"/>
              </a:ext>
            </a:extLst>
          </p:cNvPr>
          <p:cNvSpPr/>
          <p:nvPr/>
        </p:nvSpPr>
        <p:spPr>
          <a:xfrm>
            <a:off x="2158447" y="2338532"/>
            <a:ext cx="1861850" cy="1814033"/>
          </a:xfrm>
          <a:prstGeom prst="arc">
            <a:avLst>
              <a:gd name="adj1" fmla="val 20957394"/>
              <a:gd name="adj2" fmla="val 19183888"/>
            </a:avLst>
          </a:prstGeom>
          <a:ln w="22225">
            <a:solidFill>
              <a:schemeClr val="accent5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AEC2E05-F0C8-6AAA-5095-1F4A545FB3F4}"/>
              </a:ext>
            </a:extLst>
          </p:cNvPr>
          <p:cNvSpPr/>
          <p:nvPr/>
        </p:nvSpPr>
        <p:spPr>
          <a:xfrm>
            <a:off x="1306465" y="1403729"/>
            <a:ext cx="3565813" cy="3690649"/>
          </a:xfrm>
          <a:prstGeom prst="arc">
            <a:avLst>
              <a:gd name="adj1" fmla="val 19993693"/>
              <a:gd name="adj2" fmla="val 19075597"/>
            </a:avLst>
          </a:prstGeom>
          <a:ln w="22225">
            <a:solidFill>
              <a:schemeClr val="accent6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4">
            <a:extLst>
              <a:ext uri="{FF2B5EF4-FFF2-40B4-BE49-F238E27FC236}">
                <a16:creationId xmlns:a16="http://schemas.microsoft.com/office/drawing/2014/main" id="{8E4443C3-1B45-C3AE-6FA6-E46EF192B749}"/>
              </a:ext>
            </a:extLst>
          </p:cNvPr>
          <p:cNvSpPr/>
          <p:nvPr/>
        </p:nvSpPr>
        <p:spPr>
          <a:xfrm>
            <a:off x="8413046" y="2936875"/>
            <a:ext cx="217270" cy="249492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0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4F1CA59-D5D6-D0A6-820C-257644032B4E}"/>
              </a:ext>
            </a:extLst>
          </p:cNvPr>
          <p:cNvSpPr/>
          <p:nvPr/>
        </p:nvSpPr>
        <p:spPr>
          <a:xfrm>
            <a:off x="2708008" y="1847614"/>
            <a:ext cx="617028" cy="305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FDFEAB-664E-F4B2-D10F-A2D691DB67E4}"/>
              </a:ext>
            </a:extLst>
          </p:cNvPr>
          <p:cNvSpPr/>
          <p:nvPr/>
        </p:nvSpPr>
        <p:spPr>
          <a:xfrm>
            <a:off x="4027862" y="1847614"/>
            <a:ext cx="600089" cy="3056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C26D42-F5D2-98C5-9F5D-30F2B3AECFBC}"/>
              </a:ext>
            </a:extLst>
          </p:cNvPr>
          <p:cNvSpPr/>
          <p:nvPr/>
        </p:nvSpPr>
        <p:spPr>
          <a:xfrm>
            <a:off x="5330778" y="1847613"/>
            <a:ext cx="600089" cy="305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89F899-2148-E6E6-F827-2D89C058832D}"/>
              </a:ext>
            </a:extLst>
          </p:cNvPr>
          <p:cNvSpPr/>
          <p:nvPr/>
        </p:nvSpPr>
        <p:spPr>
          <a:xfrm>
            <a:off x="6697127" y="1847611"/>
            <a:ext cx="645735" cy="30568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F9C2CB-29B9-B3DA-CBB3-4B9B01EB3811}"/>
              </a:ext>
            </a:extLst>
          </p:cNvPr>
          <p:cNvSpPr/>
          <p:nvPr/>
        </p:nvSpPr>
        <p:spPr>
          <a:xfrm>
            <a:off x="8060526" y="1847611"/>
            <a:ext cx="600089" cy="305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556046-7E09-1364-6D29-37F809FE90B4}"/>
              </a:ext>
            </a:extLst>
          </p:cNvPr>
          <p:cNvSpPr/>
          <p:nvPr/>
        </p:nvSpPr>
        <p:spPr>
          <a:xfrm>
            <a:off x="9378278" y="1847610"/>
            <a:ext cx="600089" cy="305686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3FEC770-E1A7-ED52-91EC-631C2EA3E261}"/>
              </a:ext>
            </a:extLst>
          </p:cNvPr>
          <p:cNvSpPr/>
          <p:nvPr/>
        </p:nvSpPr>
        <p:spPr>
          <a:xfrm>
            <a:off x="3352251" y="2696406"/>
            <a:ext cx="600089" cy="305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594DC2-48E5-0743-FB22-2C42E1AACBDA}"/>
              </a:ext>
            </a:extLst>
          </p:cNvPr>
          <p:cNvSpPr/>
          <p:nvPr/>
        </p:nvSpPr>
        <p:spPr>
          <a:xfrm>
            <a:off x="6037116" y="2696406"/>
            <a:ext cx="645735" cy="3056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2FCD17-FC90-D94C-3D41-9ACFAE963BA4}"/>
              </a:ext>
            </a:extLst>
          </p:cNvPr>
          <p:cNvSpPr/>
          <p:nvPr/>
        </p:nvSpPr>
        <p:spPr>
          <a:xfrm>
            <a:off x="8747767" y="2696406"/>
            <a:ext cx="600089" cy="305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BD9246-0432-A214-B526-61167B2BFD2A}"/>
              </a:ext>
            </a:extLst>
          </p:cNvPr>
          <p:cNvSpPr/>
          <p:nvPr/>
        </p:nvSpPr>
        <p:spPr>
          <a:xfrm>
            <a:off x="4661947" y="3564658"/>
            <a:ext cx="600089" cy="305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US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CC45DD-EBA2-46C7-3C39-B8271F362D23}"/>
              </a:ext>
            </a:extLst>
          </p:cNvPr>
          <p:cNvSpPr/>
          <p:nvPr/>
        </p:nvSpPr>
        <p:spPr>
          <a:xfrm>
            <a:off x="7379977" y="3564657"/>
            <a:ext cx="600089" cy="305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355ABB-5E80-00D6-2285-8FA6EA87DFC3}"/>
              </a:ext>
            </a:extLst>
          </p:cNvPr>
          <p:cNvSpPr/>
          <p:nvPr/>
        </p:nvSpPr>
        <p:spPr>
          <a:xfrm>
            <a:off x="6037116" y="4557192"/>
            <a:ext cx="713267" cy="3056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35024">
              <a:spcAft>
                <a:spcPts val="600"/>
              </a:spcAft>
            </a:pPr>
            <a:r>
              <a:rPr lang="en-US" altLang="zh-CN" sz="262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S1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Elbow Connector 27">
            <a:extLst>
              <a:ext uri="{FF2B5EF4-FFF2-40B4-BE49-F238E27FC236}">
                <a16:creationId xmlns:a16="http://schemas.microsoft.com/office/drawing/2014/main" id="{82E3563F-4B3E-594A-BEA1-F35F8CAACCCA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>
          <a:xfrm rot="16200000" flipH="1">
            <a:off x="3062855" y="2106966"/>
            <a:ext cx="543106" cy="6357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29">
            <a:extLst>
              <a:ext uri="{FF2B5EF4-FFF2-40B4-BE49-F238E27FC236}">
                <a16:creationId xmlns:a16="http://schemas.microsoft.com/office/drawing/2014/main" id="{A4BF7F11-201E-9084-29C3-398A129E8328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 rot="5400000">
            <a:off x="3718549" y="2087048"/>
            <a:ext cx="543106" cy="6756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31">
            <a:extLst>
              <a:ext uri="{FF2B5EF4-FFF2-40B4-BE49-F238E27FC236}">
                <a16:creationId xmlns:a16="http://schemas.microsoft.com/office/drawing/2014/main" id="{FCA60E50-2076-11ED-2328-22055889D3D3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rot="16200000" flipH="1">
            <a:off x="5723849" y="2060270"/>
            <a:ext cx="543107" cy="7291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33">
            <a:extLst>
              <a:ext uri="{FF2B5EF4-FFF2-40B4-BE49-F238E27FC236}">
                <a16:creationId xmlns:a16="http://schemas.microsoft.com/office/drawing/2014/main" id="{152EE4FA-06BA-A545-13A9-D1F2ABE965D4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5400000">
            <a:off x="6418436" y="2094846"/>
            <a:ext cx="543109" cy="6600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35">
            <a:extLst>
              <a:ext uri="{FF2B5EF4-FFF2-40B4-BE49-F238E27FC236}">
                <a16:creationId xmlns:a16="http://schemas.microsoft.com/office/drawing/2014/main" id="{B02ACAE7-EBC9-8BD4-53B4-BE0B84F9444D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 rot="16200000" flipH="1">
            <a:off x="8432637" y="2081230"/>
            <a:ext cx="543109" cy="687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37">
            <a:extLst>
              <a:ext uri="{FF2B5EF4-FFF2-40B4-BE49-F238E27FC236}">
                <a16:creationId xmlns:a16="http://schemas.microsoft.com/office/drawing/2014/main" id="{DC8E188D-3C76-56BC-C822-93F93F509039}"/>
              </a:ext>
            </a:extLst>
          </p:cNvPr>
          <p:cNvCxnSpPr>
            <a:cxnSpLocks/>
            <a:stCxn id="35" idx="2"/>
            <a:endCxn id="38" idx="0"/>
          </p:cNvCxnSpPr>
          <p:nvPr/>
        </p:nvCxnSpPr>
        <p:spPr>
          <a:xfrm rot="5400000">
            <a:off x="9091513" y="2109594"/>
            <a:ext cx="543110" cy="6305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39">
            <a:extLst>
              <a:ext uri="{FF2B5EF4-FFF2-40B4-BE49-F238E27FC236}">
                <a16:creationId xmlns:a16="http://schemas.microsoft.com/office/drawing/2014/main" id="{3A4E183A-5CE8-20D0-0D73-0C3C9335432B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 rot="16200000" flipH="1">
            <a:off x="4025859" y="2628526"/>
            <a:ext cx="562567" cy="13096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1">
            <a:extLst>
              <a:ext uri="{FF2B5EF4-FFF2-40B4-BE49-F238E27FC236}">
                <a16:creationId xmlns:a16="http://schemas.microsoft.com/office/drawing/2014/main" id="{D2D94278-10D3-EE17-C0E9-CC818F0CAF26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5379704" y="2584378"/>
            <a:ext cx="562567" cy="139799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3">
            <a:extLst>
              <a:ext uri="{FF2B5EF4-FFF2-40B4-BE49-F238E27FC236}">
                <a16:creationId xmlns:a16="http://schemas.microsoft.com/office/drawing/2014/main" id="{3FD659AE-2B51-C966-05C7-C5B0691A6BE2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 rot="5400000">
            <a:off x="8082635" y="2599478"/>
            <a:ext cx="562565" cy="13677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5">
            <a:extLst>
              <a:ext uri="{FF2B5EF4-FFF2-40B4-BE49-F238E27FC236}">
                <a16:creationId xmlns:a16="http://schemas.microsoft.com/office/drawing/2014/main" id="{BE07E25C-A8A3-438B-1803-B03A79D8B472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16200000" flipH="1">
            <a:off x="5334446" y="3497888"/>
            <a:ext cx="686848" cy="14317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47">
            <a:extLst>
              <a:ext uri="{FF2B5EF4-FFF2-40B4-BE49-F238E27FC236}">
                <a16:creationId xmlns:a16="http://schemas.microsoft.com/office/drawing/2014/main" id="{B1A68D62-E9EA-6990-9E7A-747C85FA8027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rot="5400000">
            <a:off x="6693461" y="3570632"/>
            <a:ext cx="686849" cy="128627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E20780D-C547-20D7-59D7-F07ABBE8E439}"/>
              </a:ext>
            </a:extLst>
          </p:cNvPr>
          <p:cNvSpPr/>
          <p:nvPr/>
        </p:nvSpPr>
        <p:spPr>
          <a:xfrm>
            <a:off x="4027862" y="2761197"/>
            <a:ext cx="260208" cy="187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87E48-2A9F-BC4D-33E8-58DB5FE9BF31}"/>
              </a:ext>
            </a:extLst>
          </p:cNvPr>
          <p:cNvSpPr/>
          <p:nvPr/>
        </p:nvSpPr>
        <p:spPr>
          <a:xfrm>
            <a:off x="4288070" y="2761197"/>
            <a:ext cx="260208" cy="187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6D438-01BF-4FA4-C041-6F889D47976B}"/>
              </a:ext>
            </a:extLst>
          </p:cNvPr>
          <p:cNvSpPr/>
          <p:nvPr/>
        </p:nvSpPr>
        <p:spPr>
          <a:xfrm>
            <a:off x="6759788" y="2755730"/>
            <a:ext cx="260208" cy="187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236F67-3542-8CB9-BE56-C13F859F43A8}"/>
              </a:ext>
            </a:extLst>
          </p:cNvPr>
          <p:cNvSpPr/>
          <p:nvPr/>
        </p:nvSpPr>
        <p:spPr>
          <a:xfrm>
            <a:off x="7019996" y="2755730"/>
            <a:ext cx="260208" cy="18703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E823D-5BDC-F294-077A-F23936AAA900}"/>
              </a:ext>
            </a:extLst>
          </p:cNvPr>
          <p:cNvSpPr/>
          <p:nvPr/>
        </p:nvSpPr>
        <p:spPr>
          <a:xfrm>
            <a:off x="9418116" y="2755730"/>
            <a:ext cx="260208" cy="18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D4561-1B04-0626-DCAF-260E248909C6}"/>
              </a:ext>
            </a:extLst>
          </p:cNvPr>
          <p:cNvSpPr/>
          <p:nvPr/>
        </p:nvSpPr>
        <p:spPr>
          <a:xfrm>
            <a:off x="9678324" y="2755730"/>
            <a:ext cx="260208" cy="187036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7C166-BC34-08B3-90FF-9D12CDE7DFAE}"/>
              </a:ext>
            </a:extLst>
          </p:cNvPr>
          <p:cNvSpPr/>
          <p:nvPr/>
        </p:nvSpPr>
        <p:spPr>
          <a:xfrm>
            <a:off x="5341245" y="3623982"/>
            <a:ext cx="260208" cy="187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25CAE-E066-592C-7E6D-C02D715DD8CB}"/>
              </a:ext>
            </a:extLst>
          </p:cNvPr>
          <p:cNvSpPr/>
          <p:nvPr/>
        </p:nvSpPr>
        <p:spPr>
          <a:xfrm>
            <a:off x="5601453" y="3623982"/>
            <a:ext cx="260208" cy="187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3D7A41-687E-D50F-61A6-A190CB3CF875}"/>
              </a:ext>
            </a:extLst>
          </p:cNvPr>
          <p:cNvSpPr/>
          <p:nvPr/>
        </p:nvSpPr>
        <p:spPr>
          <a:xfrm>
            <a:off x="5851241" y="3623982"/>
            <a:ext cx="260208" cy="187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7C940A-71E2-FEAC-B1A4-88BBF932AF0C}"/>
              </a:ext>
            </a:extLst>
          </p:cNvPr>
          <p:cNvSpPr/>
          <p:nvPr/>
        </p:nvSpPr>
        <p:spPr>
          <a:xfrm>
            <a:off x="6111449" y="3623982"/>
            <a:ext cx="260208" cy="18703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F25DBB-B768-6A5D-0E88-46308ABFF973}"/>
              </a:ext>
            </a:extLst>
          </p:cNvPr>
          <p:cNvSpPr/>
          <p:nvPr/>
        </p:nvSpPr>
        <p:spPr>
          <a:xfrm>
            <a:off x="8060526" y="3643202"/>
            <a:ext cx="260208" cy="18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801563-C4B2-0283-D2E3-155483AADB10}"/>
              </a:ext>
            </a:extLst>
          </p:cNvPr>
          <p:cNvSpPr/>
          <p:nvPr/>
        </p:nvSpPr>
        <p:spPr>
          <a:xfrm>
            <a:off x="8320734" y="3643202"/>
            <a:ext cx="260208" cy="187036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6C2E87-367C-E846-7FA6-4FA828B3AE87}"/>
              </a:ext>
            </a:extLst>
          </p:cNvPr>
          <p:cNvSpPr/>
          <p:nvPr/>
        </p:nvSpPr>
        <p:spPr>
          <a:xfrm>
            <a:off x="6812808" y="4623428"/>
            <a:ext cx="260208" cy="187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16732D-5C25-7E99-705B-E6E233C820B9}"/>
              </a:ext>
            </a:extLst>
          </p:cNvPr>
          <p:cNvSpPr/>
          <p:nvPr/>
        </p:nvSpPr>
        <p:spPr>
          <a:xfrm>
            <a:off x="7073016" y="4623428"/>
            <a:ext cx="260208" cy="187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44124-F416-3666-2066-192C551A1E34}"/>
              </a:ext>
            </a:extLst>
          </p:cNvPr>
          <p:cNvSpPr/>
          <p:nvPr/>
        </p:nvSpPr>
        <p:spPr>
          <a:xfrm>
            <a:off x="7322804" y="4623428"/>
            <a:ext cx="260208" cy="187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8CE73-5352-9654-7CE4-E15C3BF03465}"/>
              </a:ext>
            </a:extLst>
          </p:cNvPr>
          <p:cNvSpPr/>
          <p:nvPr/>
        </p:nvSpPr>
        <p:spPr>
          <a:xfrm>
            <a:off x="7583012" y="4623428"/>
            <a:ext cx="260208" cy="18703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D55FA4-BE35-47B5-3B6C-FDAA09A5074F}"/>
              </a:ext>
            </a:extLst>
          </p:cNvPr>
          <p:cNvSpPr/>
          <p:nvPr/>
        </p:nvSpPr>
        <p:spPr>
          <a:xfrm>
            <a:off x="7841650" y="4623428"/>
            <a:ext cx="260208" cy="18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4B9FE6-73F9-9E87-81AE-E2C4E494D3E3}"/>
              </a:ext>
            </a:extLst>
          </p:cNvPr>
          <p:cNvSpPr/>
          <p:nvPr/>
        </p:nvSpPr>
        <p:spPr>
          <a:xfrm>
            <a:off x="8101858" y="4623428"/>
            <a:ext cx="260208" cy="187036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BEC6C-BAB3-A202-EA9B-14819FDAEF71}"/>
              </a:ext>
            </a:extLst>
          </p:cNvPr>
          <p:cNvSpPr txBox="1"/>
          <p:nvPr/>
        </p:nvSpPr>
        <p:spPr>
          <a:xfrm>
            <a:off x="1782918" y="2353112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7A471D-F51C-AC89-1BBA-0D296512CB5D}"/>
              </a:ext>
            </a:extLst>
          </p:cNvPr>
          <p:cNvSpPr txBox="1"/>
          <p:nvPr/>
        </p:nvSpPr>
        <p:spPr>
          <a:xfrm>
            <a:off x="1753696" y="3599018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861AF1-D984-EB39-49D3-544E6510E459}"/>
              </a:ext>
            </a:extLst>
          </p:cNvPr>
          <p:cNvSpPr txBox="1"/>
          <p:nvPr/>
        </p:nvSpPr>
        <p:spPr>
          <a:xfrm>
            <a:off x="1753695" y="4525369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Phase3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717F133-49FD-2C2C-4EE6-EC2B55217831}"/>
              </a:ext>
            </a:extLst>
          </p:cNvPr>
          <p:cNvCxnSpPr>
            <a:cxnSpLocks/>
          </p:cNvCxnSpPr>
          <p:nvPr/>
        </p:nvCxnSpPr>
        <p:spPr>
          <a:xfrm>
            <a:off x="2322844" y="3214540"/>
            <a:ext cx="80976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AB86C80-F248-4CFC-9A7C-0FA49396C219}"/>
              </a:ext>
            </a:extLst>
          </p:cNvPr>
          <p:cNvCxnSpPr>
            <a:cxnSpLocks/>
          </p:cNvCxnSpPr>
          <p:nvPr/>
        </p:nvCxnSpPr>
        <p:spPr>
          <a:xfrm>
            <a:off x="2345931" y="4328475"/>
            <a:ext cx="809762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4F1CA59-D5D6-D0A6-820C-257644032B4E}"/>
              </a:ext>
            </a:extLst>
          </p:cNvPr>
          <p:cNvSpPr/>
          <p:nvPr/>
        </p:nvSpPr>
        <p:spPr>
          <a:xfrm>
            <a:off x="2304859" y="2885318"/>
            <a:ext cx="632831" cy="237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FDFEAB-664E-F4B2-D10F-A2D691DB67E4}"/>
              </a:ext>
            </a:extLst>
          </p:cNvPr>
          <p:cNvSpPr/>
          <p:nvPr/>
        </p:nvSpPr>
        <p:spPr>
          <a:xfrm>
            <a:off x="3598497" y="2884352"/>
            <a:ext cx="686286" cy="2390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S2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C26D42-F5D2-98C5-9F5D-30F2B3AECFBC}"/>
              </a:ext>
            </a:extLst>
          </p:cNvPr>
          <p:cNvSpPr/>
          <p:nvPr/>
        </p:nvSpPr>
        <p:spPr>
          <a:xfrm>
            <a:off x="4945590" y="2884348"/>
            <a:ext cx="632831" cy="239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89F899-2148-E6E6-F827-2D89C058832D}"/>
              </a:ext>
            </a:extLst>
          </p:cNvPr>
          <p:cNvSpPr/>
          <p:nvPr/>
        </p:nvSpPr>
        <p:spPr>
          <a:xfrm>
            <a:off x="6177758" y="2882403"/>
            <a:ext cx="660807" cy="239062"/>
          </a:xfrm>
          <a:prstGeom prst="rect">
            <a:avLst/>
          </a:prstGeom>
          <a:solidFill>
            <a:srgbClr val="FF40FF">
              <a:alpha val="4461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F9C2CB-29B9-B3DA-CBB3-4B9B01EB3811}"/>
              </a:ext>
            </a:extLst>
          </p:cNvPr>
          <p:cNvSpPr/>
          <p:nvPr/>
        </p:nvSpPr>
        <p:spPr>
          <a:xfrm>
            <a:off x="7432683" y="2889693"/>
            <a:ext cx="686286" cy="2390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S5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556046-7E09-1364-6D29-37F809FE90B4}"/>
              </a:ext>
            </a:extLst>
          </p:cNvPr>
          <p:cNvSpPr/>
          <p:nvPr/>
        </p:nvSpPr>
        <p:spPr>
          <a:xfrm>
            <a:off x="8662432" y="2889693"/>
            <a:ext cx="701941" cy="239062"/>
          </a:xfrm>
          <a:prstGeom prst="rect">
            <a:avLst/>
          </a:prstGeom>
          <a:solidFill>
            <a:srgbClr val="C00000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S6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D02A4E-9C79-1CC4-3950-D64596CDA86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2937690" y="3003876"/>
            <a:ext cx="66080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30727B-02F3-F8BF-D2BC-DD3CBF5BEDC2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4284783" y="3003879"/>
            <a:ext cx="6608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9529E-B472-E610-8734-FABE93847F65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 flipV="1">
            <a:off x="5578421" y="3001934"/>
            <a:ext cx="599337" cy="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87A5FC-31D9-629E-29E7-6D58C6304618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838565" y="3001934"/>
            <a:ext cx="594118" cy="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9512D7-7474-33CD-D707-AB8F51BD921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118969" y="3009224"/>
            <a:ext cx="5434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50B-C78B-6BEA-A35E-387B942A37A2}"/>
              </a:ext>
            </a:extLst>
          </p:cNvPr>
          <p:cNvSpPr/>
          <p:nvPr/>
        </p:nvSpPr>
        <p:spPr>
          <a:xfrm>
            <a:off x="3598497" y="3241964"/>
            <a:ext cx="260208" cy="187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CE922AE-2DA1-BED3-5F42-D208A49DDE79}"/>
              </a:ext>
            </a:extLst>
          </p:cNvPr>
          <p:cNvSpPr/>
          <p:nvPr/>
        </p:nvSpPr>
        <p:spPr>
          <a:xfrm>
            <a:off x="3858705" y="3241964"/>
            <a:ext cx="260208" cy="187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D2B0BB9-C657-E2DA-E97A-29032588BC3A}"/>
              </a:ext>
            </a:extLst>
          </p:cNvPr>
          <p:cNvSpPr/>
          <p:nvPr/>
        </p:nvSpPr>
        <p:spPr>
          <a:xfrm>
            <a:off x="4945590" y="3241964"/>
            <a:ext cx="260208" cy="187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D23FEFA-3C39-81DB-3347-F7720D5749D9}"/>
              </a:ext>
            </a:extLst>
          </p:cNvPr>
          <p:cNvSpPr/>
          <p:nvPr/>
        </p:nvSpPr>
        <p:spPr>
          <a:xfrm>
            <a:off x="5205798" y="3241964"/>
            <a:ext cx="260208" cy="187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A54A64-F326-21C8-B355-66DF00475EB9}"/>
              </a:ext>
            </a:extLst>
          </p:cNvPr>
          <p:cNvSpPr/>
          <p:nvPr/>
        </p:nvSpPr>
        <p:spPr>
          <a:xfrm>
            <a:off x="5466006" y="3241964"/>
            <a:ext cx="260208" cy="187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C029DBF-B8C5-149B-12DD-609BA18B55BB}"/>
              </a:ext>
            </a:extLst>
          </p:cNvPr>
          <p:cNvSpPr/>
          <p:nvPr/>
        </p:nvSpPr>
        <p:spPr>
          <a:xfrm>
            <a:off x="6166729" y="3241964"/>
            <a:ext cx="260208" cy="187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8836A2D-3FAD-C7D1-9643-0ECED244D0E8}"/>
              </a:ext>
            </a:extLst>
          </p:cNvPr>
          <p:cNvSpPr/>
          <p:nvPr/>
        </p:nvSpPr>
        <p:spPr>
          <a:xfrm>
            <a:off x="6426937" y="3241964"/>
            <a:ext cx="260208" cy="187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9312D0A-CC90-2C50-C5B1-48C44776E5C8}"/>
              </a:ext>
            </a:extLst>
          </p:cNvPr>
          <p:cNvSpPr/>
          <p:nvPr/>
        </p:nvSpPr>
        <p:spPr>
          <a:xfrm>
            <a:off x="6687145" y="3241964"/>
            <a:ext cx="260208" cy="187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5E85B2E-1D39-A3C8-AEB5-67FBAD0DD4D1}"/>
              </a:ext>
            </a:extLst>
          </p:cNvPr>
          <p:cNvSpPr/>
          <p:nvPr/>
        </p:nvSpPr>
        <p:spPr>
          <a:xfrm>
            <a:off x="6166729" y="3429000"/>
            <a:ext cx="260208" cy="18703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9B68582-37FE-47FA-BEE0-E518216606BD}"/>
              </a:ext>
            </a:extLst>
          </p:cNvPr>
          <p:cNvSpPr/>
          <p:nvPr/>
        </p:nvSpPr>
        <p:spPr>
          <a:xfrm>
            <a:off x="7429439" y="3241964"/>
            <a:ext cx="260208" cy="187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7B1EA7F-F5B2-0EF1-D30B-E48C141C5441}"/>
              </a:ext>
            </a:extLst>
          </p:cNvPr>
          <p:cNvSpPr/>
          <p:nvPr/>
        </p:nvSpPr>
        <p:spPr>
          <a:xfrm>
            <a:off x="7689647" y="3241964"/>
            <a:ext cx="260208" cy="187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CEB93EA-4CD8-7B41-8E3C-93C5EE7A6356}"/>
              </a:ext>
            </a:extLst>
          </p:cNvPr>
          <p:cNvSpPr/>
          <p:nvPr/>
        </p:nvSpPr>
        <p:spPr>
          <a:xfrm>
            <a:off x="7949855" y="3241964"/>
            <a:ext cx="260208" cy="187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00B17FB-DBD4-E589-7B8F-6DFE78D392BE}"/>
              </a:ext>
            </a:extLst>
          </p:cNvPr>
          <p:cNvSpPr/>
          <p:nvPr/>
        </p:nvSpPr>
        <p:spPr>
          <a:xfrm>
            <a:off x="7429439" y="3427550"/>
            <a:ext cx="260208" cy="18703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6DC743E-C032-6669-0E0B-2BFEF7BF84F3}"/>
              </a:ext>
            </a:extLst>
          </p:cNvPr>
          <p:cNvSpPr/>
          <p:nvPr/>
        </p:nvSpPr>
        <p:spPr>
          <a:xfrm>
            <a:off x="6166729" y="3241964"/>
            <a:ext cx="260208" cy="187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7941FD8-C5AF-58E7-36EA-96B4108F648C}"/>
              </a:ext>
            </a:extLst>
          </p:cNvPr>
          <p:cNvSpPr/>
          <p:nvPr/>
        </p:nvSpPr>
        <p:spPr>
          <a:xfrm>
            <a:off x="6426937" y="3241964"/>
            <a:ext cx="260208" cy="187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1EA53B9-A396-F2A0-79E1-CF0D3399B101}"/>
              </a:ext>
            </a:extLst>
          </p:cNvPr>
          <p:cNvSpPr/>
          <p:nvPr/>
        </p:nvSpPr>
        <p:spPr>
          <a:xfrm>
            <a:off x="6687145" y="3241964"/>
            <a:ext cx="260208" cy="187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2BBC938-F888-21E3-127F-80B385BD8C1E}"/>
              </a:ext>
            </a:extLst>
          </p:cNvPr>
          <p:cNvSpPr/>
          <p:nvPr/>
        </p:nvSpPr>
        <p:spPr>
          <a:xfrm>
            <a:off x="7689647" y="3427550"/>
            <a:ext cx="260208" cy="18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938D8D-21DA-DCC5-FEC0-E78242C2DD5D}"/>
              </a:ext>
            </a:extLst>
          </p:cNvPr>
          <p:cNvSpPr/>
          <p:nvPr/>
        </p:nvSpPr>
        <p:spPr>
          <a:xfrm>
            <a:off x="8673837" y="3278319"/>
            <a:ext cx="260208" cy="187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5449A4D-8B81-02B1-8821-79D100222B99}"/>
              </a:ext>
            </a:extLst>
          </p:cNvPr>
          <p:cNvSpPr/>
          <p:nvPr/>
        </p:nvSpPr>
        <p:spPr>
          <a:xfrm>
            <a:off x="8934045" y="3278319"/>
            <a:ext cx="260208" cy="1870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7459063-5D0E-3635-04BE-EBF7B2B73456}"/>
              </a:ext>
            </a:extLst>
          </p:cNvPr>
          <p:cNvSpPr/>
          <p:nvPr/>
        </p:nvSpPr>
        <p:spPr>
          <a:xfrm>
            <a:off x="9194253" y="3278319"/>
            <a:ext cx="260208" cy="1870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353DDAE-D8BD-FCE9-96C6-CBE947F0B4CE}"/>
              </a:ext>
            </a:extLst>
          </p:cNvPr>
          <p:cNvSpPr/>
          <p:nvPr/>
        </p:nvSpPr>
        <p:spPr>
          <a:xfrm>
            <a:off x="8673837" y="3463905"/>
            <a:ext cx="260208" cy="187036"/>
          </a:xfrm>
          <a:prstGeom prst="rect">
            <a:avLst/>
          </a:prstGeom>
          <a:solidFill>
            <a:srgbClr val="FF40FF">
              <a:alpha val="4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EBE84CD-0CE7-1A24-F158-3E02C5AFDAB4}"/>
              </a:ext>
            </a:extLst>
          </p:cNvPr>
          <p:cNvSpPr/>
          <p:nvPr/>
        </p:nvSpPr>
        <p:spPr>
          <a:xfrm>
            <a:off x="8934045" y="3463905"/>
            <a:ext cx="260208" cy="1870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1DEA094-EEA6-49A0-CBCA-E2A40888100E}"/>
              </a:ext>
            </a:extLst>
          </p:cNvPr>
          <p:cNvSpPr/>
          <p:nvPr/>
        </p:nvSpPr>
        <p:spPr>
          <a:xfrm>
            <a:off x="9194253" y="3463905"/>
            <a:ext cx="260208" cy="187036"/>
          </a:xfrm>
          <a:prstGeom prst="rect">
            <a:avLst/>
          </a:prstGeom>
          <a:solidFill>
            <a:srgbClr val="C00000">
              <a:alpha val="4487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DF7A8B-9AEF-0012-BEE5-51F2B7699F25}"/>
              </a:ext>
            </a:extLst>
          </p:cNvPr>
          <p:cNvSpPr txBox="1"/>
          <p:nvPr/>
        </p:nvSpPr>
        <p:spPr>
          <a:xfrm>
            <a:off x="3416066" y="3723071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92A9BDC-B149-B220-7B3A-6BADC4597F13}"/>
              </a:ext>
            </a:extLst>
          </p:cNvPr>
          <p:cNvSpPr txBox="1"/>
          <p:nvPr/>
        </p:nvSpPr>
        <p:spPr>
          <a:xfrm>
            <a:off x="4792166" y="3723071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A673226-D3B5-79A0-73E5-F15D78A9881F}"/>
              </a:ext>
            </a:extLst>
          </p:cNvPr>
          <p:cNvSpPr txBox="1"/>
          <p:nvPr/>
        </p:nvSpPr>
        <p:spPr>
          <a:xfrm>
            <a:off x="6111564" y="3724904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FA30EE2-4C0F-5D90-C900-0111F6570075}"/>
              </a:ext>
            </a:extLst>
          </p:cNvPr>
          <p:cNvSpPr txBox="1"/>
          <p:nvPr/>
        </p:nvSpPr>
        <p:spPr>
          <a:xfrm>
            <a:off x="7335983" y="3723071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2DD71DC-B4EF-765C-7A43-2FCA6EC84B6C}"/>
              </a:ext>
            </a:extLst>
          </p:cNvPr>
          <p:cNvSpPr txBox="1"/>
          <p:nvPr/>
        </p:nvSpPr>
        <p:spPr>
          <a:xfrm>
            <a:off x="8560402" y="3723071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Phase5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AD489DDA-5EAE-67EA-76E8-A1EF0248FB9F}"/>
              </a:ext>
            </a:extLst>
          </p:cNvPr>
          <p:cNvCxnSpPr>
            <a:cxnSpLocks/>
          </p:cNvCxnSpPr>
          <p:nvPr/>
        </p:nvCxnSpPr>
        <p:spPr>
          <a:xfrm>
            <a:off x="4629775" y="2412344"/>
            <a:ext cx="0" cy="186993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113C565-F69C-25BA-A5E8-D3953CFE4BDA}"/>
              </a:ext>
            </a:extLst>
          </p:cNvPr>
          <p:cNvCxnSpPr>
            <a:cxnSpLocks/>
          </p:cNvCxnSpPr>
          <p:nvPr/>
        </p:nvCxnSpPr>
        <p:spPr>
          <a:xfrm>
            <a:off x="5945171" y="2412344"/>
            <a:ext cx="0" cy="186993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F4E776B-D121-83B5-1B66-6158351FB0B5}"/>
              </a:ext>
            </a:extLst>
          </p:cNvPr>
          <p:cNvCxnSpPr>
            <a:cxnSpLocks/>
          </p:cNvCxnSpPr>
          <p:nvPr/>
        </p:nvCxnSpPr>
        <p:spPr>
          <a:xfrm>
            <a:off x="7249859" y="2412344"/>
            <a:ext cx="0" cy="186993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4D44EC43-03C5-046E-BCB8-AA985A7DA1F2}"/>
              </a:ext>
            </a:extLst>
          </p:cNvPr>
          <p:cNvCxnSpPr>
            <a:cxnSpLocks/>
          </p:cNvCxnSpPr>
          <p:nvPr/>
        </p:nvCxnSpPr>
        <p:spPr>
          <a:xfrm>
            <a:off x="8474278" y="2412344"/>
            <a:ext cx="0" cy="186993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5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4F1CA59-D5D6-D0A6-820C-257644032B4E}"/>
              </a:ext>
            </a:extLst>
          </p:cNvPr>
          <p:cNvSpPr/>
          <p:nvPr/>
        </p:nvSpPr>
        <p:spPr>
          <a:xfrm>
            <a:off x="4032186" y="548236"/>
            <a:ext cx="482822" cy="178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FDFEAB-664E-F4B2-D10F-A2D691DB67E4}"/>
              </a:ext>
            </a:extLst>
          </p:cNvPr>
          <p:cNvSpPr/>
          <p:nvPr/>
        </p:nvSpPr>
        <p:spPr>
          <a:xfrm>
            <a:off x="4994896" y="548236"/>
            <a:ext cx="479889" cy="178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C26D42-F5D2-98C5-9F5D-30F2B3AECFBC}"/>
              </a:ext>
            </a:extLst>
          </p:cNvPr>
          <p:cNvSpPr/>
          <p:nvPr/>
        </p:nvSpPr>
        <p:spPr>
          <a:xfrm>
            <a:off x="5884525" y="548235"/>
            <a:ext cx="451531" cy="192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89F899-2148-E6E6-F827-2D89C058832D}"/>
              </a:ext>
            </a:extLst>
          </p:cNvPr>
          <p:cNvSpPr/>
          <p:nvPr/>
        </p:nvSpPr>
        <p:spPr>
          <a:xfrm>
            <a:off x="6817468" y="548234"/>
            <a:ext cx="440907" cy="208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F9C2CB-29B9-B3DA-CBB3-4B9B01EB3811}"/>
              </a:ext>
            </a:extLst>
          </p:cNvPr>
          <p:cNvSpPr/>
          <p:nvPr/>
        </p:nvSpPr>
        <p:spPr>
          <a:xfrm>
            <a:off x="7748394" y="548234"/>
            <a:ext cx="434271" cy="20872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8556046-7E09-1364-6D29-37F809FE90B4}"/>
              </a:ext>
            </a:extLst>
          </p:cNvPr>
          <p:cNvSpPr/>
          <p:nvPr/>
        </p:nvSpPr>
        <p:spPr>
          <a:xfrm>
            <a:off x="8648154" y="548233"/>
            <a:ext cx="479889" cy="20872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D02A4E-9C79-1CC4-3950-D64596CDA867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4515008" y="637342"/>
            <a:ext cx="479888" cy="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9529E-B472-E610-8734-FABE93847F65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6336056" y="644326"/>
            <a:ext cx="481412" cy="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9512D7-7474-33CD-D707-AB8F51BD921A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8182665" y="652594"/>
            <a:ext cx="4654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8DE2BAB4-3F79-271E-514C-B7A0CC49927B}"/>
              </a:ext>
            </a:extLst>
          </p:cNvPr>
          <p:cNvSpPr/>
          <p:nvPr/>
        </p:nvSpPr>
        <p:spPr>
          <a:xfrm>
            <a:off x="4118232" y="2079740"/>
            <a:ext cx="491455" cy="2078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E1874CA-4A44-8FF7-903E-F1614BBC6E00}"/>
              </a:ext>
            </a:extLst>
          </p:cNvPr>
          <p:cNvSpPr/>
          <p:nvPr/>
        </p:nvSpPr>
        <p:spPr>
          <a:xfrm>
            <a:off x="5019427" y="2079739"/>
            <a:ext cx="455358" cy="2162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EA5393-5017-ED88-3A64-35F05D6A23FB}"/>
              </a:ext>
            </a:extLst>
          </p:cNvPr>
          <p:cNvSpPr/>
          <p:nvPr/>
        </p:nvSpPr>
        <p:spPr>
          <a:xfrm>
            <a:off x="5927089" y="2079740"/>
            <a:ext cx="491455" cy="2078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DA7F74E-3AA8-EE91-2334-B89CD480165F}"/>
              </a:ext>
            </a:extLst>
          </p:cNvPr>
          <p:cNvSpPr/>
          <p:nvPr/>
        </p:nvSpPr>
        <p:spPr>
          <a:xfrm>
            <a:off x="6841999" y="2079738"/>
            <a:ext cx="440907" cy="208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406914A-11FC-EED9-4AED-699978B753F0}"/>
              </a:ext>
            </a:extLst>
          </p:cNvPr>
          <p:cNvSpPr/>
          <p:nvPr/>
        </p:nvSpPr>
        <p:spPr>
          <a:xfrm>
            <a:off x="7772925" y="2079737"/>
            <a:ext cx="483245" cy="236839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79C7D4F-8E0F-B670-ADAF-B18100E41EB3}"/>
              </a:ext>
            </a:extLst>
          </p:cNvPr>
          <p:cNvSpPr/>
          <p:nvPr/>
        </p:nvSpPr>
        <p:spPr>
          <a:xfrm>
            <a:off x="8672685" y="2079737"/>
            <a:ext cx="490019" cy="20789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C19133D-C7A2-A709-1881-7BC1B7BE9D73}"/>
              </a:ext>
            </a:extLst>
          </p:cNvPr>
          <p:cNvCxnSpPr>
            <a:cxnSpLocks/>
            <a:stCxn id="88" idx="3"/>
            <a:endCxn id="89" idx="1"/>
          </p:cNvCxnSpPr>
          <p:nvPr/>
        </p:nvCxnSpPr>
        <p:spPr>
          <a:xfrm flipV="1">
            <a:off x="5474785" y="2183685"/>
            <a:ext cx="452304" cy="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14AA553-C4B4-8C6B-3927-6657DB2A5FA8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>
            <a:off x="7282906" y="2184099"/>
            <a:ext cx="490019" cy="1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2E35170B-3811-0BAA-9AD0-2EB1954B6D66}"/>
              </a:ext>
            </a:extLst>
          </p:cNvPr>
          <p:cNvCxnSpPr>
            <a:cxnSpLocks/>
            <a:stCxn id="92" idx="3"/>
            <a:endCxn id="87" idx="0"/>
          </p:cNvCxnSpPr>
          <p:nvPr/>
        </p:nvCxnSpPr>
        <p:spPr>
          <a:xfrm flipH="1" flipV="1">
            <a:off x="4363960" y="2079740"/>
            <a:ext cx="4798744" cy="103944"/>
          </a:xfrm>
          <a:prstGeom prst="bentConnector4">
            <a:avLst>
              <a:gd name="adj1" fmla="val -4764"/>
              <a:gd name="adj2" fmla="val 31992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99F6293-D6F9-07B5-D6C4-25EEAD008BAF}"/>
              </a:ext>
            </a:extLst>
          </p:cNvPr>
          <p:cNvSpPr/>
          <p:nvPr/>
        </p:nvSpPr>
        <p:spPr>
          <a:xfrm>
            <a:off x="4135493" y="3303770"/>
            <a:ext cx="474194" cy="2122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674FBE5-9EB9-4274-5D0D-DBA526EA4009}"/>
              </a:ext>
            </a:extLst>
          </p:cNvPr>
          <p:cNvSpPr/>
          <p:nvPr/>
        </p:nvSpPr>
        <p:spPr>
          <a:xfrm>
            <a:off x="5043829" y="3311951"/>
            <a:ext cx="474194" cy="1945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A7DD56-1DC3-D838-F1C1-45EF8C1CC697}"/>
              </a:ext>
            </a:extLst>
          </p:cNvPr>
          <p:cNvSpPr/>
          <p:nvPr/>
        </p:nvSpPr>
        <p:spPr>
          <a:xfrm>
            <a:off x="5926317" y="3303770"/>
            <a:ext cx="483244" cy="219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AEF6B27-8C28-5B42-E3FF-4671A89A56FE}"/>
              </a:ext>
            </a:extLst>
          </p:cNvPr>
          <p:cNvSpPr/>
          <p:nvPr/>
        </p:nvSpPr>
        <p:spPr>
          <a:xfrm>
            <a:off x="6869460" y="3312463"/>
            <a:ext cx="440907" cy="208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D706CE-163D-285B-7AFA-B8ECFFBB1194}"/>
              </a:ext>
            </a:extLst>
          </p:cNvPr>
          <p:cNvSpPr/>
          <p:nvPr/>
        </p:nvSpPr>
        <p:spPr>
          <a:xfrm>
            <a:off x="7790186" y="3303768"/>
            <a:ext cx="474194" cy="21923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DD071A6-5727-C0F8-B26F-32AFF3DFC4E9}"/>
              </a:ext>
            </a:extLst>
          </p:cNvPr>
          <p:cNvSpPr/>
          <p:nvPr/>
        </p:nvSpPr>
        <p:spPr>
          <a:xfrm>
            <a:off x="8713905" y="3333393"/>
            <a:ext cx="490019" cy="19452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15A546-985D-3CBC-2D4C-52C5B640FAE3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 flipV="1">
            <a:off x="4609687" y="3409210"/>
            <a:ext cx="434142" cy="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C599260-ABCF-3B5B-7458-F5A8A4A1B3EE}"/>
              </a:ext>
            </a:extLst>
          </p:cNvPr>
          <p:cNvCxnSpPr>
            <a:cxnSpLocks/>
            <a:stCxn id="107" idx="3"/>
            <a:endCxn id="108" idx="1"/>
          </p:cNvCxnSpPr>
          <p:nvPr/>
        </p:nvCxnSpPr>
        <p:spPr>
          <a:xfrm>
            <a:off x="6409561" y="3413389"/>
            <a:ext cx="459899" cy="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92AA5B-C9AC-18ED-F123-72386C15D156}"/>
              </a:ext>
            </a:extLst>
          </p:cNvPr>
          <p:cNvCxnSpPr>
            <a:cxnSpLocks/>
            <a:stCxn id="109" idx="3"/>
            <a:endCxn id="110" idx="1"/>
          </p:cNvCxnSpPr>
          <p:nvPr/>
        </p:nvCxnSpPr>
        <p:spPr>
          <a:xfrm>
            <a:off x="8264380" y="3413387"/>
            <a:ext cx="449525" cy="17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75D3FE-86C8-1EA4-A115-ACC94FAF6611}"/>
              </a:ext>
            </a:extLst>
          </p:cNvPr>
          <p:cNvSpPr/>
          <p:nvPr/>
        </p:nvSpPr>
        <p:spPr>
          <a:xfrm>
            <a:off x="4118232" y="4653501"/>
            <a:ext cx="467727" cy="208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847190F-624E-733D-C8ED-1B3993E84A14}"/>
              </a:ext>
            </a:extLst>
          </p:cNvPr>
          <p:cNvSpPr/>
          <p:nvPr/>
        </p:nvSpPr>
        <p:spPr>
          <a:xfrm>
            <a:off x="5019428" y="4653501"/>
            <a:ext cx="467726" cy="2087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D469CEC-E64D-50AA-F2B3-78FBB82E42B9}"/>
              </a:ext>
            </a:extLst>
          </p:cNvPr>
          <p:cNvSpPr/>
          <p:nvPr/>
        </p:nvSpPr>
        <p:spPr>
          <a:xfrm>
            <a:off x="5909057" y="4653500"/>
            <a:ext cx="500504" cy="2087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7792F1-181B-7959-3DAE-160112391763}"/>
              </a:ext>
            </a:extLst>
          </p:cNvPr>
          <p:cNvSpPr/>
          <p:nvPr/>
        </p:nvSpPr>
        <p:spPr>
          <a:xfrm>
            <a:off x="6841999" y="4653499"/>
            <a:ext cx="440907" cy="2087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S4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4B8F1AE-C424-FE77-00A5-B7CE82D14F57}"/>
              </a:ext>
            </a:extLst>
          </p:cNvPr>
          <p:cNvSpPr/>
          <p:nvPr/>
        </p:nvSpPr>
        <p:spPr>
          <a:xfrm>
            <a:off x="7772926" y="4653498"/>
            <a:ext cx="483244" cy="20478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40807F8-9A4B-955B-D9D8-B5FA3925D588}"/>
              </a:ext>
            </a:extLst>
          </p:cNvPr>
          <p:cNvSpPr/>
          <p:nvPr/>
        </p:nvSpPr>
        <p:spPr>
          <a:xfrm>
            <a:off x="8672685" y="4653498"/>
            <a:ext cx="483243" cy="208713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7526885-B8B2-B9F5-76A7-0849613C088D}"/>
              </a:ext>
            </a:extLst>
          </p:cNvPr>
          <p:cNvCxnSpPr>
            <a:cxnSpLocks/>
            <a:stCxn id="118" idx="3"/>
            <a:endCxn id="119" idx="1"/>
          </p:cNvCxnSpPr>
          <p:nvPr/>
        </p:nvCxnSpPr>
        <p:spPr>
          <a:xfrm flipV="1">
            <a:off x="5487154" y="4757858"/>
            <a:ext cx="4219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C59FBA2-7ACA-A948-67EA-433D9AFA69E3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 flipV="1">
            <a:off x="7282906" y="4755889"/>
            <a:ext cx="490020" cy="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AD507AB-710B-3CA9-DFE6-C10358640E48}"/>
              </a:ext>
            </a:extLst>
          </p:cNvPr>
          <p:cNvCxnSpPr>
            <a:cxnSpLocks/>
            <a:stCxn id="122" idx="3"/>
            <a:endCxn id="117" idx="0"/>
          </p:cNvCxnSpPr>
          <p:nvPr/>
        </p:nvCxnSpPr>
        <p:spPr>
          <a:xfrm flipH="1" flipV="1">
            <a:off x="4352096" y="4653501"/>
            <a:ext cx="4803832" cy="104354"/>
          </a:xfrm>
          <a:prstGeom prst="bentConnector4">
            <a:avLst>
              <a:gd name="adj1" fmla="val -4759"/>
              <a:gd name="adj2" fmla="val 3190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407E2EF-FA7F-E80D-9A72-E9D5665576E9}"/>
              </a:ext>
            </a:extLst>
          </p:cNvPr>
          <p:cNvSpPr/>
          <p:nvPr/>
        </p:nvSpPr>
        <p:spPr>
          <a:xfrm>
            <a:off x="4122609" y="6043931"/>
            <a:ext cx="529935" cy="2087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4DD2E3-5176-05AA-5110-5DB160D89458}"/>
              </a:ext>
            </a:extLst>
          </p:cNvPr>
          <p:cNvSpPr/>
          <p:nvPr/>
        </p:nvSpPr>
        <p:spPr>
          <a:xfrm>
            <a:off x="5023804" y="6043931"/>
            <a:ext cx="487077" cy="204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D6B4AF8-4B16-4E06-B7EF-CF211ACF1FCC}"/>
              </a:ext>
            </a:extLst>
          </p:cNvPr>
          <p:cNvSpPr/>
          <p:nvPr/>
        </p:nvSpPr>
        <p:spPr>
          <a:xfrm>
            <a:off x="5913434" y="6043930"/>
            <a:ext cx="523202" cy="2047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F13D452-BB33-79CF-E58C-474B8C6B9627}"/>
              </a:ext>
            </a:extLst>
          </p:cNvPr>
          <p:cNvSpPr/>
          <p:nvPr/>
        </p:nvSpPr>
        <p:spPr>
          <a:xfrm>
            <a:off x="6856915" y="6058294"/>
            <a:ext cx="487077" cy="176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B38E890-EAC0-F18C-6A79-244B92E5A7C2}"/>
              </a:ext>
            </a:extLst>
          </p:cNvPr>
          <p:cNvSpPr/>
          <p:nvPr/>
        </p:nvSpPr>
        <p:spPr>
          <a:xfrm>
            <a:off x="7777302" y="6043929"/>
            <a:ext cx="478867" cy="20478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S5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281289-F802-B6FC-249A-776F6A86414F}"/>
              </a:ext>
            </a:extLst>
          </p:cNvPr>
          <p:cNvSpPr/>
          <p:nvPr/>
        </p:nvSpPr>
        <p:spPr>
          <a:xfrm>
            <a:off x="8732070" y="6030133"/>
            <a:ext cx="478865" cy="232371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S6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BBB4954-A757-443F-11D0-CF35C2AD28A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4652544" y="6146322"/>
            <a:ext cx="371260" cy="1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F423897-4A04-2CA5-B734-B2524B30C19C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 flipV="1">
            <a:off x="6436636" y="6146319"/>
            <a:ext cx="4202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8E80357-D06D-43B5-5D6A-DB59601D1C4A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 flipV="1">
            <a:off x="8256169" y="6146319"/>
            <a:ext cx="4759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2FBB00F-51FD-A988-52A7-6F54B3562213}"/>
              </a:ext>
            </a:extLst>
          </p:cNvPr>
          <p:cNvSpPr/>
          <p:nvPr/>
        </p:nvSpPr>
        <p:spPr>
          <a:xfrm>
            <a:off x="4992560" y="830812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F7F6A52-EBAD-4EB7-5839-51B66A112849}"/>
              </a:ext>
            </a:extLst>
          </p:cNvPr>
          <p:cNvSpPr/>
          <p:nvPr/>
        </p:nvSpPr>
        <p:spPr>
          <a:xfrm>
            <a:off x="5178941" y="830812"/>
            <a:ext cx="186381" cy="15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43910C6-F017-730D-C3D9-F98FD3558A87}"/>
              </a:ext>
            </a:extLst>
          </p:cNvPr>
          <p:cNvSpPr/>
          <p:nvPr/>
        </p:nvSpPr>
        <p:spPr>
          <a:xfrm>
            <a:off x="6811981" y="830812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73AA25F-DA45-F493-43EE-4583213822D3}"/>
              </a:ext>
            </a:extLst>
          </p:cNvPr>
          <p:cNvSpPr/>
          <p:nvPr/>
        </p:nvSpPr>
        <p:spPr>
          <a:xfrm>
            <a:off x="6996931" y="830812"/>
            <a:ext cx="186381" cy="15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162174-197B-960D-BA18-FE408B65CBA8}"/>
              </a:ext>
            </a:extLst>
          </p:cNvPr>
          <p:cNvSpPr/>
          <p:nvPr/>
        </p:nvSpPr>
        <p:spPr>
          <a:xfrm>
            <a:off x="8653273" y="824078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2F51D89-D7BE-F1CD-8E59-9774CEE1ECBB}"/>
              </a:ext>
            </a:extLst>
          </p:cNvPr>
          <p:cNvSpPr/>
          <p:nvPr/>
        </p:nvSpPr>
        <p:spPr>
          <a:xfrm>
            <a:off x="8835997" y="824078"/>
            <a:ext cx="186381" cy="15126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E6BF9C1-3B76-5606-BD68-D90CDE5907F2}"/>
              </a:ext>
            </a:extLst>
          </p:cNvPr>
          <p:cNvSpPr/>
          <p:nvPr/>
        </p:nvSpPr>
        <p:spPr>
          <a:xfrm>
            <a:off x="3958246" y="2342297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7F73EA7-F822-3974-E382-46F1A12CBC2F}"/>
              </a:ext>
            </a:extLst>
          </p:cNvPr>
          <p:cNvSpPr/>
          <p:nvPr/>
        </p:nvSpPr>
        <p:spPr>
          <a:xfrm>
            <a:off x="4151897" y="2342488"/>
            <a:ext cx="186381" cy="15126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A993FFA-B833-1D25-5970-7CF098D31ED4}"/>
              </a:ext>
            </a:extLst>
          </p:cNvPr>
          <p:cNvSpPr/>
          <p:nvPr/>
        </p:nvSpPr>
        <p:spPr>
          <a:xfrm>
            <a:off x="4336028" y="2340839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17BD436-B60E-ECA4-86F7-D161D16F145C}"/>
              </a:ext>
            </a:extLst>
          </p:cNvPr>
          <p:cNvSpPr/>
          <p:nvPr/>
        </p:nvSpPr>
        <p:spPr>
          <a:xfrm>
            <a:off x="5719004" y="2340839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027B28B-1A30-08F0-732C-C700B45FA66B}"/>
              </a:ext>
            </a:extLst>
          </p:cNvPr>
          <p:cNvSpPr/>
          <p:nvPr/>
        </p:nvSpPr>
        <p:spPr>
          <a:xfrm>
            <a:off x="5905583" y="2344133"/>
            <a:ext cx="186381" cy="15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66ADDB1-014E-2FF5-24A8-BFE4B550082D}"/>
              </a:ext>
            </a:extLst>
          </p:cNvPr>
          <p:cNvSpPr/>
          <p:nvPr/>
        </p:nvSpPr>
        <p:spPr>
          <a:xfrm>
            <a:off x="6081428" y="2345077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79D983A-C0C2-1388-75E0-C7CEDE68BA38}"/>
              </a:ext>
            </a:extLst>
          </p:cNvPr>
          <p:cNvSpPr/>
          <p:nvPr/>
        </p:nvSpPr>
        <p:spPr>
          <a:xfrm>
            <a:off x="7558359" y="2376380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BFA05E8-ACD9-36CE-2588-602A8A6990DE}"/>
              </a:ext>
            </a:extLst>
          </p:cNvPr>
          <p:cNvSpPr/>
          <p:nvPr/>
        </p:nvSpPr>
        <p:spPr>
          <a:xfrm>
            <a:off x="7748995" y="2369906"/>
            <a:ext cx="186381" cy="15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F283003-7E3B-B9F4-0C43-A64423EC4CD1}"/>
              </a:ext>
            </a:extLst>
          </p:cNvPr>
          <p:cNvSpPr/>
          <p:nvPr/>
        </p:nvSpPr>
        <p:spPr>
          <a:xfrm>
            <a:off x="7935376" y="2370684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387BB46-3EA8-F5BA-ABFE-BE40F1F74A6B}"/>
              </a:ext>
            </a:extLst>
          </p:cNvPr>
          <p:cNvSpPr/>
          <p:nvPr/>
        </p:nvSpPr>
        <p:spPr>
          <a:xfrm>
            <a:off x="4883988" y="3588130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14D0C00-F5D8-FF3D-8381-C38BEB78D1E8}"/>
              </a:ext>
            </a:extLst>
          </p:cNvPr>
          <p:cNvSpPr/>
          <p:nvPr/>
        </p:nvSpPr>
        <p:spPr>
          <a:xfrm>
            <a:off x="5071368" y="3585666"/>
            <a:ext cx="186381" cy="15126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D0F0E5D-68D0-33D2-966C-28670F09DAE5}"/>
              </a:ext>
            </a:extLst>
          </p:cNvPr>
          <p:cNvSpPr/>
          <p:nvPr/>
        </p:nvSpPr>
        <p:spPr>
          <a:xfrm>
            <a:off x="5259747" y="3585666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C3A5FE-A14A-7B06-C7DA-77081A20D479}"/>
              </a:ext>
            </a:extLst>
          </p:cNvPr>
          <p:cNvSpPr/>
          <p:nvPr/>
        </p:nvSpPr>
        <p:spPr>
          <a:xfrm>
            <a:off x="5447638" y="3587399"/>
            <a:ext cx="186381" cy="15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25E710D-D400-2222-B264-9AFC1A2F83FD}"/>
              </a:ext>
            </a:extLst>
          </p:cNvPr>
          <p:cNvSpPr/>
          <p:nvPr/>
        </p:nvSpPr>
        <p:spPr>
          <a:xfrm>
            <a:off x="6686626" y="3585575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C828AF8-86CC-EDDF-C3D2-A4029A122E9D}"/>
              </a:ext>
            </a:extLst>
          </p:cNvPr>
          <p:cNvSpPr/>
          <p:nvPr/>
        </p:nvSpPr>
        <p:spPr>
          <a:xfrm>
            <a:off x="6874517" y="3585597"/>
            <a:ext cx="186381" cy="15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9C177B7-3346-37DE-8935-A2E81FE6F04E}"/>
              </a:ext>
            </a:extLst>
          </p:cNvPr>
          <p:cNvSpPr/>
          <p:nvPr/>
        </p:nvSpPr>
        <p:spPr>
          <a:xfrm>
            <a:off x="7062385" y="3585597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C85529CC-DE01-C8C3-E18A-7E4C638EF7F2}"/>
              </a:ext>
            </a:extLst>
          </p:cNvPr>
          <p:cNvSpPr/>
          <p:nvPr/>
        </p:nvSpPr>
        <p:spPr>
          <a:xfrm>
            <a:off x="7233875" y="3585575"/>
            <a:ext cx="186381" cy="15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6D32566-174C-5495-3DAF-D4F615E6F9BC}"/>
              </a:ext>
            </a:extLst>
          </p:cNvPr>
          <p:cNvSpPr/>
          <p:nvPr/>
        </p:nvSpPr>
        <p:spPr>
          <a:xfrm>
            <a:off x="8638880" y="3587513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0BD5D5C-32A7-9893-3B8F-A8D4BF91EC49}"/>
              </a:ext>
            </a:extLst>
          </p:cNvPr>
          <p:cNvSpPr/>
          <p:nvPr/>
        </p:nvSpPr>
        <p:spPr>
          <a:xfrm>
            <a:off x="8825261" y="3587513"/>
            <a:ext cx="186381" cy="15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E78A7A1-7C00-BF3B-867D-A3DFB52D5892}"/>
              </a:ext>
            </a:extLst>
          </p:cNvPr>
          <p:cNvSpPr/>
          <p:nvPr/>
        </p:nvSpPr>
        <p:spPr>
          <a:xfrm>
            <a:off x="9013637" y="3587513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4D936FC-0E72-D7EA-E6F3-5A89A2EB3654}"/>
              </a:ext>
            </a:extLst>
          </p:cNvPr>
          <p:cNvSpPr/>
          <p:nvPr/>
        </p:nvSpPr>
        <p:spPr>
          <a:xfrm>
            <a:off x="9196509" y="3587513"/>
            <a:ext cx="186381" cy="15126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B34BD35-AC62-BB81-3878-70FEE6FEBF15}"/>
              </a:ext>
            </a:extLst>
          </p:cNvPr>
          <p:cNvSpPr/>
          <p:nvPr/>
        </p:nvSpPr>
        <p:spPr>
          <a:xfrm>
            <a:off x="5774983" y="4970999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EBC1FBF-11A5-F429-3209-536BDAB78050}"/>
              </a:ext>
            </a:extLst>
          </p:cNvPr>
          <p:cNvSpPr/>
          <p:nvPr/>
        </p:nvSpPr>
        <p:spPr>
          <a:xfrm>
            <a:off x="5962903" y="4965885"/>
            <a:ext cx="186381" cy="15126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5BC6BB6-AE45-D266-AB54-984396BF106F}"/>
              </a:ext>
            </a:extLst>
          </p:cNvPr>
          <p:cNvSpPr/>
          <p:nvPr/>
        </p:nvSpPr>
        <p:spPr>
          <a:xfrm>
            <a:off x="6151747" y="4964454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BC18A28-9DF8-41F4-04D4-AEE01771EBAA}"/>
              </a:ext>
            </a:extLst>
          </p:cNvPr>
          <p:cNvSpPr/>
          <p:nvPr/>
        </p:nvSpPr>
        <p:spPr>
          <a:xfrm>
            <a:off x="6341206" y="4965885"/>
            <a:ext cx="186381" cy="15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D75A9AA-59FF-F1AB-6FA6-E3241EC29336}"/>
              </a:ext>
            </a:extLst>
          </p:cNvPr>
          <p:cNvSpPr/>
          <p:nvPr/>
        </p:nvSpPr>
        <p:spPr>
          <a:xfrm>
            <a:off x="6521712" y="4970999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822160C-E8BB-6520-C34B-38194ABD4BD1}"/>
              </a:ext>
            </a:extLst>
          </p:cNvPr>
          <p:cNvSpPr/>
          <p:nvPr/>
        </p:nvSpPr>
        <p:spPr>
          <a:xfrm>
            <a:off x="7640150" y="4970999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C65EA77F-84E6-51C4-758C-42E3F0D38513}"/>
              </a:ext>
            </a:extLst>
          </p:cNvPr>
          <p:cNvSpPr/>
          <p:nvPr/>
        </p:nvSpPr>
        <p:spPr>
          <a:xfrm>
            <a:off x="7816493" y="4967562"/>
            <a:ext cx="186381" cy="15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2A7D58F-E824-A6B5-2E6F-E6212A3658D4}"/>
              </a:ext>
            </a:extLst>
          </p:cNvPr>
          <p:cNvSpPr/>
          <p:nvPr/>
        </p:nvSpPr>
        <p:spPr>
          <a:xfrm>
            <a:off x="8004712" y="4966131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85C0802-1661-9C15-3BBC-A0392673108E}"/>
              </a:ext>
            </a:extLst>
          </p:cNvPr>
          <p:cNvSpPr/>
          <p:nvPr/>
        </p:nvSpPr>
        <p:spPr>
          <a:xfrm>
            <a:off x="8183230" y="4966131"/>
            <a:ext cx="186381" cy="15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9345B48-D3F0-B4B0-454E-F22CAACF2E3C}"/>
              </a:ext>
            </a:extLst>
          </p:cNvPr>
          <p:cNvSpPr/>
          <p:nvPr/>
        </p:nvSpPr>
        <p:spPr>
          <a:xfrm>
            <a:off x="8366938" y="4966131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C656A56-C154-FBFE-037F-90448D3581F3}"/>
              </a:ext>
            </a:extLst>
          </p:cNvPr>
          <p:cNvSpPr/>
          <p:nvPr/>
        </p:nvSpPr>
        <p:spPr>
          <a:xfrm>
            <a:off x="3938828" y="4964275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4F1A9BA-56FC-D8BA-BA6A-DEC786249234}"/>
              </a:ext>
            </a:extLst>
          </p:cNvPr>
          <p:cNvSpPr/>
          <p:nvPr/>
        </p:nvSpPr>
        <p:spPr>
          <a:xfrm>
            <a:off x="4125153" y="4957730"/>
            <a:ext cx="186381" cy="15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3899D2A-0509-8DBE-4DD7-4FF87EF36C54}"/>
              </a:ext>
            </a:extLst>
          </p:cNvPr>
          <p:cNvSpPr/>
          <p:nvPr/>
        </p:nvSpPr>
        <p:spPr>
          <a:xfrm>
            <a:off x="4306276" y="4964275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71A860D-5196-6D5F-CF16-00AC6EE9FBC3}"/>
              </a:ext>
            </a:extLst>
          </p:cNvPr>
          <p:cNvSpPr/>
          <p:nvPr/>
        </p:nvSpPr>
        <p:spPr>
          <a:xfrm>
            <a:off x="4492768" y="4957730"/>
            <a:ext cx="186381" cy="15126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F318DEA-B2AC-2096-E5B8-1ADEBA6BAD9E}"/>
              </a:ext>
            </a:extLst>
          </p:cNvPr>
          <p:cNvSpPr/>
          <p:nvPr/>
        </p:nvSpPr>
        <p:spPr>
          <a:xfrm>
            <a:off x="4678927" y="4964275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4BE3B0E-4112-5B5C-649C-300A850844B1}"/>
              </a:ext>
            </a:extLst>
          </p:cNvPr>
          <p:cNvSpPr/>
          <p:nvPr/>
        </p:nvSpPr>
        <p:spPr>
          <a:xfrm>
            <a:off x="4652545" y="6353076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56172EF-5007-DF2E-BCED-35202DD722D2}"/>
              </a:ext>
            </a:extLst>
          </p:cNvPr>
          <p:cNvSpPr/>
          <p:nvPr/>
        </p:nvSpPr>
        <p:spPr>
          <a:xfrm>
            <a:off x="4827282" y="6353076"/>
            <a:ext cx="186381" cy="15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E9597EB-01D1-A561-5EC2-B1413F594651}"/>
              </a:ext>
            </a:extLst>
          </p:cNvPr>
          <p:cNvSpPr/>
          <p:nvPr/>
        </p:nvSpPr>
        <p:spPr>
          <a:xfrm>
            <a:off x="5011090" y="6353409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03A3708-C37D-03BA-14B9-FD1D5CD70EA4}"/>
              </a:ext>
            </a:extLst>
          </p:cNvPr>
          <p:cNvSpPr/>
          <p:nvPr/>
        </p:nvSpPr>
        <p:spPr>
          <a:xfrm>
            <a:off x="5200707" y="6357012"/>
            <a:ext cx="186381" cy="15126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D8F9830-8BCC-CE86-7F75-10876DA6FD31}"/>
              </a:ext>
            </a:extLst>
          </p:cNvPr>
          <p:cNvSpPr/>
          <p:nvPr/>
        </p:nvSpPr>
        <p:spPr>
          <a:xfrm>
            <a:off x="5390180" y="6353076"/>
            <a:ext cx="196665" cy="158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7494A2B-35ED-02A6-995B-DACAD3BB73C8}"/>
              </a:ext>
            </a:extLst>
          </p:cNvPr>
          <p:cNvSpPr/>
          <p:nvPr/>
        </p:nvSpPr>
        <p:spPr>
          <a:xfrm>
            <a:off x="5568323" y="6358285"/>
            <a:ext cx="186381" cy="15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2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580BDD6-9ED9-75B3-0A0A-801FA48CD58A}"/>
              </a:ext>
            </a:extLst>
          </p:cNvPr>
          <p:cNvSpPr/>
          <p:nvPr/>
        </p:nvSpPr>
        <p:spPr>
          <a:xfrm>
            <a:off x="6510644" y="6380655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A2BEDC0E-9C77-A489-90FA-ED7D02734AF7}"/>
              </a:ext>
            </a:extLst>
          </p:cNvPr>
          <p:cNvSpPr/>
          <p:nvPr/>
        </p:nvSpPr>
        <p:spPr>
          <a:xfrm>
            <a:off x="6702626" y="6384201"/>
            <a:ext cx="186381" cy="15126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3E72CDE-1D29-2664-C2CA-73D1BBAD37D8}"/>
              </a:ext>
            </a:extLst>
          </p:cNvPr>
          <p:cNvSpPr/>
          <p:nvPr/>
        </p:nvSpPr>
        <p:spPr>
          <a:xfrm>
            <a:off x="6890141" y="6381262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1D05AD3-A2E3-A06D-B3AD-41518DEC58E9}"/>
              </a:ext>
            </a:extLst>
          </p:cNvPr>
          <p:cNvSpPr/>
          <p:nvPr/>
        </p:nvSpPr>
        <p:spPr>
          <a:xfrm>
            <a:off x="7077088" y="6381595"/>
            <a:ext cx="186381" cy="15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1C1D7981-3831-54F6-4AEC-3C1FD0615AF7}"/>
              </a:ext>
            </a:extLst>
          </p:cNvPr>
          <p:cNvSpPr/>
          <p:nvPr/>
        </p:nvSpPr>
        <p:spPr>
          <a:xfrm>
            <a:off x="7269502" y="6381595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D87199F-6482-B9FD-AC90-0A5C69E25D6C}"/>
              </a:ext>
            </a:extLst>
          </p:cNvPr>
          <p:cNvSpPr/>
          <p:nvPr/>
        </p:nvSpPr>
        <p:spPr>
          <a:xfrm>
            <a:off x="7453769" y="6380655"/>
            <a:ext cx="186381" cy="15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BC5D86DD-F856-0688-72DF-6C7E0FDFF3E7}"/>
              </a:ext>
            </a:extLst>
          </p:cNvPr>
          <p:cNvSpPr/>
          <p:nvPr/>
        </p:nvSpPr>
        <p:spPr>
          <a:xfrm>
            <a:off x="8370752" y="6380655"/>
            <a:ext cx="186381" cy="151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D2D2D06-118B-C656-F7C1-A3D5CE73E237}"/>
              </a:ext>
            </a:extLst>
          </p:cNvPr>
          <p:cNvSpPr/>
          <p:nvPr/>
        </p:nvSpPr>
        <p:spPr>
          <a:xfrm>
            <a:off x="8547421" y="6384201"/>
            <a:ext cx="186381" cy="1512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75FA42A-CEA5-E948-7CF9-C95FE199C0DE}"/>
              </a:ext>
            </a:extLst>
          </p:cNvPr>
          <p:cNvSpPr/>
          <p:nvPr/>
        </p:nvSpPr>
        <p:spPr>
          <a:xfrm>
            <a:off x="8737980" y="6380655"/>
            <a:ext cx="186381" cy="151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C9F16239-F97A-B3A7-B1A9-5E5714CCCE5C}"/>
              </a:ext>
            </a:extLst>
          </p:cNvPr>
          <p:cNvSpPr/>
          <p:nvPr/>
        </p:nvSpPr>
        <p:spPr>
          <a:xfrm>
            <a:off x="8915424" y="6380655"/>
            <a:ext cx="186381" cy="151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991B44F7-C9C0-B9F5-6750-FB281029B610}"/>
              </a:ext>
            </a:extLst>
          </p:cNvPr>
          <p:cNvSpPr/>
          <p:nvPr/>
        </p:nvSpPr>
        <p:spPr>
          <a:xfrm>
            <a:off x="9107398" y="6380655"/>
            <a:ext cx="186381" cy="15126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9E26ED09-52A3-9DC3-52E8-670E781BBCBF}"/>
              </a:ext>
            </a:extLst>
          </p:cNvPr>
          <p:cNvSpPr/>
          <p:nvPr/>
        </p:nvSpPr>
        <p:spPr>
          <a:xfrm>
            <a:off x="9296358" y="6380655"/>
            <a:ext cx="186381" cy="15126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1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A64A0B3-00AF-F7FB-EDA0-763C43439DF3}"/>
              </a:ext>
            </a:extLst>
          </p:cNvPr>
          <p:cNvSpPr txBox="1"/>
          <p:nvPr/>
        </p:nvSpPr>
        <p:spPr>
          <a:xfrm>
            <a:off x="2635332" y="521432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BD0D728-A1E6-5026-D868-CF7B59799217}"/>
              </a:ext>
            </a:extLst>
          </p:cNvPr>
          <p:cNvSpPr txBox="1"/>
          <p:nvPr/>
        </p:nvSpPr>
        <p:spPr>
          <a:xfrm>
            <a:off x="2617095" y="6012670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Phase5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56F59F0-4FE7-C271-A275-DFB3B6698A7A}"/>
              </a:ext>
            </a:extLst>
          </p:cNvPr>
          <p:cNvSpPr txBox="1"/>
          <p:nvPr/>
        </p:nvSpPr>
        <p:spPr>
          <a:xfrm>
            <a:off x="2636661" y="3278008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Phase3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C5C04DF-4FC4-EEAE-A130-9C2C35410F03}"/>
              </a:ext>
            </a:extLst>
          </p:cNvPr>
          <p:cNvSpPr txBox="1"/>
          <p:nvPr/>
        </p:nvSpPr>
        <p:spPr>
          <a:xfrm>
            <a:off x="2631654" y="4653498"/>
            <a:ext cx="96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Phase4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5049D99-BC3E-31AA-B52D-E72BCB609AAF}"/>
              </a:ext>
            </a:extLst>
          </p:cNvPr>
          <p:cNvSpPr txBox="1"/>
          <p:nvPr/>
        </p:nvSpPr>
        <p:spPr>
          <a:xfrm>
            <a:off x="2617096" y="1947253"/>
            <a:ext cx="113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Phase2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91101F-7B9D-F75C-E87C-DD67962F1277}"/>
              </a:ext>
            </a:extLst>
          </p:cNvPr>
          <p:cNvCxnSpPr>
            <a:cxnSpLocks/>
          </p:cNvCxnSpPr>
          <p:nvPr/>
        </p:nvCxnSpPr>
        <p:spPr>
          <a:xfrm>
            <a:off x="2460395" y="1366886"/>
            <a:ext cx="724921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F64EE4-9DB2-687E-1DA6-BF7696FB5766}"/>
              </a:ext>
            </a:extLst>
          </p:cNvPr>
          <p:cNvCxnSpPr>
            <a:cxnSpLocks/>
          </p:cNvCxnSpPr>
          <p:nvPr/>
        </p:nvCxnSpPr>
        <p:spPr>
          <a:xfrm>
            <a:off x="2460395" y="2914453"/>
            <a:ext cx="724921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ABB842-F7AE-13F3-1AA7-CAEAEBE84B61}"/>
              </a:ext>
            </a:extLst>
          </p:cNvPr>
          <p:cNvCxnSpPr>
            <a:cxnSpLocks/>
          </p:cNvCxnSpPr>
          <p:nvPr/>
        </p:nvCxnSpPr>
        <p:spPr>
          <a:xfrm>
            <a:off x="2524677" y="4122655"/>
            <a:ext cx="724921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02EFED-A0B0-FC85-D53D-728FAE2EFEBB}"/>
              </a:ext>
            </a:extLst>
          </p:cNvPr>
          <p:cNvCxnSpPr>
            <a:cxnSpLocks/>
          </p:cNvCxnSpPr>
          <p:nvPr/>
        </p:nvCxnSpPr>
        <p:spPr>
          <a:xfrm>
            <a:off x="2524677" y="5585381"/>
            <a:ext cx="724921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34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 flipV="1">
            <a:off x="10122877" y="2282495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0" name="Line"/>
          <p:cNvSpPr/>
          <p:nvPr/>
        </p:nvSpPr>
        <p:spPr>
          <a:xfrm flipV="1">
            <a:off x="9906746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35" name="Connection Line"/>
          <p:cNvSpPr/>
          <p:nvPr/>
        </p:nvSpPr>
        <p:spPr>
          <a:xfrm>
            <a:off x="1309411" y="929757"/>
            <a:ext cx="10203859" cy="45625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900"/>
          </a:p>
        </p:txBody>
      </p:sp>
      <p:sp>
        <p:nvSpPr>
          <p:cNvPr id="122" name="Line"/>
          <p:cNvSpPr/>
          <p:nvPr/>
        </p:nvSpPr>
        <p:spPr>
          <a:xfrm flipV="1">
            <a:off x="6740930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3" name="Line"/>
          <p:cNvSpPr/>
          <p:nvPr/>
        </p:nvSpPr>
        <p:spPr>
          <a:xfrm flipV="1">
            <a:off x="6514842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4" name="Line"/>
          <p:cNvSpPr/>
          <p:nvPr/>
        </p:nvSpPr>
        <p:spPr>
          <a:xfrm flipV="1">
            <a:off x="4249763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5" name="Line"/>
          <p:cNvSpPr/>
          <p:nvPr/>
        </p:nvSpPr>
        <p:spPr>
          <a:xfrm flipV="1">
            <a:off x="4474454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6" name="Rectangle"/>
          <p:cNvSpPr/>
          <p:nvPr/>
        </p:nvSpPr>
        <p:spPr>
          <a:xfrm>
            <a:off x="4239423" y="2037211"/>
            <a:ext cx="244881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7" name="Rectangle"/>
          <p:cNvSpPr/>
          <p:nvPr/>
        </p:nvSpPr>
        <p:spPr>
          <a:xfrm>
            <a:off x="4488591" y="2027200"/>
            <a:ext cx="244881" cy="317539"/>
          </a:xfrm>
          <a:prstGeom prst="rect">
            <a:avLst/>
          </a:prstGeom>
          <a:solidFill>
            <a:srgbClr val="942192">
              <a:alpha val="30167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8" name="Rectangle"/>
          <p:cNvSpPr/>
          <p:nvPr/>
        </p:nvSpPr>
        <p:spPr>
          <a:xfrm>
            <a:off x="5373804" y="2037211"/>
            <a:ext cx="244881" cy="317539"/>
          </a:xfrm>
          <a:prstGeom prst="rect">
            <a:avLst/>
          </a:prstGeom>
          <a:solidFill>
            <a:srgbClr val="1F77B4">
              <a:alpha val="30299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29" name="Rectangle"/>
          <p:cNvSpPr/>
          <p:nvPr/>
        </p:nvSpPr>
        <p:spPr>
          <a:xfrm>
            <a:off x="3569226" y="2037211"/>
            <a:ext cx="244882" cy="317539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0" name="Rectangle"/>
          <p:cNvSpPr/>
          <p:nvPr/>
        </p:nvSpPr>
        <p:spPr>
          <a:xfrm>
            <a:off x="6492886" y="2037211"/>
            <a:ext cx="244881" cy="317539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1" name="Rectangle"/>
          <p:cNvSpPr/>
          <p:nvPr/>
        </p:nvSpPr>
        <p:spPr>
          <a:xfrm>
            <a:off x="9209688" y="2046877"/>
            <a:ext cx="244882" cy="317539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2" name="Rectangle"/>
          <p:cNvSpPr/>
          <p:nvPr/>
        </p:nvSpPr>
        <p:spPr>
          <a:xfrm>
            <a:off x="2652845" y="2037211"/>
            <a:ext cx="244882" cy="317539"/>
          </a:xfrm>
          <a:prstGeom prst="rect">
            <a:avLst/>
          </a:prstGeom>
          <a:solidFill>
            <a:srgbClr val="1F77B4">
              <a:alpha val="30321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3" name="Buffered Energy"/>
          <p:cNvSpPr txBox="1"/>
          <p:nvPr/>
        </p:nvSpPr>
        <p:spPr>
          <a:xfrm rot="16200000">
            <a:off x="190028" y="3188063"/>
            <a:ext cx="1362617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/>
              <a:t>Buffered Energy</a:t>
            </a:r>
          </a:p>
        </p:txBody>
      </p:sp>
      <p:sp>
        <p:nvSpPr>
          <p:cNvPr id="134" name="Time slots"/>
          <p:cNvSpPr txBox="1"/>
          <p:nvPr/>
        </p:nvSpPr>
        <p:spPr>
          <a:xfrm>
            <a:off x="1962184" y="1296185"/>
            <a:ext cx="1335302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altLang="zh-CN" sz="1400" dirty="0"/>
              <a:t>Coordinator</a:t>
            </a:r>
            <a:r>
              <a:rPr lang="zh-CN" altLang="en-US" sz="1400" dirty="0"/>
              <a:t> </a:t>
            </a:r>
            <a:r>
              <a:rPr sz="1400" dirty="0"/>
              <a:t>slot</a:t>
            </a:r>
          </a:p>
        </p:txBody>
      </p:sp>
      <p:sp>
        <p:nvSpPr>
          <p:cNvPr id="135" name="Slot bias"/>
          <p:cNvSpPr txBox="1"/>
          <p:nvPr/>
        </p:nvSpPr>
        <p:spPr>
          <a:xfrm>
            <a:off x="6268211" y="1297557"/>
            <a:ext cx="759824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dirty="0"/>
              <a:t>Slot bias</a:t>
            </a:r>
          </a:p>
        </p:txBody>
      </p:sp>
      <p:sp>
        <p:nvSpPr>
          <p:cNvPr id="136" name="Line"/>
          <p:cNvSpPr/>
          <p:nvPr/>
        </p:nvSpPr>
        <p:spPr>
          <a:xfrm flipV="1">
            <a:off x="1532507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7" name="Line"/>
          <p:cNvSpPr/>
          <p:nvPr/>
        </p:nvSpPr>
        <p:spPr>
          <a:xfrm flipV="1">
            <a:off x="1758594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8" name="Line"/>
          <p:cNvSpPr/>
          <p:nvPr/>
        </p:nvSpPr>
        <p:spPr>
          <a:xfrm flipV="1">
            <a:off x="1984684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39" name="Line"/>
          <p:cNvSpPr/>
          <p:nvPr/>
        </p:nvSpPr>
        <p:spPr>
          <a:xfrm flipV="1">
            <a:off x="2210839" y="2031265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0" name="Line"/>
          <p:cNvSpPr/>
          <p:nvPr/>
        </p:nvSpPr>
        <p:spPr>
          <a:xfrm flipV="1">
            <a:off x="2436861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1" name="Line"/>
          <p:cNvSpPr/>
          <p:nvPr/>
        </p:nvSpPr>
        <p:spPr>
          <a:xfrm flipV="1">
            <a:off x="2662950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2" name="Line"/>
          <p:cNvSpPr/>
          <p:nvPr/>
        </p:nvSpPr>
        <p:spPr>
          <a:xfrm flipV="1">
            <a:off x="2891833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3" name="Line"/>
          <p:cNvSpPr/>
          <p:nvPr/>
        </p:nvSpPr>
        <p:spPr>
          <a:xfrm flipV="1">
            <a:off x="3117923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4" name="Line"/>
          <p:cNvSpPr/>
          <p:nvPr/>
        </p:nvSpPr>
        <p:spPr>
          <a:xfrm flipV="1">
            <a:off x="3343312" y="2050659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5" name="Line"/>
          <p:cNvSpPr/>
          <p:nvPr/>
        </p:nvSpPr>
        <p:spPr>
          <a:xfrm flipV="1">
            <a:off x="3570100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6" name="Line"/>
          <p:cNvSpPr/>
          <p:nvPr/>
        </p:nvSpPr>
        <p:spPr>
          <a:xfrm flipV="1">
            <a:off x="3796187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7" name="Line"/>
          <p:cNvSpPr/>
          <p:nvPr/>
        </p:nvSpPr>
        <p:spPr>
          <a:xfrm flipV="1">
            <a:off x="4022276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8" name="Line"/>
          <p:cNvSpPr/>
          <p:nvPr/>
        </p:nvSpPr>
        <p:spPr>
          <a:xfrm flipV="1">
            <a:off x="4703337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49" name="Line"/>
          <p:cNvSpPr/>
          <p:nvPr/>
        </p:nvSpPr>
        <p:spPr>
          <a:xfrm flipV="1">
            <a:off x="4928941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0" name="Line"/>
          <p:cNvSpPr/>
          <p:nvPr/>
        </p:nvSpPr>
        <p:spPr>
          <a:xfrm flipV="1">
            <a:off x="5155515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1" name="Line"/>
          <p:cNvSpPr/>
          <p:nvPr/>
        </p:nvSpPr>
        <p:spPr>
          <a:xfrm flipV="1">
            <a:off x="5381604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2" name="Line"/>
          <p:cNvSpPr/>
          <p:nvPr/>
        </p:nvSpPr>
        <p:spPr>
          <a:xfrm flipV="1">
            <a:off x="5607691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3" name="Line"/>
          <p:cNvSpPr/>
          <p:nvPr/>
        </p:nvSpPr>
        <p:spPr>
          <a:xfrm flipV="1">
            <a:off x="5833780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4" name="Line"/>
          <p:cNvSpPr/>
          <p:nvPr/>
        </p:nvSpPr>
        <p:spPr>
          <a:xfrm flipV="1">
            <a:off x="6059868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5" name="Line"/>
          <p:cNvSpPr/>
          <p:nvPr/>
        </p:nvSpPr>
        <p:spPr>
          <a:xfrm flipV="1">
            <a:off x="6285957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6" name="Line"/>
          <p:cNvSpPr/>
          <p:nvPr/>
        </p:nvSpPr>
        <p:spPr>
          <a:xfrm flipV="1">
            <a:off x="6964800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7" name="Line"/>
          <p:cNvSpPr/>
          <p:nvPr/>
        </p:nvSpPr>
        <p:spPr>
          <a:xfrm flipV="1">
            <a:off x="7190889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8" name="Line"/>
          <p:cNvSpPr/>
          <p:nvPr/>
        </p:nvSpPr>
        <p:spPr>
          <a:xfrm flipV="1">
            <a:off x="7419484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59" name="Line"/>
          <p:cNvSpPr/>
          <p:nvPr/>
        </p:nvSpPr>
        <p:spPr>
          <a:xfrm flipV="1">
            <a:off x="7643067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0" name="Line"/>
          <p:cNvSpPr/>
          <p:nvPr/>
        </p:nvSpPr>
        <p:spPr>
          <a:xfrm flipV="1">
            <a:off x="7869156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1" name="Line"/>
          <p:cNvSpPr/>
          <p:nvPr/>
        </p:nvSpPr>
        <p:spPr>
          <a:xfrm flipV="1">
            <a:off x="8095243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2" name="Line"/>
          <p:cNvSpPr/>
          <p:nvPr/>
        </p:nvSpPr>
        <p:spPr>
          <a:xfrm flipV="1">
            <a:off x="8324128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3" name="Line"/>
          <p:cNvSpPr/>
          <p:nvPr/>
        </p:nvSpPr>
        <p:spPr>
          <a:xfrm flipV="1">
            <a:off x="8550217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4" name="Line"/>
          <p:cNvSpPr/>
          <p:nvPr/>
        </p:nvSpPr>
        <p:spPr>
          <a:xfrm flipV="1">
            <a:off x="8776305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5" name="Line"/>
          <p:cNvSpPr/>
          <p:nvPr/>
        </p:nvSpPr>
        <p:spPr>
          <a:xfrm flipV="1">
            <a:off x="9002393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6" name="Line"/>
          <p:cNvSpPr/>
          <p:nvPr/>
        </p:nvSpPr>
        <p:spPr>
          <a:xfrm flipV="1">
            <a:off x="9228482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7" name="Line"/>
          <p:cNvSpPr/>
          <p:nvPr/>
        </p:nvSpPr>
        <p:spPr>
          <a:xfrm flipV="1">
            <a:off x="9454570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8" name="Line"/>
          <p:cNvSpPr/>
          <p:nvPr/>
        </p:nvSpPr>
        <p:spPr>
          <a:xfrm flipV="1">
            <a:off x="9680659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69" name="Line"/>
          <p:cNvSpPr/>
          <p:nvPr/>
        </p:nvSpPr>
        <p:spPr>
          <a:xfrm flipV="1">
            <a:off x="10361235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0" name="Line"/>
          <p:cNvSpPr/>
          <p:nvPr/>
        </p:nvSpPr>
        <p:spPr>
          <a:xfrm flipV="1">
            <a:off x="10587807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1" name="Line"/>
          <p:cNvSpPr/>
          <p:nvPr/>
        </p:nvSpPr>
        <p:spPr>
          <a:xfrm flipV="1">
            <a:off x="10813897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2" name="Line"/>
          <p:cNvSpPr/>
          <p:nvPr/>
        </p:nvSpPr>
        <p:spPr>
          <a:xfrm flipV="1">
            <a:off x="11039986" y="2042101"/>
            <a:ext cx="1" cy="3398746"/>
          </a:xfrm>
          <a:prstGeom prst="line">
            <a:avLst/>
          </a:prstGeom>
          <a:ln w="12700">
            <a:solidFill>
              <a:srgbClr val="D6D5D5"/>
            </a:solidFill>
            <a:custDash>
              <a:ds d="100000" sp="200000"/>
            </a:custDash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3" name="Rectangle"/>
          <p:cNvSpPr/>
          <p:nvPr/>
        </p:nvSpPr>
        <p:spPr>
          <a:xfrm>
            <a:off x="2662242" y="2645187"/>
            <a:ext cx="226089" cy="1780128"/>
          </a:xfrm>
          <a:prstGeom prst="rect">
            <a:avLst/>
          </a:prstGeom>
          <a:solidFill>
            <a:srgbClr val="1F77B4">
              <a:alpha val="31607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5" name="Line"/>
          <p:cNvSpPr/>
          <p:nvPr/>
        </p:nvSpPr>
        <p:spPr>
          <a:xfrm>
            <a:off x="2543306" y="1650860"/>
            <a:ext cx="0" cy="35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8" name="Line"/>
          <p:cNvSpPr/>
          <p:nvPr/>
        </p:nvSpPr>
        <p:spPr>
          <a:xfrm>
            <a:off x="1324307" y="4440769"/>
            <a:ext cx="9968049" cy="1"/>
          </a:xfrm>
          <a:prstGeom prst="line">
            <a:avLst/>
          </a:prstGeom>
          <a:ln w="25400">
            <a:solidFill>
              <a:srgbClr val="941751"/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79" name="Rectangle"/>
          <p:cNvSpPr/>
          <p:nvPr/>
        </p:nvSpPr>
        <p:spPr>
          <a:xfrm>
            <a:off x="6049528" y="2037211"/>
            <a:ext cx="244881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0" name="Rectangle"/>
          <p:cNvSpPr/>
          <p:nvPr/>
        </p:nvSpPr>
        <p:spPr>
          <a:xfrm>
            <a:off x="5145174" y="2037211"/>
            <a:ext cx="244882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1" name="Rectangle"/>
          <p:cNvSpPr/>
          <p:nvPr/>
        </p:nvSpPr>
        <p:spPr>
          <a:xfrm>
            <a:off x="3334143" y="2037211"/>
            <a:ext cx="244882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2" name="Rectangle"/>
          <p:cNvSpPr/>
          <p:nvPr/>
        </p:nvSpPr>
        <p:spPr>
          <a:xfrm>
            <a:off x="2420866" y="2026339"/>
            <a:ext cx="244881" cy="317538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3" name="Rectangle"/>
          <p:cNvSpPr/>
          <p:nvPr/>
        </p:nvSpPr>
        <p:spPr>
          <a:xfrm>
            <a:off x="1522167" y="2037211"/>
            <a:ext cx="244882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6" name="Shape"/>
          <p:cNvSpPr/>
          <p:nvPr/>
        </p:nvSpPr>
        <p:spPr>
          <a:xfrm rot="22800">
            <a:off x="5378937" y="3290361"/>
            <a:ext cx="234926" cy="114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66" y="25"/>
                </a:lnTo>
                <a:lnTo>
                  <a:pt x="21600" y="21600"/>
                </a:lnTo>
                <a:lnTo>
                  <a:pt x="534" y="21575"/>
                </a:lnTo>
                <a:close/>
              </a:path>
            </a:pathLst>
          </a:custGeom>
          <a:solidFill>
            <a:srgbClr val="1F77B4">
              <a:alpha val="29877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7" name="Rectangle"/>
          <p:cNvSpPr/>
          <p:nvPr/>
        </p:nvSpPr>
        <p:spPr>
          <a:xfrm>
            <a:off x="10577467" y="2037211"/>
            <a:ext cx="244881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8" name="Rectangle"/>
          <p:cNvSpPr/>
          <p:nvPr/>
        </p:nvSpPr>
        <p:spPr>
          <a:xfrm>
            <a:off x="9671715" y="2037211"/>
            <a:ext cx="244882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89" name="Rectangle"/>
          <p:cNvSpPr/>
          <p:nvPr/>
        </p:nvSpPr>
        <p:spPr>
          <a:xfrm>
            <a:off x="8766436" y="2037211"/>
            <a:ext cx="244882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0" name="Rectangle"/>
          <p:cNvSpPr/>
          <p:nvPr/>
        </p:nvSpPr>
        <p:spPr>
          <a:xfrm>
            <a:off x="7857869" y="2037211"/>
            <a:ext cx="244882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1" name="Rectangle"/>
          <p:cNvSpPr/>
          <p:nvPr/>
        </p:nvSpPr>
        <p:spPr>
          <a:xfrm>
            <a:off x="6954460" y="2037211"/>
            <a:ext cx="244881" cy="317539"/>
          </a:xfrm>
          <a:prstGeom prst="rect">
            <a:avLst/>
          </a:prstGeom>
          <a:solidFill>
            <a:srgbClr val="2CA02C">
              <a:alpha val="8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2" name="Line"/>
          <p:cNvSpPr/>
          <p:nvPr/>
        </p:nvSpPr>
        <p:spPr>
          <a:xfrm>
            <a:off x="1311616" y="2339051"/>
            <a:ext cx="10195307" cy="1"/>
          </a:xfrm>
          <a:prstGeom prst="line">
            <a:avLst/>
          </a:prstGeom>
          <a:ln w="12700">
            <a:solidFill>
              <a:srgbClr val="929292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3" name="Rectangle"/>
          <p:cNvSpPr/>
          <p:nvPr/>
        </p:nvSpPr>
        <p:spPr>
          <a:xfrm>
            <a:off x="3563228" y="2856358"/>
            <a:ext cx="225753" cy="1561328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4" name="Rectangle"/>
          <p:cNvSpPr/>
          <p:nvPr/>
        </p:nvSpPr>
        <p:spPr>
          <a:xfrm>
            <a:off x="4468798" y="2963315"/>
            <a:ext cx="235511" cy="1469632"/>
          </a:xfrm>
          <a:prstGeom prst="rect">
            <a:avLst/>
          </a:prstGeom>
          <a:solidFill>
            <a:srgbClr val="942192">
              <a:alpha val="29545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5" name="Shape"/>
          <p:cNvSpPr/>
          <p:nvPr/>
        </p:nvSpPr>
        <p:spPr>
          <a:xfrm>
            <a:off x="6505098" y="3090077"/>
            <a:ext cx="232669" cy="1319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69"/>
                </a:lnTo>
                <a:lnTo>
                  <a:pt x="21600" y="21600"/>
                </a:lnTo>
                <a:lnTo>
                  <a:pt x="47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6" name="Rectangle"/>
          <p:cNvSpPr/>
          <p:nvPr/>
        </p:nvSpPr>
        <p:spPr>
          <a:xfrm>
            <a:off x="9229213" y="2659985"/>
            <a:ext cx="232161" cy="1780129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197" name="Overlap"/>
          <p:cNvSpPr txBox="1"/>
          <p:nvPr/>
        </p:nvSpPr>
        <p:spPr>
          <a:xfrm>
            <a:off x="4249763" y="1296185"/>
            <a:ext cx="784073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800" b="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i="0" dirty="0"/>
              <a:t>Overlap</a:t>
            </a:r>
          </a:p>
        </p:txBody>
      </p:sp>
      <p:sp>
        <p:nvSpPr>
          <p:cNvPr id="199" name="Line"/>
          <p:cNvSpPr/>
          <p:nvPr/>
        </p:nvSpPr>
        <p:spPr>
          <a:xfrm>
            <a:off x="1324307" y="3535250"/>
            <a:ext cx="9968050" cy="1"/>
          </a:xfrm>
          <a:prstGeom prst="line">
            <a:avLst/>
          </a:prstGeom>
          <a:ln w="254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0" name="Rectangle"/>
          <p:cNvSpPr/>
          <p:nvPr/>
        </p:nvSpPr>
        <p:spPr>
          <a:xfrm>
            <a:off x="7194054" y="2037211"/>
            <a:ext cx="244882" cy="317539"/>
          </a:xfrm>
          <a:prstGeom prst="rect">
            <a:avLst/>
          </a:prstGeom>
          <a:solidFill>
            <a:srgbClr val="1F77B4">
              <a:alpha val="29698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1" name="Shape"/>
          <p:cNvSpPr/>
          <p:nvPr/>
        </p:nvSpPr>
        <p:spPr>
          <a:xfrm rot="22800">
            <a:off x="7181702" y="2656831"/>
            <a:ext cx="248833" cy="17311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66" y="25"/>
                </a:lnTo>
                <a:lnTo>
                  <a:pt x="21600" y="21600"/>
                </a:lnTo>
                <a:lnTo>
                  <a:pt x="534" y="21575"/>
                </a:lnTo>
                <a:close/>
              </a:path>
            </a:pathLst>
          </a:custGeom>
          <a:solidFill>
            <a:srgbClr val="1F77B4">
              <a:alpha val="29822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2" name="Rectangle"/>
          <p:cNvSpPr/>
          <p:nvPr/>
        </p:nvSpPr>
        <p:spPr>
          <a:xfrm>
            <a:off x="8540820" y="2037211"/>
            <a:ext cx="244882" cy="317539"/>
          </a:xfrm>
          <a:prstGeom prst="rect">
            <a:avLst/>
          </a:prstGeom>
          <a:solidFill>
            <a:srgbClr val="1F77B4">
              <a:alpha val="29894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3" name="Shape"/>
          <p:cNvSpPr/>
          <p:nvPr/>
        </p:nvSpPr>
        <p:spPr>
          <a:xfrm rot="22800">
            <a:off x="8529272" y="3053816"/>
            <a:ext cx="266853" cy="1372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66" y="25"/>
                </a:lnTo>
                <a:lnTo>
                  <a:pt x="21600" y="21600"/>
                </a:lnTo>
                <a:lnTo>
                  <a:pt x="534" y="21575"/>
                </a:lnTo>
                <a:close/>
              </a:path>
            </a:pathLst>
          </a:custGeom>
          <a:solidFill>
            <a:srgbClr val="1F77B4">
              <a:alpha val="30346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4" name="Rectangle"/>
          <p:cNvSpPr/>
          <p:nvPr/>
        </p:nvSpPr>
        <p:spPr>
          <a:xfrm>
            <a:off x="10339008" y="2046593"/>
            <a:ext cx="244882" cy="317539"/>
          </a:xfrm>
          <a:prstGeom prst="rect">
            <a:avLst/>
          </a:prstGeom>
          <a:solidFill>
            <a:srgbClr val="1F77B4">
              <a:alpha val="29536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5" name="Shape"/>
          <p:cNvSpPr/>
          <p:nvPr/>
        </p:nvSpPr>
        <p:spPr>
          <a:xfrm rot="22800">
            <a:off x="10328234" y="2821142"/>
            <a:ext cx="236233" cy="1604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66" y="25"/>
                </a:lnTo>
                <a:lnTo>
                  <a:pt x="21600" y="21600"/>
                </a:lnTo>
                <a:lnTo>
                  <a:pt x="534" y="21575"/>
                </a:lnTo>
                <a:close/>
              </a:path>
            </a:pathLst>
          </a:custGeom>
          <a:solidFill>
            <a:srgbClr val="1F77B4">
              <a:alpha val="30324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6" name="Rectangle"/>
          <p:cNvSpPr/>
          <p:nvPr/>
        </p:nvSpPr>
        <p:spPr>
          <a:xfrm>
            <a:off x="10104958" y="2037211"/>
            <a:ext cx="244882" cy="317539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solidFill>
                  <a:schemeClr val="accent1">
                    <a:hueOff val="114395"/>
                    <a:lumOff val="-24975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7" name="Rectangle"/>
          <p:cNvSpPr/>
          <p:nvPr/>
        </p:nvSpPr>
        <p:spPr>
          <a:xfrm>
            <a:off x="10104958" y="3523523"/>
            <a:ext cx="226090" cy="916689"/>
          </a:xfrm>
          <a:prstGeom prst="rect">
            <a:avLst/>
          </a:prstGeom>
          <a:solidFill>
            <a:srgbClr val="FF7F0E">
              <a:alpha val="30000"/>
            </a:srgb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8" name="Line"/>
          <p:cNvSpPr/>
          <p:nvPr/>
        </p:nvSpPr>
        <p:spPr>
          <a:xfrm flipV="1">
            <a:off x="1330420" y="2687054"/>
            <a:ext cx="1340900" cy="278725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09" name="Line"/>
          <p:cNvSpPr/>
          <p:nvPr/>
        </p:nvSpPr>
        <p:spPr>
          <a:xfrm flipH="1" flipV="1">
            <a:off x="2698760" y="2682238"/>
            <a:ext cx="178672" cy="173562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0" name="Line"/>
          <p:cNvSpPr/>
          <p:nvPr/>
        </p:nvSpPr>
        <p:spPr>
          <a:xfrm flipV="1">
            <a:off x="2919763" y="3003221"/>
            <a:ext cx="1578897" cy="138981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1" name="Line"/>
          <p:cNvSpPr/>
          <p:nvPr/>
        </p:nvSpPr>
        <p:spPr>
          <a:xfrm flipH="1" flipV="1">
            <a:off x="5401797" y="3303943"/>
            <a:ext cx="188895" cy="1121835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2" name="Line"/>
          <p:cNvSpPr/>
          <p:nvPr/>
        </p:nvSpPr>
        <p:spPr>
          <a:xfrm flipV="1">
            <a:off x="5618368" y="2660361"/>
            <a:ext cx="1542507" cy="172413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3" name="Line"/>
          <p:cNvSpPr/>
          <p:nvPr/>
        </p:nvSpPr>
        <p:spPr>
          <a:xfrm flipH="1" flipV="1">
            <a:off x="7193662" y="2706344"/>
            <a:ext cx="626929" cy="274867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4" name="Line"/>
          <p:cNvSpPr/>
          <p:nvPr/>
        </p:nvSpPr>
        <p:spPr>
          <a:xfrm flipV="1">
            <a:off x="7849348" y="3098625"/>
            <a:ext cx="724594" cy="238854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5" name="Line"/>
          <p:cNvSpPr/>
          <p:nvPr/>
        </p:nvSpPr>
        <p:spPr>
          <a:xfrm flipH="1" flipV="1">
            <a:off x="8589481" y="3099980"/>
            <a:ext cx="178331" cy="1300102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6" name="Line"/>
          <p:cNvSpPr/>
          <p:nvPr/>
        </p:nvSpPr>
        <p:spPr>
          <a:xfrm flipV="1">
            <a:off x="8792402" y="2832410"/>
            <a:ext cx="1549930" cy="1549931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7" name="Line"/>
          <p:cNvSpPr/>
          <p:nvPr/>
        </p:nvSpPr>
        <p:spPr>
          <a:xfrm flipH="1" flipV="1">
            <a:off x="10353312" y="2862378"/>
            <a:ext cx="240109" cy="1549288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8" name="Line"/>
          <p:cNvSpPr/>
          <p:nvPr/>
        </p:nvSpPr>
        <p:spPr>
          <a:xfrm flipH="1" flipV="1">
            <a:off x="4485765" y="3027330"/>
            <a:ext cx="222414" cy="1428289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19" name="Line"/>
          <p:cNvSpPr/>
          <p:nvPr/>
        </p:nvSpPr>
        <p:spPr>
          <a:xfrm flipV="1">
            <a:off x="4721669" y="3304799"/>
            <a:ext cx="674543" cy="1120125"/>
          </a:xfrm>
          <a:prstGeom prst="line">
            <a:avLst/>
          </a:prstGeom>
          <a:ln w="254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0" name="Line"/>
          <p:cNvSpPr/>
          <p:nvPr/>
        </p:nvSpPr>
        <p:spPr>
          <a:xfrm flipV="1">
            <a:off x="1326053" y="2821984"/>
            <a:ext cx="2251137" cy="2668033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1" name="Line"/>
          <p:cNvSpPr/>
          <p:nvPr/>
        </p:nvSpPr>
        <p:spPr>
          <a:xfrm flipH="1" flipV="1">
            <a:off x="3590324" y="2819955"/>
            <a:ext cx="177730" cy="1607072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2" name="Line"/>
          <p:cNvSpPr/>
          <p:nvPr/>
        </p:nvSpPr>
        <p:spPr>
          <a:xfrm flipV="1">
            <a:off x="3807234" y="3118792"/>
            <a:ext cx="683053" cy="1305884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3" name="Line"/>
          <p:cNvSpPr/>
          <p:nvPr/>
        </p:nvSpPr>
        <p:spPr>
          <a:xfrm flipH="1" flipV="1">
            <a:off x="4476051" y="3146583"/>
            <a:ext cx="1135085" cy="2330285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4" name="Line"/>
          <p:cNvSpPr/>
          <p:nvPr/>
        </p:nvSpPr>
        <p:spPr>
          <a:xfrm flipV="1">
            <a:off x="5640251" y="3095546"/>
            <a:ext cx="866064" cy="2351623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5" name="Line"/>
          <p:cNvSpPr/>
          <p:nvPr/>
        </p:nvSpPr>
        <p:spPr>
          <a:xfrm flipH="1" flipV="1">
            <a:off x="6515573" y="3105640"/>
            <a:ext cx="211063" cy="1315308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6" name="Line"/>
          <p:cNvSpPr/>
          <p:nvPr/>
        </p:nvSpPr>
        <p:spPr>
          <a:xfrm flipV="1">
            <a:off x="6738278" y="2685405"/>
            <a:ext cx="2484063" cy="1740531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7" name="Line"/>
          <p:cNvSpPr/>
          <p:nvPr/>
        </p:nvSpPr>
        <p:spPr>
          <a:xfrm flipH="1" flipV="1">
            <a:off x="9257994" y="2674199"/>
            <a:ext cx="643983" cy="2812968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8" name="Line"/>
          <p:cNvSpPr/>
          <p:nvPr/>
        </p:nvSpPr>
        <p:spPr>
          <a:xfrm flipV="1">
            <a:off x="9907238" y="3523958"/>
            <a:ext cx="215149" cy="1979846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29" name="Line"/>
          <p:cNvSpPr/>
          <p:nvPr/>
        </p:nvSpPr>
        <p:spPr>
          <a:xfrm flipH="1" flipV="1">
            <a:off x="10132776" y="3527274"/>
            <a:ext cx="230306" cy="909187"/>
          </a:xfrm>
          <a:prstGeom prst="line">
            <a:avLst/>
          </a:prstGeom>
          <a:ln w="25400">
            <a:solidFill>
              <a:schemeClr val="accent4">
                <a:hueOff val="-1081314"/>
                <a:satOff val="4338"/>
                <a:lumOff val="-8931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230" name="Brownout"/>
          <p:cNvSpPr txBox="1"/>
          <p:nvPr/>
        </p:nvSpPr>
        <p:spPr>
          <a:xfrm>
            <a:off x="7471600" y="5520047"/>
            <a:ext cx="884848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800" b="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i="0" dirty="0"/>
              <a:t>Brownout</a:t>
            </a:r>
          </a:p>
        </p:txBody>
      </p:sp>
      <p:sp>
        <p:nvSpPr>
          <p:cNvPr id="2" name="Slot bias">
            <a:extLst>
              <a:ext uri="{FF2B5EF4-FFF2-40B4-BE49-F238E27FC236}">
                <a16:creationId xmlns:a16="http://schemas.microsoft.com/office/drawing/2014/main" id="{76007DE9-1B88-3FA5-B7EE-05E2D9F60847}"/>
              </a:ext>
            </a:extLst>
          </p:cNvPr>
          <p:cNvSpPr txBox="1"/>
          <p:nvPr/>
        </p:nvSpPr>
        <p:spPr>
          <a:xfrm>
            <a:off x="8129053" y="1293993"/>
            <a:ext cx="759824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dirty="0"/>
              <a:t>Slot bias</a:t>
            </a:r>
          </a:p>
        </p:txBody>
      </p:sp>
      <p:sp>
        <p:nvSpPr>
          <p:cNvPr id="3" name="Slot bias">
            <a:extLst>
              <a:ext uri="{FF2B5EF4-FFF2-40B4-BE49-F238E27FC236}">
                <a16:creationId xmlns:a16="http://schemas.microsoft.com/office/drawing/2014/main" id="{83C94923-2B1C-6F51-0672-37B1DC78D8CF}"/>
              </a:ext>
            </a:extLst>
          </p:cNvPr>
          <p:cNvSpPr txBox="1"/>
          <p:nvPr/>
        </p:nvSpPr>
        <p:spPr>
          <a:xfrm>
            <a:off x="9780383" y="1293388"/>
            <a:ext cx="759824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dirty="0"/>
              <a:t>Slot bias</a:t>
            </a:r>
          </a:p>
        </p:txBody>
      </p:sp>
      <p:sp>
        <p:nvSpPr>
          <p:cNvPr id="4" name="Brownout">
            <a:extLst>
              <a:ext uri="{FF2B5EF4-FFF2-40B4-BE49-F238E27FC236}">
                <a16:creationId xmlns:a16="http://schemas.microsoft.com/office/drawing/2014/main" id="{EABD77F5-BCED-F9F2-8085-22F5E003BF6A}"/>
              </a:ext>
            </a:extLst>
          </p:cNvPr>
          <p:cNvSpPr txBox="1"/>
          <p:nvPr/>
        </p:nvSpPr>
        <p:spPr>
          <a:xfrm>
            <a:off x="9567367" y="5521705"/>
            <a:ext cx="884848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800" b="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i="0" dirty="0"/>
              <a:t>Brownout</a:t>
            </a:r>
          </a:p>
        </p:txBody>
      </p:sp>
      <p:sp>
        <p:nvSpPr>
          <p:cNvPr id="5" name="Brownout">
            <a:extLst>
              <a:ext uri="{FF2B5EF4-FFF2-40B4-BE49-F238E27FC236}">
                <a16:creationId xmlns:a16="http://schemas.microsoft.com/office/drawing/2014/main" id="{8B14F385-07CD-26A1-DF54-7BC0C9F21C69}"/>
              </a:ext>
            </a:extLst>
          </p:cNvPr>
          <p:cNvSpPr txBox="1"/>
          <p:nvPr/>
        </p:nvSpPr>
        <p:spPr>
          <a:xfrm>
            <a:off x="5197827" y="5522648"/>
            <a:ext cx="884848" cy="28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800" b="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sz="1400" i="0" dirty="0"/>
              <a:t>Brownout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5CAF470-4592-107A-51E5-09AB5EE45E3C}"/>
              </a:ext>
            </a:extLst>
          </p:cNvPr>
          <p:cNvSpPr/>
          <p:nvPr/>
        </p:nvSpPr>
        <p:spPr>
          <a:xfrm>
            <a:off x="4609348" y="1650860"/>
            <a:ext cx="0" cy="35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0E676C31-0C8B-F114-9D01-020D562A4F07}"/>
              </a:ext>
            </a:extLst>
          </p:cNvPr>
          <p:cNvSpPr/>
          <p:nvPr/>
        </p:nvSpPr>
        <p:spPr>
          <a:xfrm>
            <a:off x="6609402" y="1650860"/>
            <a:ext cx="0" cy="35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28D6885-6034-A08D-5DA7-8AF2C72CB158}"/>
              </a:ext>
            </a:extLst>
          </p:cNvPr>
          <p:cNvSpPr/>
          <p:nvPr/>
        </p:nvSpPr>
        <p:spPr>
          <a:xfrm>
            <a:off x="8656589" y="1650860"/>
            <a:ext cx="0" cy="35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15AB6C76-52BA-CA1A-55B3-E8C68983E3BF}"/>
              </a:ext>
            </a:extLst>
          </p:cNvPr>
          <p:cNvSpPr/>
          <p:nvPr/>
        </p:nvSpPr>
        <p:spPr>
          <a:xfrm>
            <a:off x="10223009" y="1650860"/>
            <a:ext cx="0" cy="358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>
              <a:defRPr sz="3000" b="0">
                <a:latin typeface="Arial"/>
                <a:ea typeface="Arial"/>
                <a:cs typeface="Arial"/>
                <a:sym typeface="Arial"/>
              </a:defRPr>
            </a:pP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304</Words>
  <Application>Microsoft Office PowerPoint</Application>
  <PresentationFormat>Widescreen</PresentationFormat>
  <Paragraphs>219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G. (Gaosheng)</dc:creator>
  <cp:lastModifiedBy>Liu, G. (Gaosheng)</cp:lastModifiedBy>
  <cp:revision>2</cp:revision>
  <dcterms:created xsi:type="dcterms:W3CDTF">2024-07-10T09:53:15Z</dcterms:created>
  <dcterms:modified xsi:type="dcterms:W3CDTF">2024-07-11T12:03:17Z</dcterms:modified>
</cp:coreProperties>
</file>