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82" r:id="rId4"/>
    <p:sldId id="289" r:id="rId5"/>
    <p:sldId id="294" r:id="rId6"/>
    <p:sldId id="298" r:id="rId7"/>
    <p:sldId id="29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0A2CB-61A5-8F4B-B50D-5DC11E773759}" v="1333" dt="2024-07-11T08:17:17.673"/>
    <p1510:client id="{E4E39B4E-FF59-4C06-9878-F80CDC07D0D2}" v="1" dt="2024-07-11T12:03:17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75607"/>
  </p:normalViewPr>
  <p:slideViewPr>
    <p:cSldViewPr snapToGrid="0">
      <p:cViewPr varScale="1">
        <p:scale>
          <a:sx n="123" d="100"/>
          <a:sy n="123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37473469569686"/>
          <c:y val="5.2738613914462273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cap="rnd">
              <a:solidFill>
                <a:schemeClr val="tx2"/>
              </a:solidFill>
              <a:round/>
            </a:ln>
            <a:effectLst>
              <a:outerShdw sx="1000" sy="1000" algn="ctr" rotWithShape="0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2D-4B06-8485-D59A22D9D193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2D-4B06-8485-D59A22D9D193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2D-4B06-8485-D59A22D9D193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2D-4B06-8485-D59A22D9D193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2D-4B06-8485-D59A22D9D193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2D-4B06-8485-D59A22D9D193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32D-4B06-8485-D59A22D9D193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32D-4B06-8485-D59A22D9D193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32D-4B06-8485-D59A22D9D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68154058381911"/>
          <c:y val="5.2738497543340687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2"/>
              </a:solidFill>
            </a:ln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C-CB4C-9088-47BA1BB90642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C-CB4C-9088-47BA1BB90642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C-CB4C-9088-47BA1BB90642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C-CB4C-9088-47BA1BB90642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6C-CB4C-9088-47BA1BB90642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6C-CB4C-9088-47BA1BB90642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6C-CB4C-9088-47BA1BB90642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6C-CB4C-9088-47BA1BB90642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6C-CB4C-9088-47BA1BB90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143936123596119E-2"/>
          <c:y val="5.0008619952115196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  <a:alpha val="76000"/>
              </a:schemeClr>
            </a:solidFill>
            <a:ln>
              <a:solidFill>
                <a:schemeClr val="tx2"/>
              </a:solidFill>
            </a:ln>
            <a:effectLst>
              <a:outerShdw sx="1000" sy="1000" algn="ctr" rotWithShape="0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8A-AD4B-B4E1-27DC7E6A6D16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8A-AD4B-B4E1-27DC7E6A6D16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8A-AD4B-B4E1-27DC7E6A6D16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68A-AD4B-B4E1-27DC7E6A6D16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68A-AD4B-B4E1-27DC7E6A6D16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68A-AD4B-B4E1-27DC7E6A6D16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68A-AD4B-B4E1-27DC7E6A6D16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68A-AD4B-B4E1-27DC7E6A6D16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68A-AD4B-B4E1-27DC7E6A6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58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37473469569686"/>
          <c:y val="5.2738613914462273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9-504B-812E-39F0E4D5EFAD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C9-504B-812E-39F0E4D5EFAD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C9-504B-812E-39F0E4D5EFAD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C9-504B-812E-39F0E4D5EFAD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C9-504B-812E-39F0E4D5EFAD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C9-504B-812E-39F0E4D5EFAD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C9-504B-812E-39F0E4D5EFAD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4C9-504B-812E-39F0E4D5EFAD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4C9-504B-812E-39F0E4D5E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BA1B215-342D-612E-388F-A0636AC55ED1}"/>
            </a:ext>
          </a:extLst>
        </cdr:cNvPr>
        <cdr:cNvSpPr/>
      </cdr:nvSpPr>
      <cdr:spPr>
        <a:xfrm xmlns:a="http://schemas.openxmlformats.org/drawingml/2006/main">
          <a:off x="-6980142" y="-502919"/>
          <a:ext cx="4779041" cy="4058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  <a:prstDash val="sys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BA1B215-342D-612E-388F-A0636AC55ED1}"/>
            </a:ext>
          </a:extLst>
        </cdr:cNvPr>
        <cdr:cNvSpPr/>
      </cdr:nvSpPr>
      <cdr:spPr>
        <a:xfrm xmlns:a="http://schemas.openxmlformats.org/drawingml/2006/main">
          <a:off x="-1644147" y="0"/>
          <a:ext cx="8618359" cy="51137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  <a:prstDash val="sys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247D-0BC3-9749-B966-677A6C80FC8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9D1E-7AD0-7644-A794-BD98F3497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Synchronization process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Brownout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A1465-1DA2-3545-A638-B99DDD4B2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Tree-reduce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 O(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P/2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Linked</a:t>
            </a:r>
            <a:r>
              <a:rPr lang="zh-CN" altLang="en-US" sz="1200" dirty="0"/>
              <a:t> </a:t>
            </a:r>
            <a:r>
              <a:rPr lang="en-US" altLang="zh-CN" sz="1200" dirty="0"/>
              <a:t>list-reduce</a:t>
            </a:r>
            <a:r>
              <a:rPr lang="zh-CN" altLang="en-US" sz="1200" dirty="0"/>
              <a:t>  </a:t>
            </a:r>
            <a:r>
              <a:rPr lang="en-US" altLang="zh-CN" sz="1200" dirty="0"/>
              <a:t>pattern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T= O(</a:t>
            </a:r>
            <a:r>
              <a:rPr lang="en-US" altLang="zh-CN" sz="1200" dirty="0"/>
              <a:t>P-1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Ring-reduce</a:t>
            </a:r>
            <a:r>
              <a:rPr lang="zh-CN" altLang="en-US" sz="1200" dirty="0"/>
              <a:t>  </a:t>
            </a:r>
            <a:r>
              <a:rPr lang="en-US" altLang="zh-CN" sz="1200" dirty="0"/>
              <a:t>pattern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T= O(</a:t>
            </a:r>
            <a:r>
              <a:rPr lang="en-US" altLang="zh-CN" sz="1200" dirty="0"/>
              <a:t>2(</a:t>
            </a:r>
            <a:r>
              <a:rPr lang="en-US" sz="1200" dirty="0"/>
              <a:t>P -1</a:t>
            </a:r>
            <a:r>
              <a:rPr lang="en-US" altLang="zh-CN" sz="1200" dirty="0"/>
              <a:t>)/P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A1465-1DA2-3545-A638-B99DDD4B2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361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6AB8-443D-4916-96B0-DBDC7C59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4DF0-93B4-64C8-6FFA-1575835A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B7F7-DA7B-8676-D9CF-11C6F89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6B45-DF68-8636-D13D-1AF0F313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2349-42C9-5C26-282F-37452875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98F-E27F-6ED9-3D20-F8217D0C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0A80-F16C-009A-6DAB-36B69A9A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8F93-C912-60C2-789F-6640B92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27D4-9213-057B-515C-58CD67BF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7EC0-9505-D2A7-0518-9C9A405F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88F8-C29E-F370-6741-72459B24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FAC3-7681-D08E-577B-17F99536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28A3-9C9E-A8F6-456E-27477757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F50-8821-3430-FF8D-376175E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6833-57E4-EF35-5129-C54DCBAC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0B1-8B65-E25F-A168-13A31AD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CE4B-889C-545E-72F3-66BA4CBD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734-12B5-4815-EA61-59FBE45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7548-B01C-1E22-8865-67E87371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582A-8697-2F86-80F0-F38F5745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6A8-6FED-EC11-6FB9-3F03A69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25E-C614-9475-2C93-BF395AB2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E261-D895-5338-FD6B-54402903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A75-BA9B-8BEE-77DB-E26AE58F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A035-8679-B7A5-6B48-826CD770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04B-982E-B27F-C88F-97BF035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16A9-8F49-04D3-D817-37212DAF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BDE5-8DD0-9AE2-9FF4-6C825212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96F6-D23C-BFE6-F497-C8AC9FC9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002FB-8086-14A4-0A39-FC8B7F4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DA74-F805-B6A8-A056-50DDA658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6AB-97A1-884D-61FD-764451A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3209-A25E-E8BB-33E7-AC4455A3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6B8B-5457-3E51-22A7-4E2DE31E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8EDC-E6BD-C5DF-D834-F3572275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5981-023A-429A-7BEB-D51FD6849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7792E-E544-96BF-7BC8-A0B2AB70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2D28A-5E0A-764C-BC89-CC4D8CA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44E71-BBA5-80F7-3BFE-71B3604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34B-2D83-30E5-A11D-546847C8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44A6-80C8-2112-6D3D-3851A30B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4C637-A086-9DF8-39B9-BE79E48D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9E16-E82C-ED30-5DA9-8134FA0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E5354-FB4D-D86F-1CF7-4BE17B24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3206-02C8-E123-D4A5-BF452176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ACC29-8251-A9E0-3730-390A5266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1497-6E78-F7DA-91F2-78E7D235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BDA5-39CA-34DC-F804-AB3B1282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72CD-905D-FCC6-9853-342106DC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7A43E-6F81-74B5-B648-A8E6D3D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C6E3-AB24-6168-F489-00833460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4BCF6-AE86-6A73-9FC0-25B051E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F5AA-96E0-1EEC-DFE4-A24A5604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5E11F-342A-29DF-C745-4198533E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F771-141D-3386-B360-A2C3D3A3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6ADD-5576-DC56-6064-5E8E7AF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45D7-F8F1-7E83-21DA-3F86D9FC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9A25-8409-0C4E-2419-C5CC682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353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58779-C7E8-715E-F96D-64282327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903D-893F-4605-8102-D2835B54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E4E3-E321-F571-5374-9BC0170D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2F88-23CE-56BB-CABA-21F4B39A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BFE2-3900-6F1B-A095-48DB150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39CE595-3737-3C99-0A7D-4F7CAA76910D}"/>
              </a:ext>
            </a:extLst>
          </p:cNvPr>
          <p:cNvSpPr/>
          <p:nvPr/>
        </p:nvSpPr>
        <p:spPr>
          <a:xfrm>
            <a:off x="2140182" y="0"/>
            <a:ext cx="1337557" cy="731035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97829-C72C-ECC5-9A0D-C7FB8BB865AD}"/>
              </a:ext>
            </a:extLst>
          </p:cNvPr>
          <p:cNvSpPr/>
          <p:nvPr/>
        </p:nvSpPr>
        <p:spPr>
          <a:xfrm>
            <a:off x="1676859" y="1325552"/>
            <a:ext cx="2264204" cy="915995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with delay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A006890-A171-1DA9-2C1D-DB9C8CB64CAB}"/>
              </a:ext>
            </a:extLst>
          </p:cNvPr>
          <p:cNvSpPr/>
          <p:nvPr/>
        </p:nvSpPr>
        <p:spPr>
          <a:xfrm>
            <a:off x="4828543" y="1203682"/>
            <a:ext cx="3028944" cy="1170731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5FBE606-CCB6-1F8C-3B4D-7E49738C19A7}"/>
              </a:ext>
            </a:extLst>
          </p:cNvPr>
          <p:cNvSpPr/>
          <p:nvPr/>
        </p:nvSpPr>
        <p:spPr>
          <a:xfrm>
            <a:off x="4894565" y="3349767"/>
            <a:ext cx="2868709" cy="1145510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399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54D243-13D1-0E89-D270-7B302967CB4F}"/>
              </a:ext>
            </a:extLst>
          </p:cNvPr>
          <p:cNvSpPr/>
          <p:nvPr/>
        </p:nvSpPr>
        <p:spPr>
          <a:xfrm>
            <a:off x="8855072" y="1451655"/>
            <a:ext cx="1477058" cy="670178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6E477-8921-B140-7E77-1D3AB9A6918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41063" y="1783551"/>
            <a:ext cx="887479" cy="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89565-BC18-40D7-49DB-AC07473C5DA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808961" y="731035"/>
            <a:ext cx="0" cy="594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695260-9510-9D60-EB3E-25010FE0E3E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857487" y="1786745"/>
            <a:ext cx="997584" cy="2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040AD-2AC0-28AB-EFC5-1FCF0833B8B4}"/>
              </a:ext>
            </a:extLst>
          </p:cNvPr>
          <p:cNvSpPr txBox="1"/>
          <p:nvPr/>
        </p:nvSpPr>
        <p:spPr>
          <a:xfrm>
            <a:off x="7989308" y="1860753"/>
            <a:ext cx="682478" cy="4293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7F8FB2-D12D-4057-CB56-9CAD18BC91B8}"/>
              </a:ext>
            </a:extLst>
          </p:cNvPr>
          <p:cNvSpPr txBox="1"/>
          <p:nvPr/>
        </p:nvSpPr>
        <p:spPr>
          <a:xfrm>
            <a:off x="6465769" y="2691424"/>
            <a:ext cx="587376" cy="4293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25E8C-810B-9B5F-DC32-0128BC4B11B4}"/>
              </a:ext>
            </a:extLst>
          </p:cNvPr>
          <p:cNvSpPr/>
          <p:nvPr/>
        </p:nvSpPr>
        <p:spPr>
          <a:xfrm>
            <a:off x="8579107" y="3565124"/>
            <a:ext cx="1936033" cy="670178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1 by the counter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D92D7-692B-0D98-A5AA-5F69E60FB322}"/>
              </a:ext>
            </a:extLst>
          </p:cNvPr>
          <p:cNvSpPr/>
          <p:nvPr/>
        </p:nvSpPr>
        <p:spPr>
          <a:xfrm>
            <a:off x="5435460" y="5770159"/>
            <a:ext cx="1786920" cy="6289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with extra delay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4C463-DC21-3E2C-3857-E0639CBDEC0D}"/>
              </a:ext>
            </a:extLst>
          </p:cNvPr>
          <p:cNvSpPr/>
          <p:nvPr/>
        </p:nvSpPr>
        <p:spPr>
          <a:xfrm>
            <a:off x="8653662" y="6229055"/>
            <a:ext cx="1786920" cy="6289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continue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A917A-ECF7-DBE5-6749-10748E44D7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328921" y="2374414"/>
            <a:ext cx="14094" cy="975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49C6D9-9974-7F16-4C8A-F70E004C70F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763275" y="3900214"/>
            <a:ext cx="815831" cy="22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F94BD5-4C23-A1D3-08EF-5E445FD168A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328921" y="4495277"/>
            <a:ext cx="0" cy="1274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650F1-CBF0-B5C3-12DF-BFDABE94E65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547123" y="4235302"/>
            <a:ext cx="1" cy="1993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622A16B-24D7-D1BA-BD1F-F493537673DF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5400000" flipH="1">
            <a:off x="3869816" y="1180694"/>
            <a:ext cx="4616451" cy="6738161"/>
          </a:xfrm>
          <a:prstGeom prst="bentConnector3">
            <a:avLst>
              <a:gd name="adj1" fmla="val -62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097574-199F-082D-1F42-E94782AC819D}"/>
              </a:ext>
            </a:extLst>
          </p:cNvPr>
          <p:cNvSpPr txBox="1"/>
          <p:nvPr/>
        </p:nvSpPr>
        <p:spPr>
          <a:xfrm>
            <a:off x="6451173" y="4981545"/>
            <a:ext cx="876318" cy="4293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7E345-92C9-B027-5DEE-9A4BCC3FF5C8}"/>
              </a:ext>
            </a:extLst>
          </p:cNvPr>
          <p:cNvSpPr txBox="1"/>
          <p:nvPr/>
        </p:nvSpPr>
        <p:spPr>
          <a:xfrm>
            <a:off x="7848808" y="4040581"/>
            <a:ext cx="588172" cy="42934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C017D3-EFA0-E417-C084-BE345C5A958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4388375" y="1783552"/>
            <a:ext cx="1047085" cy="43010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39CE595-3737-3C99-0A7D-4F7CAA76910D}"/>
              </a:ext>
            </a:extLst>
          </p:cNvPr>
          <p:cNvSpPr/>
          <p:nvPr/>
        </p:nvSpPr>
        <p:spPr>
          <a:xfrm>
            <a:off x="3368792" y="0"/>
            <a:ext cx="1409265" cy="794996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97829-C72C-ECC5-9A0D-C7FB8BB865AD}"/>
              </a:ext>
            </a:extLst>
          </p:cNvPr>
          <p:cNvSpPr/>
          <p:nvPr/>
        </p:nvSpPr>
        <p:spPr>
          <a:xfrm>
            <a:off x="3167418" y="1362345"/>
            <a:ext cx="1839850" cy="90219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with coordinators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A006890-A171-1DA9-2C1D-DB9C8CB64CAB}"/>
              </a:ext>
            </a:extLst>
          </p:cNvPr>
          <p:cNvSpPr/>
          <p:nvPr/>
        </p:nvSpPr>
        <p:spPr>
          <a:xfrm>
            <a:off x="2443634" y="2783403"/>
            <a:ext cx="3287418" cy="1346400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in distributed location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54D243-13D1-0E89-D270-7B302967CB4F}"/>
              </a:ext>
            </a:extLst>
          </p:cNvPr>
          <p:cNvSpPr/>
          <p:nvPr/>
        </p:nvSpPr>
        <p:spPr>
          <a:xfrm>
            <a:off x="3265336" y="6029912"/>
            <a:ext cx="1610638" cy="828087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the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6E477-8921-B140-7E77-1D3AB9A6918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087344" y="2264539"/>
            <a:ext cx="0" cy="518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D17F0-7C52-87E2-3662-AF7EFECD1C8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4070655" y="5596164"/>
            <a:ext cx="16686" cy="433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89565-BC18-40D7-49DB-AC07473C5DA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073425" y="794996"/>
            <a:ext cx="13918" cy="567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FB6574C-782D-B5E4-DB32-648A1A6E1DA7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5894296" y="2887745"/>
            <a:ext cx="1387649" cy="33909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040AD-2AC0-28AB-EFC5-1FCF0833B8B4}"/>
              </a:ext>
            </a:extLst>
          </p:cNvPr>
          <p:cNvSpPr txBox="1"/>
          <p:nvPr/>
        </p:nvSpPr>
        <p:spPr>
          <a:xfrm>
            <a:off x="4189864" y="4279403"/>
            <a:ext cx="817404" cy="435712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9A589C-FE92-33C7-9019-BEA92FE8386E}"/>
              </a:ext>
            </a:extLst>
          </p:cNvPr>
          <p:cNvSpPr txBox="1"/>
          <p:nvPr/>
        </p:nvSpPr>
        <p:spPr>
          <a:xfrm>
            <a:off x="6008086" y="2893330"/>
            <a:ext cx="597991" cy="435712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9894A-2570-0E53-B89D-2B3BE911C7E5}"/>
              </a:ext>
            </a:extLst>
          </p:cNvPr>
          <p:cNvSpPr/>
          <p:nvPr/>
        </p:nvSpPr>
        <p:spPr>
          <a:xfrm>
            <a:off x="6818793" y="2968113"/>
            <a:ext cx="2929572" cy="921265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delay and back to correct 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78B30-8099-532F-DFAB-75A27409995A}"/>
              </a:ext>
            </a:extLst>
          </p:cNvPr>
          <p:cNvSpPr/>
          <p:nvPr/>
        </p:nvSpPr>
        <p:spPr>
          <a:xfrm>
            <a:off x="3282023" y="4957891"/>
            <a:ext cx="1610639" cy="638272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continue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0599E9-278F-4BA4-0383-FA54A775EAB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087342" y="4129804"/>
            <a:ext cx="1" cy="828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E114F6-6C32-70D3-B750-AB65BF7A64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731052" y="3428746"/>
            <a:ext cx="1087740" cy="2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11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6B349A-15DC-6504-DF9D-7F6751B2C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21846"/>
              </p:ext>
            </p:extLst>
          </p:nvPr>
        </p:nvGraphicFramePr>
        <p:xfrm>
          <a:off x="-1796574" y="-434791"/>
          <a:ext cx="7455183" cy="5670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FEF88D2-ED78-C5D1-5555-78B187B09C76}"/>
              </a:ext>
            </a:extLst>
          </p:cNvPr>
          <p:cNvSpPr/>
          <p:nvPr/>
        </p:nvSpPr>
        <p:spPr>
          <a:xfrm>
            <a:off x="1440725" y="1926378"/>
            <a:ext cx="1278834" cy="1305029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68C4188-55FE-F591-5028-2DB8EC6C84BC}"/>
              </a:ext>
            </a:extLst>
          </p:cNvPr>
          <p:cNvSpPr/>
          <p:nvPr/>
        </p:nvSpPr>
        <p:spPr>
          <a:xfrm>
            <a:off x="757225" y="1183968"/>
            <a:ext cx="2601563" cy="2724747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5C36592-2C64-DB8E-364C-2B3A0262CE1D}"/>
              </a:ext>
            </a:extLst>
          </p:cNvPr>
          <p:cNvSpPr/>
          <p:nvPr/>
        </p:nvSpPr>
        <p:spPr>
          <a:xfrm>
            <a:off x="2955586" y="1545599"/>
            <a:ext cx="319220" cy="382563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A26A3-771A-E7B1-1812-8C75D498F112}"/>
              </a:ext>
            </a:extLst>
          </p:cNvPr>
          <p:cNvSpPr txBox="1"/>
          <p:nvPr/>
        </p:nvSpPr>
        <p:spPr>
          <a:xfrm>
            <a:off x="2675949" y="2152724"/>
            <a:ext cx="699487" cy="45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2C59D-0AEA-D5FE-2C83-FD85C48ADA46}"/>
              </a:ext>
            </a:extLst>
          </p:cNvPr>
          <p:cNvSpPr txBox="1"/>
          <p:nvPr/>
        </p:nvSpPr>
        <p:spPr>
          <a:xfrm>
            <a:off x="3131881" y="1517370"/>
            <a:ext cx="699487" cy="49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6724A-7212-D43A-82D1-D3BB9BF7152D}"/>
              </a:ext>
            </a:extLst>
          </p:cNvPr>
          <p:cNvSpPr txBox="1"/>
          <p:nvPr/>
        </p:nvSpPr>
        <p:spPr>
          <a:xfrm>
            <a:off x="0" y="5249504"/>
            <a:ext cx="4611879" cy="86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syn in the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753FBE3-999C-7727-40FA-F1AE2A59DBC8}"/>
              </a:ext>
            </a:extLst>
          </p:cNvPr>
          <p:cNvSpPr/>
          <p:nvPr/>
        </p:nvSpPr>
        <p:spPr>
          <a:xfrm>
            <a:off x="2453070" y="2086743"/>
            <a:ext cx="293453" cy="409006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E44040-E8FC-399B-8124-5E99203D4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069085"/>
              </p:ext>
            </p:extLst>
          </p:nvPr>
        </p:nvGraphicFramePr>
        <p:xfrm>
          <a:off x="5854885" y="-434789"/>
          <a:ext cx="7455183" cy="569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0DF5E24-955F-6D41-3FDE-4B28E63068C4}"/>
              </a:ext>
            </a:extLst>
          </p:cNvPr>
          <p:cNvSpPr/>
          <p:nvPr/>
        </p:nvSpPr>
        <p:spPr>
          <a:xfrm>
            <a:off x="9556319" y="1908684"/>
            <a:ext cx="1343557" cy="1338115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29EE157-B3BE-611B-10D6-173C45FF93FE}"/>
              </a:ext>
            </a:extLst>
          </p:cNvPr>
          <p:cNvSpPr/>
          <p:nvPr/>
        </p:nvSpPr>
        <p:spPr>
          <a:xfrm>
            <a:off x="8887534" y="1178620"/>
            <a:ext cx="2634161" cy="2712401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763E-8792-5DEC-9E99-0775841808B6}"/>
              </a:ext>
            </a:extLst>
          </p:cNvPr>
          <p:cNvSpPr txBox="1"/>
          <p:nvPr/>
        </p:nvSpPr>
        <p:spPr>
          <a:xfrm>
            <a:off x="10303521" y="3351304"/>
            <a:ext cx="699487" cy="49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99D8DA-C4AC-5647-5CFF-1639E4B1B324}"/>
              </a:ext>
            </a:extLst>
          </p:cNvPr>
          <p:cNvSpPr txBox="1"/>
          <p:nvPr/>
        </p:nvSpPr>
        <p:spPr>
          <a:xfrm>
            <a:off x="10389726" y="711853"/>
            <a:ext cx="699487" cy="49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B38CD-D2D4-041B-3BC7-29B29AE78B73}"/>
              </a:ext>
            </a:extLst>
          </p:cNvPr>
          <p:cNvSpPr txBox="1"/>
          <p:nvPr/>
        </p:nvSpPr>
        <p:spPr>
          <a:xfrm>
            <a:off x="8217229" y="5282686"/>
            <a:ext cx="3974770" cy="863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brownout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09399D-1399-7A82-4B0D-489DC9B792C1}"/>
              </a:ext>
            </a:extLst>
          </p:cNvPr>
          <p:cNvSpPr/>
          <p:nvPr/>
        </p:nvSpPr>
        <p:spPr>
          <a:xfrm>
            <a:off x="10364226" y="2992045"/>
            <a:ext cx="319219" cy="340310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8D95145-EAB8-A950-DE89-7DC1E20EDB1D}"/>
              </a:ext>
            </a:extLst>
          </p:cNvPr>
          <p:cNvSpPr/>
          <p:nvPr/>
        </p:nvSpPr>
        <p:spPr>
          <a:xfrm>
            <a:off x="10204614" y="987338"/>
            <a:ext cx="338579" cy="409006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5">
            <a:extLst>
              <a:ext uri="{FF2B5EF4-FFF2-40B4-BE49-F238E27FC236}">
                <a16:creationId xmlns:a16="http://schemas.microsoft.com/office/drawing/2014/main" id="{4974AA97-01C7-31B8-2DA1-90AA0736EDBC}"/>
              </a:ext>
            </a:extLst>
          </p:cNvPr>
          <p:cNvSpPr/>
          <p:nvPr/>
        </p:nvSpPr>
        <p:spPr>
          <a:xfrm>
            <a:off x="8720206" y="1608716"/>
            <a:ext cx="2381857" cy="2350020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72E85D9-64BB-05A6-60F7-1738B72B5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233288"/>
              </p:ext>
            </p:extLst>
          </p:nvPr>
        </p:nvGraphicFramePr>
        <p:xfrm>
          <a:off x="6208447" y="-299627"/>
          <a:ext cx="7717373" cy="580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F64168-8ED4-52CD-EBF3-0B5FAE7BE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678921"/>
              </p:ext>
            </p:extLst>
          </p:nvPr>
        </p:nvGraphicFramePr>
        <p:xfrm>
          <a:off x="-1583187" y="-299625"/>
          <a:ext cx="7423971" cy="580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lowchart: Connector 6">
            <a:extLst>
              <a:ext uri="{FF2B5EF4-FFF2-40B4-BE49-F238E27FC236}">
                <a16:creationId xmlns:a16="http://schemas.microsoft.com/office/drawing/2014/main" id="{302C6E85-6E44-A346-D651-50669BAF4E6F}"/>
              </a:ext>
            </a:extLst>
          </p:cNvPr>
          <p:cNvSpPr/>
          <p:nvPr/>
        </p:nvSpPr>
        <p:spPr>
          <a:xfrm>
            <a:off x="7630269" y="423010"/>
            <a:ext cx="4561730" cy="4721433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8">
            <a:extLst>
              <a:ext uri="{FF2B5EF4-FFF2-40B4-BE49-F238E27FC236}">
                <a16:creationId xmlns:a16="http://schemas.microsoft.com/office/drawing/2014/main" id="{9F7D4671-1C84-5E13-90EB-1A98B2B4896D}"/>
              </a:ext>
            </a:extLst>
          </p:cNvPr>
          <p:cNvSpPr/>
          <p:nvPr/>
        </p:nvSpPr>
        <p:spPr>
          <a:xfrm>
            <a:off x="10009045" y="235123"/>
            <a:ext cx="540300" cy="594189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lowchart: Connector 9">
            <a:extLst>
              <a:ext uri="{FF2B5EF4-FFF2-40B4-BE49-F238E27FC236}">
                <a16:creationId xmlns:a16="http://schemas.microsoft.com/office/drawing/2014/main" id="{A12A2B39-9CE0-77F9-FFA4-77606A007077}"/>
              </a:ext>
            </a:extLst>
          </p:cNvPr>
          <p:cNvSpPr/>
          <p:nvPr/>
        </p:nvSpPr>
        <p:spPr>
          <a:xfrm>
            <a:off x="10266796" y="3516917"/>
            <a:ext cx="510883" cy="527234"/>
          </a:xfrm>
          <a:prstGeom prst="flowChartConnector">
            <a:avLst/>
          </a:prstGeom>
          <a:solidFill>
            <a:srgbClr val="7030A0">
              <a:alpha val="820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AFFED-DE83-3379-E0FD-28A439BFA77B}"/>
              </a:ext>
            </a:extLst>
          </p:cNvPr>
          <p:cNvSpPr txBox="1"/>
          <p:nvPr/>
        </p:nvSpPr>
        <p:spPr>
          <a:xfrm>
            <a:off x="9943311" y="3961815"/>
            <a:ext cx="606034" cy="43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B387A-EA71-5085-51D9-6360146481B9}"/>
              </a:ext>
            </a:extLst>
          </p:cNvPr>
          <p:cNvSpPr txBox="1"/>
          <p:nvPr/>
        </p:nvSpPr>
        <p:spPr>
          <a:xfrm>
            <a:off x="10315876" y="714710"/>
            <a:ext cx="606034" cy="43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2267A-7917-3BBB-B9A7-F0AF1E980A81}"/>
              </a:ext>
            </a:extLst>
          </p:cNvPr>
          <p:cNvSpPr txBox="1"/>
          <p:nvPr/>
        </p:nvSpPr>
        <p:spPr>
          <a:xfrm>
            <a:off x="8411804" y="5699770"/>
            <a:ext cx="3443734" cy="74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to correct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0F06933-627C-A927-B539-F6E75D5E1822}"/>
              </a:ext>
            </a:extLst>
          </p:cNvPr>
          <p:cNvSpPr/>
          <p:nvPr/>
        </p:nvSpPr>
        <p:spPr>
          <a:xfrm>
            <a:off x="8720206" y="1618899"/>
            <a:ext cx="2381857" cy="2320685"/>
          </a:xfrm>
          <a:prstGeom prst="arc">
            <a:avLst>
              <a:gd name="adj1" fmla="val 4456359"/>
              <a:gd name="adj2" fmla="val 19183888"/>
            </a:avLst>
          </a:prstGeom>
          <a:noFill/>
          <a:ln w="22225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BBF7232-1D2C-0D19-AA34-8ED01D99342A}"/>
              </a:ext>
            </a:extLst>
          </p:cNvPr>
          <p:cNvSpPr/>
          <p:nvPr/>
        </p:nvSpPr>
        <p:spPr>
          <a:xfrm>
            <a:off x="7630269" y="423010"/>
            <a:ext cx="4561730" cy="4721432"/>
          </a:xfrm>
          <a:prstGeom prst="arc">
            <a:avLst>
              <a:gd name="adj1" fmla="val 17076268"/>
              <a:gd name="adj2" fmla="val 19075597"/>
            </a:avLst>
          </a:prstGeom>
          <a:noFill/>
          <a:ln w="2222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4">
            <a:extLst>
              <a:ext uri="{FF2B5EF4-FFF2-40B4-BE49-F238E27FC236}">
                <a16:creationId xmlns:a16="http://schemas.microsoft.com/office/drawing/2014/main" id="{A3EDDA25-4A05-393A-1227-E003606EA79F}"/>
              </a:ext>
            </a:extLst>
          </p:cNvPr>
          <p:cNvSpPr/>
          <p:nvPr/>
        </p:nvSpPr>
        <p:spPr>
          <a:xfrm>
            <a:off x="11533708" y="1175541"/>
            <a:ext cx="555092" cy="592835"/>
          </a:xfrm>
          <a:prstGeom prst="flowChartConnector">
            <a:avLst/>
          </a:prstGeom>
          <a:solidFill>
            <a:schemeClr val="accent6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4B77B772-FA6B-9EFE-978C-C036B0D75768}"/>
              </a:ext>
            </a:extLst>
          </p:cNvPr>
          <p:cNvSpPr/>
          <p:nvPr/>
        </p:nvSpPr>
        <p:spPr>
          <a:xfrm>
            <a:off x="10738022" y="1984527"/>
            <a:ext cx="511782" cy="595338"/>
          </a:xfrm>
          <a:prstGeom prst="flowChartConnector">
            <a:avLst/>
          </a:prstGeom>
          <a:solidFill>
            <a:srgbClr val="B53AC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1B548A-FAEE-E53B-4BBF-F10D2C5B77B3}"/>
              </a:ext>
            </a:extLst>
          </p:cNvPr>
          <p:cNvCxnSpPr>
            <a:cxnSpLocks/>
          </p:cNvCxnSpPr>
          <p:nvPr/>
        </p:nvCxnSpPr>
        <p:spPr>
          <a:xfrm>
            <a:off x="9999272" y="2880546"/>
            <a:ext cx="410743" cy="6500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EDFCF-E6DF-8FA6-65A3-C5D2206A2241}"/>
              </a:ext>
            </a:extLst>
          </p:cNvPr>
          <p:cNvCxnSpPr>
            <a:cxnSpLocks/>
          </p:cNvCxnSpPr>
          <p:nvPr/>
        </p:nvCxnSpPr>
        <p:spPr>
          <a:xfrm flipV="1">
            <a:off x="10009045" y="859200"/>
            <a:ext cx="195599" cy="2018268"/>
          </a:xfrm>
          <a:prstGeom prst="straightConnector1">
            <a:avLst/>
          </a:prstGeom>
          <a:ln w="25400">
            <a:solidFill>
              <a:srgbClr val="FF0000">
                <a:alpha val="3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79CA8A9-3401-7848-A948-3AD31CCC411D}"/>
              </a:ext>
            </a:extLst>
          </p:cNvPr>
          <p:cNvSpPr/>
          <p:nvPr/>
        </p:nvSpPr>
        <p:spPr>
          <a:xfrm>
            <a:off x="9179322" y="2162490"/>
            <a:ext cx="1370023" cy="1200908"/>
          </a:xfrm>
          <a:prstGeom prst="arc">
            <a:avLst>
              <a:gd name="adj1" fmla="val 3426638"/>
              <a:gd name="adj2" fmla="val 17171346"/>
            </a:avLst>
          </a:prstGeom>
          <a:noFill/>
          <a:ln w="2222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EF2C6-AEA8-2A0E-EAFF-DE5D4C119EC1}"/>
              </a:ext>
            </a:extLst>
          </p:cNvPr>
          <p:cNvSpPr txBox="1"/>
          <p:nvPr/>
        </p:nvSpPr>
        <p:spPr>
          <a:xfrm>
            <a:off x="9902749" y="2651171"/>
            <a:ext cx="1838047" cy="43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en-US" sz="1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Connector 5">
            <a:extLst>
              <a:ext uri="{FF2B5EF4-FFF2-40B4-BE49-F238E27FC236}">
                <a16:creationId xmlns:a16="http://schemas.microsoft.com/office/drawing/2014/main" id="{A0E4F26C-4B9B-EAF7-613C-818680F7CB77}"/>
              </a:ext>
            </a:extLst>
          </p:cNvPr>
          <p:cNvSpPr/>
          <p:nvPr/>
        </p:nvSpPr>
        <p:spPr>
          <a:xfrm>
            <a:off x="1089937" y="1613201"/>
            <a:ext cx="2381857" cy="2350020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6">
            <a:extLst>
              <a:ext uri="{FF2B5EF4-FFF2-40B4-BE49-F238E27FC236}">
                <a16:creationId xmlns:a16="http://schemas.microsoft.com/office/drawing/2014/main" id="{47D49347-9376-B497-9CFC-37F600F4C342}"/>
              </a:ext>
            </a:extLst>
          </p:cNvPr>
          <p:cNvSpPr/>
          <p:nvPr/>
        </p:nvSpPr>
        <p:spPr>
          <a:xfrm>
            <a:off x="0" y="427495"/>
            <a:ext cx="4561730" cy="4721433"/>
          </a:xfrm>
          <a:prstGeom prst="flowChartConnector">
            <a:avLst/>
          </a:prstGeom>
          <a:noFill/>
          <a:ln w="317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8">
            <a:extLst>
              <a:ext uri="{FF2B5EF4-FFF2-40B4-BE49-F238E27FC236}">
                <a16:creationId xmlns:a16="http://schemas.microsoft.com/office/drawing/2014/main" id="{ABCB5C01-7D7B-7389-81F2-4546042F838C}"/>
              </a:ext>
            </a:extLst>
          </p:cNvPr>
          <p:cNvSpPr/>
          <p:nvPr/>
        </p:nvSpPr>
        <p:spPr>
          <a:xfrm>
            <a:off x="3903438" y="1177747"/>
            <a:ext cx="571186" cy="593132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9">
            <a:extLst>
              <a:ext uri="{FF2B5EF4-FFF2-40B4-BE49-F238E27FC236}">
                <a16:creationId xmlns:a16="http://schemas.microsoft.com/office/drawing/2014/main" id="{16091137-16DC-CA87-6410-CF416A68F8E5}"/>
              </a:ext>
            </a:extLst>
          </p:cNvPr>
          <p:cNvSpPr/>
          <p:nvPr/>
        </p:nvSpPr>
        <p:spPr>
          <a:xfrm>
            <a:off x="3093735" y="1977985"/>
            <a:ext cx="512996" cy="557810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476E1-EF13-AEF4-CE68-EC2528A9A651}"/>
              </a:ext>
            </a:extLst>
          </p:cNvPr>
          <p:cNvSpPr txBox="1"/>
          <p:nvPr/>
        </p:nvSpPr>
        <p:spPr>
          <a:xfrm>
            <a:off x="2634666" y="2388842"/>
            <a:ext cx="606034" cy="43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038C0-8F8C-123B-4C35-08803B77281F}"/>
              </a:ext>
            </a:extLst>
          </p:cNvPr>
          <p:cNvSpPr txBox="1"/>
          <p:nvPr/>
        </p:nvSpPr>
        <p:spPr>
          <a:xfrm>
            <a:off x="3542719" y="1623386"/>
            <a:ext cx="606034" cy="43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91E87-D37E-4A95-F383-D846BF49CD79}"/>
              </a:ext>
            </a:extLst>
          </p:cNvPr>
          <p:cNvSpPr txBox="1"/>
          <p:nvPr/>
        </p:nvSpPr>
        <p:spPr>
          <a:xfrm>
            <a:off x="400587" y="5559785"/>
            <a:ext cx="3443734" cy="1063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extra cycles to increase success rate</a:t>
            </a:r>
          </a:p>
          <a:p>
            <a:pPr algn="ctr"/>
            <a:endParaRPr lang="en-US" sz="16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7909B96-E414-DEF5-053A-6430F0F55F43}"/>
              </a:ext>
            </a:extLst>
          </p:cNvPr>
          <p:cNvSpPr/>
          <p:nvPr/>
        </p:nvSpPr>
        <p:spPr>
          <a:xfrm>
            <a:off x="1089937" y="1623385"/>
            <a:ext cx="2381857" cy="2320685"/>
          </a:xfrm>
          <a:prstGeom prst="arc">
            <a:avLst>
              <a:gd name="adj1" fmla="val 20957394"/>
              <a:gd name="adj2" fmla="val 19183888"/>
            </a:avLst>
          </a:prstGeom>
          <a:ln w="22225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AEC2E05-F0C8-6AAA-5095-1F4A545FB3F4}"/>
              </a:ext>
            </a:extLst>
          </p:cNvPr>
          <p:cNvSpPr/>
          <p:nvPr/>
        </p:nvSpPr>
        <p:spPr>
          <a:xfrm>
            <a:off x="0" y="427495"/>
            <a:ext cx="4561730" cy="4721432"/>
          </a:xfrm>
          <a:prstGeom prst="arc">
            <a:avLst>
              <a:gd name="adj1" fmla="val 19993693"/>
              <a:gd name="adj2" fmla="val 19075597"/>
            </a:avLst>
          </a:prstGeom>
          <a:ln w="2222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4">
            <a:extLst>
              <a:ext uri="{FF2B5EF4-FFF2-40B4-BE49-F238E27FC236}">
                <a16:creationId xmlns:a16="http://schemas.microsoft.com/office/drawing/2014/main" id="{8E4443C3-1B45-C3AE-6FA6-E46EF192B749}"/>
              </a:ext>
            </a:extLst>
          </p:cNvPr>
          <p:cNvSpPr/>
          <p:nvPr/>
        </p:nvSpPr>
        <p:spPr>
          <a:xfrm>
            <a:off x="9091420" y="2388842"/>
            <a:ext cx="277952" cy="31917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1414644" y="1170549"/>
            <a:ext cx="914663" cy="453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3371154" y="1170549"/>
            <a:ext cx="889553" cy="453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5302557" y="1170547"/>
            <a:ext cx="889553" cy="453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7327991" y="1170544"/>
            <a:ext cx="957217" cy="453139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9349051" y="1170544"/>
            <a:ext cx="889553" cy="45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11302446" y="1170543"/>
            <a:ext cx="889553" cy="453139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EC770-E1A7-ED52-91EC-631C2EA3E261}"/>
              </a:ext>
            </a:extLst>
          </p:cNvPr>
          <p:cNvSpPr/>
          <p:nvPr/>
        </p:nvSpPr>
        <p:spPr>
          <a:xfrm>
            <a:off x="2369650" y="2428772"/>
            <a:ext cx="889553" cy="453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594DC2-48E5-0743-FB22-2C42E1AACBDA}"/>
              </a:ext>
            </a:extLst>
          </p:cNvPr>
          <p:cNvSpPr/>
          <p:nvPr/>
        </p:nvSpPr>
        <p:spPr>
          <a:xfrm>
            <a:off x="6349611" y="2428772"/>
            <a:ext cx="957217" cy="453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FCD17-FC90-D94C-3D41-9ACFAE963BA4}"/>
              </a:ext>
            </a:extLst>
          </p:cNvPr>
          <p:cNvSpPr/>
          <p:nvPr/>
        </p:nvSpPr>
        <p:spPr>
          <a:xfrm>
            <a:off x="10367796" y="2428772"/>
            <a:ext cx="889553" cy="45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BD9246-0432-A214-B526-61167B2BFD2A}"/>
              </a:ext>
            </a:extLst>
          </p:cNvPr>
          <p:cNvSpPr/>
          <p:nvPr/>
        </p:nvSpPr>
        <p:spPr>
          <a:xfrm>
            <a:off x="4311103" y="3715842"/>
            <a:ext cx="889553" cy="453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CC45DD-EBA2-46C7-3C39-B8271F362D23}"/>
              </a:ext>
            </a:extLst>
          </p:cNvPr>
          <p:cNvSpPr/>
          <p:nvPr/>
        </p:nvSpPr>
        <p:spPr>
          <a:xfrm>
            <a:off x="8340226" y="3715840"/>
            <a:ext cx="889553" cy="453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355ABB-5E80-00D6-2285-8FA6EA87DFC3}"/>
              </a:ext>
            </a:extLst>
          </p:cNvPr>
          <p:cNvSpPr/>
          <p:nvPr/>
        </p:nvSpPr>
        <p:spPr>
          <a:xfrm>
            <a:off x="6349611" y="5187143"/>
            <a:ext cx="1057324" cy="453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Elbow Connector 27">
            <a:extLst>
              <a:ext uri="{FF2B5EF4-FFF2-40B4-BE49-F238E27FC236}">
                <a16:creationId xmlns:a16="http://schemas.microsoft.com/office/drawing/2014/main" id="{82E3563F-4B3E-594A-BEA1-F35F8CAACCCA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16200000" flipH="1">
            <a:off x="1940658" y="1555004"/>
            <a:ext cx="805083" cy="942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>
            <a:extLst>
              <a:ext uri="{FF2B5EF4-FFF2-40B4-BE49-F238E27FC236}">
                <a16:creationId xmlns:a16="http://schemas.microsoft.com/office/drawing/2014/main" id="{A4BF7F11-201E-9084-29C3-398A129E832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5400000">
            <a:off x="2912638" y="1525478"/>
            <a:ext cx="805083" cy="1001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FCA60E50-2076-11ED-2328-22055889D3D3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16200000" flipH="1">
            <a:off x="5885233" y="1485783"/>
            <a:ext cx="805085" cy="1080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3">
            <a:extLst>
              <a:ext uri="{FF2B5EF4-FFF2-40B4-BE49-F238E27FC236}">
                <a16:creationId xmlns:a16="http://schemas.microsoft.com/office/drawing/2014/main" id="{152EE4FA-06BA-A545-13A9-D1F2ABE965D4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5400000">
            <a:off x="6914868" y="1537038"/>
            <a:ext cx="805088" cy="978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5">
            <a:extLst>
              <a:ext uri="{FF2B5EF4-FFF2-40B4-BE49-F238E27FC236}">
                <a16:creationId xmlns:a16="http://schemas.microsoft.com/office/drawing/2014/main" id="{B02ACAE7-EBC9-8BD4-53B4-BE0B84F9444D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rot="16200000" flipH="1">
            <a:off x="9900657" y="1516854"/>
            <a:ext cx="805088" cy="10187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37">
            <a:extLst>
              <a:ext uri="{FF2B5EF4-FFF2-40B4-BE49-F238E27FC236}">
                <a16:creationId xmlns:a16="http://schemas.microsoft.com/office/drawing/2014/main" id="{DC8E188D-3C76-56BC-C822-93F93F509039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5400000">
            <a:off x="10877354" y="1558900"/>
            <a:ext cx="805089" cy="934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9">
            <a:extLst>
              <a:ext uri="{FF2B5EF4-FFF2-40B4-BE49-F238E27FC236}">
                <a16:creationId xmlns:a16="http://schemas.microsoft.com/office/drawing/2014/main" id="{3A4E183A-5CE8-20D0-0D73-0C3C9335432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3368185" y="2328148"/>
            <a:ext cx="833931" cy="1941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>
            <a:extLst>
              <a:ext uri="{FF2B5EF4-FFF2-40B4-BE49-F238E27FC236}">
                <a16:creationId xmlns:a16="http://schemas.microsoft.com/office/drawing/2014/main" id="{D2D94278-10D3-EE17-C0E9-CC818F0CAF2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5375083" y="2262705"/>
            <a:ext cx="833931" cy="2072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3">
            <a:extLst>
              <a:ext uri="{FF2B5EF4-FFF2-40B4-BE49-F238E27FC236}">
                <a16:creationId xmlns:a16="http://schemas.microsoft.com/office/drawing/2014/main" id="{3FD659AE-2B51-C966-05C7-C5B0691A6BE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5400000">
            <a:off x="9381825" y="2285089"/>
            <a:ext cx="833928" cy="2027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5">
            <a:extLst>
              <a:ext uri="{FF2B5EF4-FFF2-40B4-BE49-F238E27FC236}">
                <a16:creationId xmlns:a16="http://schemas.microsoft.com/office/drawing/2014/main" id="{BE07E25C-A8A3-438B-1803-B03A79D8B47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5307994" y="3616864"/>
            <a:ext cx="1018162" cy="21223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7">
            <a:extLst>
              <a:ext uri="{FF2B5EF4-FFF2-40B4-BE49-F238E27FC236}">
                <a16:creationId xmlns:a16="http://schemas.microsoft.com/office/drawing/2014/main" id="{B1A68D62-E9EA-6990-9E7A-747C85FA8027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7322556" y="3724697"/>
            <a:ext cx="1018163" cy="19067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E20780D-C547-20D7-59D7-F07ABBE8E439}"/>
              </a:ext>
            </a:extLst>
          </p:cNvPr>
          <p:cNvSpPr/>
          <p:nvPr/>
        </p:nvSpPr>
        <p:spPr>
          <a:xfrm>
            <a:off x="3371154" y="2524816"/>
            <a:ext cx="385724" cy="27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87E48-2A9F-BC4D-33E8-58DB5FE9BF31}"/>
              </a:ext>
            </a:extLst>
          </p:cNvPr>
          <p:cNvSpPr/>
          <p:nvPr/>
        </p:nvSpPr>
        <p:spPr>
          <a:xfrm>
            <a:off x="3756879" y="2524816"/>
            <a:ext cx="385724" cy="27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6D438-01BF-4FA4-C041-6F889D47976B}"/>
              </a:ext>
            </a:extLst>
          </p:cNvPr>
          <p:cNvSpPr/>
          <p:nvPr/>
        </p:nvSpPr>
        <p:spPr>
          <a:xfrm>
            <a:off x="7420877" y="2516712"/>
            <a:ext cx="385724" cy="277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36F67-3542-8CB9-BE56-C13F859F43A8}"/>
              </a:ext>
            </a:extLst>
          </p:cNvPr>
          <p:cNvSpPr/>
          <p:nvPr/>
        </p:nvSpPr>
        <p:spPr>
          <a:xfrm>
            <a:off x="7806602" y="2516712"/>
            <a:ext cx="385724" cy="27725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E823D-5BDC-F294-077A-F23936AAA900}"/>
              </a:ext>
            </a:extLst>
          </p:cNvPr>
          <p:cNvSpPr/>
          <p:nvPr/>
        </p:nvSpPr>
        <p:spPr>
          <a:xfrm>
            <a:off x="11361501" y="2516712"/>
            <a:ext cx="385724" cy="27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D4561-1B04-0626-DCAF-260E248909C6}"/>
              </a:ext>
            </a:extLst>
          </p:cNvPr>
          <p:cNvSpPr/>
          <p:nvPr/>
        </p:nvSpPr>
        <p:spPr>
          <a:xfrm>
            <a:off x="11747225" y="2516712"/>
            <a:ext cx="385724" cy="27725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7C166-BC34-08B3-90FF-9D12CDE7DFAE}"/>
              </a:ext>
            </a:extLst>
          </p:cNvPr>
          <p:cNvSpPr/>
          <p:nvPr/>
        </p:nvSpPr>
        <p:spPr>
          <a:xfrm>
            <a:off x="5318073" y="3803782"/>
            <a:ext cx="385724" cy="27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25CAE-E066-592C-7E6D-C02D715DD8CB}"/>
              </a:ext>
            </a:extLst>
          </p:cNvPr>
          <p:cNvSpPr/>
          <p:nvPr/>
        </p:nvSpPr>
        <p:spPr>
          <a:xfrm>
            <a:off x="5703797" y="3803782"/>
            <a:ext cx="385724" cy="27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D7A41-687E-D50F-61A6-A190CB3CF875}"/>
              </a:ext>
            </a:extLst>
          </p:cNvPr>
          <p:cNvSpPr/>
          <p:nvPr/>
        </p:nvSpPr>
        <p:spPr>
          <a:xfrm>
            <a:off x="6074075" y="3803782"/>
            <a:ext cx="385724" cy="277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C940A-71E2-FEAC-B1A4-88BBF932AF0C}"/>
              </a:ext>
            </a:extLst>
          </p:cNvPr>
          <p:cNvSpPr/>
          <p:nvPr/>
        </p:nvSpPr>
        <p:spPr>
          <a:xfrm>
            <a:off x="6459800" y="3803782"/>
            <a:ext cx="385724" cy="27725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25DBB-B768-6A5D-0E88-46308ABFF973}"/>
              </a:ext>
            </a:extLst>
          </p:cNvPr>
          <p:cNvSpPr/>
          <p:nvPr/>
        </p:nvSpPr>
        <p:spPr>
          <a:xfrm>
            <a:off x="9349051" y="3832273"/>
            <a:ext cx="385724" cy="27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01563-C4B2-0283-D2E3-155483AADB10}"/>
              </a:ext>
            </a:extLst>
          </p:cNvPr>
          <p:cNvSpPr/>
          <p:nvPr/>
        </p:nvSpPr>
        <p:spPr>
          <a:xfrm>
            <a:off x="9734775" y="3832273"/>
            <a:ext cx="385724" cy="27725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2E87-367C-E846-7FA6-4FA828B3AE87}"/>
              </a:ext>
            </a:extLst>
          </p:cNvPr>
          <p:cNvSpPr/>
          <p:nvPr/>
        </p:nvSpPr>
        <p:spPr>
          <a:xfrm>
            <a:off x="7499473" y="5285330"/>
            <a:ext cx="385724" cy="277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6732D-5C25-7E99-705B-E6E233C820B9}"/>
              </a:ext>
            </a:extLst>
          </p:cNvPr>
          <p:cNvSpPr/>
          <p:nvPr/>
        </p:nvSpPr>
        <p:spPr>
          <a:xfrm>
            <a:off x="7885197" y="5285330"/>
            <a:ext cx="385724" cy="27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44124-F416-3666-2066-192C551A1E34}"/>
              </a:ext>
            </a:extLst>
          </p:cNvPr>
          <p:cNvSpPr/>
          <p:nvPr/>
        </p:nvSpPr>
        <p:spPr>
          <a:xfrm>
            <a:off x="8255475" y="5285330"/>
            <a:ext cx="385724" cy="277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8CE73-5352-9654-7CE4-E15C3BF03465}"/>
              </a:ext>
            </a:extLst>
          </p:cNvPr>
          <p:cNvSpPr/>
          <p:nvPr/>
        </p:nvSpPr>
        <p:spPr>
          <a:xfrm>
            <a:off x="8641199" y="5285330"/>
            <a:ext cx="385724" cy="27725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D55FA4-BE35-47B5-3B6C-FDAA09A5074F}"/>
              </a:ext>
            </a:extLst>
          </p:cNvPr>
          <p:cNvSpPr/>
          <p:nvPr/>
        </p:nvSpPr>
        <p:spPr>
          <a:xfrm>
            <a:off x="9024596" y="5285330"/>
            <a:ext cx="385724" cy="27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4B9FE6-73F9-9E87-81AE-E2C4E494D3E3}"/>
              </a:ext>
            </a:extLst>
          </p:cNvPr>
          <p:cNvSpPr/>
          <p:nvPr/>
        </p:nvSpPr>
        <p:spPr>
          <a:xfrm>
            <a:off x="9410320" y="5285330"/>
            <a:ext cx="385724" cy="27725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BEC6C-BAB3-A202-EA9B-14819FDAEF71}"/>
              </a:ext>
            </a:extLst>
          </p:cNvPr>
          <p:cNvSpPr txBox="1"/>
          <p:nvPr/>
        </p:nvSpPr>
        <p:spPr>
          <a:xfrm>
            <a:off x="43319" y="1919883"/>
            <a:ext cx="1687373" cy="5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A471D-F51C-AC89-1BBA-0D296512CB5D}"/>
              </a:ext>
            </a:extLst>
          </p:cNvPr>
          <p:cNvSpPr txBox="1"/>
          <p:nvPr/>
        </p:nvSpPr>
        <p:spPr>
          <a:xfrm>
            <a:off x="1" y="3766776"/>
            <a:ext cx="1687373" cy="5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861AF1-D984-EB39-49D3-544E6510E459}"/>
              </a:ext>
            </a:extLst>
          </p:cNvPr>
          <p:cNvSpPr txBox="1"/>
          <p:nvPr/>
        </p:nvSpPr>
        <p:spPr>
          <a:xfrm>
            <a:off x="0" y="5139970"/>
            <a:ext cx="1687373" cy="547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17F133-49FD-2C2C-4EE6-EC2B55217831}"/>
              </a:ext>
            </a:extLst>
          </p:cNvPr>
          <p:cNvCxnSpPr>
            <a:cxnSpLocks/>
          </p:cNvCxnSpPr>
          <p:nvPr/>
        </p:nvCxnSpPr>
        <p:spPr>
          <a:xfrm>
            <a:off x="843688" y="3196838"/>
            <a:ext cx="1200366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B86C80-F248-4CFC-9A7C-0FA49396C219}"/>
              </a:ext>
            </a:extLst>
          </p:cNvPr>
          <p:cNvCxnSpPr>
            <a:cxnSpLocks/>
          </p:cNvCxnSpPr>
          <p:nvPr/>
        </p:nvCxnSpPr>
        <p:spPr>
          <a:xfrm>
            <a:off x="877912" y="4848100"/>
            <a:ext cx="1200366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0" y="2434686"/>
            <a:ext cx="1043500" cy="390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2133132" y="2433093"/>
            <a:ext cx="1131644" cy="394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4354408" y="2433086"/>
            <a:ext cx="1043500" cy="394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6386180" y="2429879"/>
            <a:ext cx="1089631" cy="394199"/>
          </a:xfrm>
          <a:prstGeom prst="rect">
            <a:avLst/>
          </a:prstGeom>
          <a:solidFill>
            <a:srgbClr val="FF40FF">
              <a:alpha val="4461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8455477" y="2441900"/>
            <a:ext cx="1131644" cy="394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10483260" y="2441900"/>
            <a:ext cx="1157459" cy="394199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D02A4E-9C79-1CC4-3950-D64596CDA86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043500" y="2630181"/>
            <a:ext cx="108963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0727B-02F3-F8BF-D2BC-DD3CBF5BEDC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264777" y="2630186"/>
            <a:ext cx="108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9529E-B472-E610-8734-FABE93847F6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397909" y="2626979"/>
            <a:ext cx="988271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7A5FC-31D9-629E-29E7-6D58C630461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475812" y="2626979"/>
            <a:ext cx="979665" cy="1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9512D7-7474-33CD-D707-AB8F51BD921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9587122" y="2638999"/>
            <a:ext cx="89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50B-C78B-6BEA-A35E-387B942A37A2}"/>
              </a:ext>
            </a:extLst>
          </p:cNvPr>
          <p:cNvSpPr/>
          <p:nvPr/>
        </p:nvSpPr>
        <p:spPr>
          <a:xfrm>
            <a:off x="2133132" y="3022774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CE922AE-2DA1-BED3-5F42-D208A49DDE79}"/>
              </a:ext>
            </a:extLst>
          </p:cNvPr>
          <p:cNvSpPr/>
          <p:nvPr/>
        </p:nvSpPr>
        <p:spPr>
          <a:xfrm>
            <a:off x="2562199" y="3022774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D2B0BB9-C657-E2DA-E97A-29032588BC3A}"/>
              </a:ext>
            </a:extLst>
          </p:cNvPr>
          <p:cNvSpPr/>
          <p:nvPr/>
        </p:nvSpPr>
        <p:spPr>
          <a:xfrm>
            <a:off x="4354408" y="3022774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23FEFA-3C39-81DB-3347-F7720D5749D9}"/>
              </a:ext>
            </a:extLst>
          </p:cNvPr>
          <p:cNvSpPr/>
          <p:nvPr/>
        </p:nvSpPr>
        <p:spPr>
          <a:xfrm>
            <a:off x="4783476" y="3022774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A54A64-F326-21C8-B355-66DF00475EB9}"/>
              </a:ext>
            </a:extLst>
          </p:cNvPr>
          <p:cNvSpPr/>
          <p:nvPr/>
        </p:nvSpPr>
        <p:spPr>
          <a:xfrm>
            <a:off x="5212543" y="3022774"/>
            <a:ext cx="429067" cy="3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C029DBF-B8C5-149B-12DD-609BA18B55BB}"/>
              </a:ext>
            </a:extLst>
          </p:cNvPr>
          <p:cNvSpPr/>
          <p:nvPr/>
        </p:nvSpPr>
        <p:spPr>
          <a:xfrm>
            <a:off x="6367994" y="3022774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836A2D-3FAD-C7D1-9643-0ECED244D0E8}"/>
              </a:ext>
            </a:extLst>
          </p:cNvPr>
          <p:cNvSpPr/>
          <p:nvPr/>
        </p:nvSpPr>
        <p:spPr>
          <a:xfrm>
            <a:off x="6797061" y="3022774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312D0A-CC90-2C50-C5B1-48C44776E5C8}"/>
              </a:ext>
            </a:extLst>
          </p:cNvPr>
          <p:cNvSpPr/>
          <p:nvPr/>
        </p:nvSpPr>
        <p:spPr>
          <a:xfrm>
            <a:off x="7226129" y="3022774"/>
            <a:ext cx="429067" cy="3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E85B2E-1D39-A3C8-AEB5-67FBAD0DD4D1}"/>
              </a:ext>
            </a:extLst>
          </p:cNvPr>
          <p:cNvSpPr/>
          <p:nvPr/>
        </p:nvSpPr>
        <p:spPr>
          <a:xfrm>
            <a:off x="6367994" y="3331185"/>
            <a:ext cx="429067" cy="308411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9B68582-37FE-47FA-BEE0-E518216606BD}"/>
              </a:ext>
            </a:extLst>
          </p:cNvPr>
          <p:cNvSpPr/>
          <p:nvPr/>
        </p:nvSpPr>
        <p:spPr>
          <a:xfrm>
            <a:off x="8450128" y="3022774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B1EA7F-F5B2-0EF1-D30B-E48C141C5441}"/>
              </a:ext>
            </a:extLst>
          </p:cNvPr>
          <p:cNvSpPr/>
          <p:nvPr/>
        </p:nvSpPr>
        <p:spPr>
          <a:xfrm>
            <a:off x="8879195" y="3022774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CEB93EA-4CD8-7B41-8E3C-93C5EE7A6356}"/>
              </a:ext>
            </a:extLst>
          </p:cNvPr>
          <p:cNvSpPr/>
          <p:nvPr/>
        </p:nvSpPr>
        <p:spPr>
          <a:xfrm>
            <a:off x="9308263" y="3022774"/>
            <a:ext cx="429067" cy="3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0B17FB-DBD4-E589-7B8F-6DFE78D392BE}"/>
              </a:ext>
            </a:extLst>
          </p:cNvPr>
          <p:cNvSpPr/>
          <p:nvPr/>
        </p:nvSpPr>
        <p:spPr>
          <a:xfrm>
            <a:off x="8450128" y="3328794"/>
            <a:ext cx="429067" cy="308411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DC743E-C032-6669-0E0B-2BFEF7BF84F3}"/>
              </a:ext>
            </a:extLst>
          </p:cNvPr>
          <p:cNvSpPr/>
          <p:nvPr/>
        </p:nvSpPr>
        <p:spPr>
          <a:xfrm>
            <a:off x="6367994" y="3022774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7941FD8-C5AF-58E7-36EA-96B4108F648C}"/>
              </a:ext>
            </a:extLst>
          </p:cNvPr>
          <p:cNvSpPr/>
          <p:nvPr/>
        </p:nvSpPr>
        <p:spPr>
          <a:xfrm>
            <a:off x="6797061" y="3022774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EA53B9-A396-F2A0-79E1-CF0D3399B101}"/>
              </a:ext>
            </a:extLst>
          </p:cNvPr>
          <p:cNvSpPr/>
          <p:nvPr/>
        </p:nvSpPr>
        <p:spPr>
          <a:xfrm>
            <a:off x="7226129" y="3022774"/>
            <a:ext cx="429067" cy="3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2BBC938-F888-21E3-127F-80B385BD8C1E}"/>
              </a:ext>
            </a:extLst>
          </p:cNvPr>
          <p:cNvSpPr/>
          <p:nvPr/>
        </p:nvSpPr>
        <p:spPr>
          <a:xfrm>
            <a:off x="8879195" y="3328794"/>
            <a:ext cx="429067" cy="308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938D8D-21DA-DCC5-FEC0-E78242C2DD5D}"/>
              </a:ext>
            </a:extLst>
          </p:cNvPr>
          <p:cNvSpPr/>
          <p:nvPr/>
        </p:nvSpPr>
        <p:spPr>
          <a:xfrm>
            <a:off x="10502066" y="3082721"/>
            <a:ext cx="429067" cy="3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449A4D-8B81-02B1-8821-79D100222B99}"/>
              </a:ext>
            </a:extLst>
          </p:cNvPr>
          <p:cNvSpPr/>
          <p:nvPr/>
        </p:nvSpPr>
        <p:spPr>
          <a:xfrm>
            <a:off x="10931134" y="3082721"/>
            <a:ext cx="429067" cy="308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7459063-5D0E-3635-04BE-EBF7B2B73456}"/>
              </a:ext>
            </a:extLst>
          </p:cNvPr>
          <p:cNvSpPr/>
          <p:nvPr/>
        </p:nvSpPr>
        <p:spPr>
          <a:xfrm>
            <a:off x="11360201" y="3082721"/>
            <a:ext cx="429067" cy="3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353DDAE-D8BD-FCE9-96C6-CBE947F0B4CE}"/>
              </a:ext>
            </a:extLst>
          </p:cNvPr>
          <p:cNvSpPr/>
          <p:nvPr/>
        </p:nvSpPr>
        <p:spPr>
          <a:xfrm>
            <a:off x="10502066" y="3388741"/>
            <a:ext cx="429067" cy="308411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EBE84CD-0CE7-1A24-F158-3E02C5AFDAB4}"/>
              </a:ext>
            </a:extLst>
          </p:cNvPr>
          <p:cNvSpPr/>
          <p:nvPr/>
        </p:nvSpPr>
        <p:spPr>
          <a:xfrm>
            <a:off x="10931134" y="3388741"/>
            <a:ext cx="429067" cy="308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1DEA094-EEA6-49A0-CBCA-E2A40888100E}"/>
              </a:ext>
            </a:extLst>
          </p:cNvPr>
          <p:cNvSpPr/>
          <p:nvPr/>
        </p:nvSpPr>
        <p:spPr>
          <a:xfrm>
            <a:off x="11360201" y="3388741"/>
            <a:ext cx="429067" cy="308411"/>
          </a:xfrm>
          <a:prstGeom prst="rect">
            <a:avLst/>
          </a:prstGeom>
          <a:solidFill>
            <a:srgbClr val="C00000">
              <a:alpha val="4487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DF7A8B-9AEF-0012-BEE5-51F2B7699F25}"/>
              </a:ext>
            </a:extLst>
          </p:cNvPr>
          <p:cNvSpPr txBox="1"/>
          <p:nvPr/>
        </p:nvSpPr>
        <p:spPr>
          <a:xfrm>
            <a:off x="1832314" y="3816091"/>
            <a:ext cx="1876980" cy="60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2A9BDC-B149-B220-7B3A-6BADC4597F13}"/>
              </a:ext>
            </a:extLst>
          </p:cNvPr>
          <p:cNvSpPr txBox="1"/>
          <p:nvPr/>
        </p:nvSpPr>
        <p:spPr>
          <a:xfrm>
            <a:off x="4101421" y="3816091"/>
            <a:ext cx="1876980" cy="60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A673226-D3B5-79A0-73E5-F15D78A9881F}"/>
              </a:ext>
            </a:extLst>
          </p:cNvPr>
          <p:cNvSpPr txBox="1"/>
          <p:nvPr/>
        </p:nvSpPr>
        <p:spPr>
          <a:xfrm>
            <a:off x="6277030" y="3819113"/>
            <a:ext cx="1876980" cy="60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FA30EE2-4C0F-5D90-C900-0111F6570075}"/>
              </a:ext>
            </a:extLst>
          </p:cNvPr>
          <p:cNvSpPr txBox="1"/>
          <p:nvPr/>
        </p:nvSpPr>
        <p:spPr>
          <a:xfrm>
            <a:off x="8296024" y="3816091"/>
            <a:ext cx="1876980" cy="60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DD71DC-B4EF-765C-7A43-2FCA6EC84B6C}"/>
              </a:ext>
            </a:extLst>
          </p:cNvPr>
          <p:cNvSpPr txBox="1"/>
          <p:nvPr/>
        </p:nvSpPr>
        <p:spPr>
          <a:xfrm>
            <a:off x="10315019" y="3816091"/>
            <a:ext cx="1876980" cy="609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D489DDA-5EAE-67EA-76E8-A1EF0248FB9F}"/>
              </a:ext>
            </a:extLst>
          </p:cNvPr>
          <p:cNvCxnSpPr>
            <a:cxnSpLocks/>
          </p:cNvCxnSpPr>
          <p:nvPr/>
        </p:nvCxnSpPr>
        <p:spPr>
          <a:xfrm>
            <a:off x="3833648" y="1654780"/>
            <a:ext cx="0" cy="3083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113C565-F69C-25BA-A5E8-D3953CFE4BDA}"/>
              </a:ext>
            </a:extLst>
          </p:cNvPr>
          <p:cNvCxnSpPr>
            <a:cxnSpLocks/>
          </p:cNvCxnSpPr>
          <p:nvPr/>
        </p:nvCxnSpPr>
        <p:spPr>
          <a:xfrm>
            <a:off x="6002658" y="1654780"/>
            <a:ext cx="0" cy="3083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4E776B-D121-83B5-1B66-6158351FB0B5}"/>
              </a:ext>
            </a:extLst>
          </p:cNvPr>
          <p:cNvCxnSpPr>
            <a:cxnSpLocks/>
          </p:cNvCxnSpPr>
          <p:nvPr/>
        </p:nvCxnSpPr>
        <p:spPr>
          <a:xfrm>
            <a:off x="8154011" y="1654780"/>
            <a:ext cx="0" cy="3083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44EC43-03C5-046E-BCB8-AA985A7DA1F2}"/>
              </a:ext>
            </a:extLst>
          </p:cNvPr>
          <p:cNvCxnSpPr>
            <a:cxnSpLocks/>
          </p:cNvCxnSpPr>
          <p:nvPr/>
        </p:nvCxnSpPr>
        <p:spPr>
          <a:xfrm>
            <a:off x="10173005" y="1654780"/>
            <a:ext cx="0" cy="3083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3795113" y="30565"/>
            <a:ext cx="550578" cy="20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4892923" y="30565"/>
            <a:ext cx="547233" cy="203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5907397" y="30564"/>
            <a:ext cx="514896" cy="219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6971264" y="30563"/>
            <a:ext cx="502781" cy="23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8032830" y="30563"/>
            <a:ext cx="495213" cy="23801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9058857" y="30562"/>
            <a:ext cx="547233" cy="23801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D02A4E-9C79-1CC4-3950-D64596CDA86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345691" y="132176"/>
            <a:ext cx="547232" cy="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9529E-B472-E610-8734-FABE93847F6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422293" y="140140"/>
            <a:ext cx="548970" cy="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9512D7-7474-33CD-D707-AB8F51BD921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528044" y="149568"/>
            <a:ext cx="530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DE2BAB4-3F79-271E-514C-B7A0CC49927B}"/>
              </a:ext>
            </a:extLst>
          </p:cNvPr>
          <p:cNvSpPr/>
          <p:nvPr/>
        </p:nvSpPr>
        <p:spPr>
          <a:xfrm>
            <a:off x="3893234" y="1776991"/>
            <a:ext cx="560422" cy="237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874CA-4A44-8FF7-903E-F1614BBC6E00}"/>
              </a:ext>
            </a:extLst>
          </p:cNvPr>
          <p:cNvSpPr/>
          <p:nvPr/>
        </p:nvSpPr>
        <p:spPr>
          <a:xfrm>
            <a:off x="4920897" y="1776990"/>
            <a:ext cx="519260" cy="246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EA5393-5017-ED88-3A64-35F05D6A23FB}"/>
              </a:ext>
            </a:extLst>
          </p:cNvPr>
          <p:cNvSpPr/>
          <p:nvPr/>
        </p:nvSpPr>
        <p:spPr>
          <a:xfrm>
            <a:off x="5955935" y="1776991"/>
            <a:ext cx="560422" cy="237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A7F74E-3AA8-EE91-2334-B89CD480165F}"/>
              </a:ext>
            </a:extLst>
          </p:cNvPr>
          <p:cNvSpPr/>
          <p:nvPr/>
        </p:nvSpPr>
        <p:spPr>
          <a:xfrm>
            <a:off x="6999237" y="1776988"/>
            <a:ext cx="502781" cy="23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06914A-11FC-EED9-4AED-699978B753F0}"/>
              </a:ext>
            </a:extLst>
          </p:cNvPr>
          <p:cNvSpPr/>
          <p:nvPr/>
        </p:nvSpPr>
        <p:spPr>
          <a:xfrm>
            <a:off x="8060804" y="1776987"/>
            <a:ext cx="551060" cy="27007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9C7D4F-8E0F-B670-ADAF-B18100E41EB3}"/>
              </a:ext>
            </a:extLst>
          </p:cNvPr>
          <p:cNvSpPr/>
          <p:nvPr/>
        </p:nvSpPr>
        <p:spPr>
          <a:xfrm>
            <a:off x="9086830" y="1776987"/>
            <a:ext cx="558785" cy="23706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C19133D-C7A2-A709-1881-7BC1B7BE9D73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 flipV="1">
            <a:off x="5440157" y="1895523"/>
            <a:ext cx="515777" cy="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4AA553-C4B4-8C6B-3927-6657DB2A5FA8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7502018" y="1895995"/>
            <a:ext cx="558785" cy="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2E35170B-3811-0BAA-9AD0-2EB1954B6D66}"/>
              </a:ext>
            </a:extLst>
          </p:cNvPr>
          <p:cNvCxnSpPr>
            <a:cxnSpLocks/>
            <a:stCxn id="92" idx="3"/>
            <a:endCxn id="87" idx="0"/>
          </p:cNvCxnSpPr>
          <p:nvPr/>
        </p:nvCxnSpPr>
        <p:spPr>
          <a:xfrm flipH="1" flipV="1">
            <a:off x="4173446" y="1776991"/>
            <a:ext cx="5472169" cy="118530"/>
          </a:xfrm>
          <a:prstGeom prst="bentConnector4">
            <a:avLst>
              <a:gd name="adj1" fmla="val -4764"/>
              <a:gd name="adj2" fmla="val 319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99F6293-D6F9-07B5-D6C4-25EEAD008BAF}"/>
              </a:ext>
            </a:extLst>
          </p:cNvPr>
          <p:cNvSpPr/>
          <p:nvPr/>
        </p:nvSpPr>
        <p:spPr>
          <a:xfrm>
            <a:off x="3912917" y="3172793"/>
            <a:ext cx="540739" cy="242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74FBE5-9EB9-4274-5D0D-DBA526EA4009}"/>
              </a:ext>
            </a:extLst>
          </p:cNvPr>
          <p:cNvSpPr/>
          <p:nvPr/>
        </p:nvSpPr>
        <p:spPr>
          <a:xfrm>
            <a:off x="4948723" y="3182122"/>
            <a:ext cx="540739" cy="2218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A7DD56-1DC3-D838-F1C1-45EF8C1CC697}"/>
              </a:ext>
            </a:extLst>
          </p:cNvPr>
          <p:cNvSpPr/>
          <p:nvPr/>
        </p:nvSpPr>
        <p:spPr>
          <a:xfrm>
            <a:off x="5955054" y="3172793"/>
            <a:ext cx="551059" cy="250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AEF6B27-8C28-5B42-E3FF-4671A89A56FE}"/>
              </a:ext>
            </a:extLst>
          </p:cNvPr>
          <p:cNvSpPr/>
          <p:nvPr/>
        </p:nvSpPr>
        <p:spPr>
          <a:xfrm>
            <a:off x="7030552" y="3182706"/>
            <a:ext cx="502781" cy="23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D706CE-163D-285B-7AFA-B8ECFFBB1194}"/>
              </a:ext>
            </a:extLst>
          </p:cNvPr>
          <p:cNvSpPr/>
          <p:nvPr/>
        </p:nvSpPr>
        <p:spPr>
          <a:xfrm>
            <a:off x="8080487" y="3172791"/>
            <a:ext cx="540739" cy="25000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DD071A6-5727-C0F8-B26F-32AFF3DFC4E9}"/>
              </a:ext>
            </a:extLst>
          </p:cNvPr>
          <p:cNvSpPr/>
          <p:nvPr/>
        </p:nvSpPr>
        <p:spPr>
          <a:xfrm>
            <a:off x="9133835" y="3206573"/>
            <a:ext cx="558785" cy="22181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15A546-985D-3CBC-2D4C-52C5B640FAE3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4453657" y="3293030"/>
            <a:ext cx="495066" cy="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599260-ABCF-3B5B-7458-F5A8A4A1B3EE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6506114" y="3297796"/>
            <a:ext cx="524438" cy="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92AA5B-C9AC-18ED-F123-72386C15D156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8621226" y="3297793"/>
            <a:ext cx="512608" cy="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5D3FE-86C8-1EA4-A115-ACC94FAF6611}"/>
              </a:ext>
            </a:extLst>
          </p:cNvPr>
          <p:cNvSpPr/>
          <p:nvPr/>
        </p:nvSpPr>
        <p:spPr>
          <a:xfrm>
            <a:off x="3893234" y="4711937"/>
            <a:ext cx="533364" cy="23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847190F-624E-733D-C8ED-1B3993E84A14}"/>
              </a:ext>
            </a:extLst>
          </p:cNvPr>
          <p:cNvSpPr/>
          <p:nvPr/>
        </p:nvSpPr>
        <p:spPr>
          <a:xfrm>
            <a:off x="4920898" y="4711937"/>
            <a:ext cx="533363" cy="23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469CEC-E64D-50AA-F2B3-78FBB82E42B9}"/>
              </a:ext>
            </a:extLst>
          </p:cNvPr>
          <p:cNvSpPr/>
          <p:nvPr/>
        </p:nvSpPr>
        <p:spPr>
          <a:xfrm>
            <a:off x="5935372" y="4711936"/>
            <a:ext cx="570741" cy="238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7792F1-181B-7959-3DAE-160112391763}"/>
              </a:ext>
            </a:extLst>
          </p:cNvPr>
          <p:cNvSpPr/>
          <p:nvPr/>
        </p:nvSpPr>
        <p:spPr>
          <a:xfrm>
            <a:off x="6999237" y="4711935"/>
            <a:ext cx="502781" cy="2380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4B8F1AE-C424-FE77-00A5-B7CE82D14F57}"/>
              </a:ext>
            </a:extLst>
          </p:cNvPr>
          <p:cNvSpPr/>
          <p:nvPr/>
        </p:nvSpPr>
        <p:spPr>
          <a:xfrm>
            <a:off x="8060805" y="4711934"/>
            <a:ext cx="551059" cy="23351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40807F8-9A4B-955B-D9D8-B5FA3925D588}"/>
              </a:ext>
            </a:extLst>
          </p:cNvPr>
          <p:cNvSpPr/>
          <p:nvPr/>
        </p:nvSpPr>
        <p:spPr>
          <a:xfrm>
            <a:off x="9086830" y="4711934"/>
            <a:ext cx="551058" cy="23800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526885-B8B2-B9F5-76A7-0849613C088D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 flipV="1">
            <a:off x="5454262" y="4830939"/>
            <a:ext cx="481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59FBA2-7ACA-A948-67EA-433D9AFA69E3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 flipV="1">
            <a:off x="7502018" y="4828694"/>
            <a:ext cx="558786" cy="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AD507AB-710B-3CA9-DFE6-C10358640E48}"/>
              </a:ext>
            </a:extLst>
          </p:cNvPr>
          <p:cNvCxnSpPr>
            <a:cxnSpLocks/>
            <a:stCxn id="122" idx="3"/>
            <a:endCxn id="117" idx="0"/>
          </p:cNvCxnSpPr>
          <p:nvPr/>
        </p:nvCxnSpPr>
        <p:spPr>
          <a:xfrm flipH="1" flipV="1">
            <a:off x="4159917" y="4711937"/>
            <a:ext cx="5477971" cy="118998"/>
          </a:xfrm>
          <a:prstGeom prst="bentConnector4">
            <a:avLst>
              <a:gd name="adj1" fmla="val -4759"/>
              <a:gd name="adj2" fmla="val 319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07E2EF-FA7F-E80D-9A72-E9D5665576E9}"/>
              </a:ext>
            </a:extLst>
          </p:cNvPr>
          <p:cNvSpPr/>
          <p:nvPr/>
        </p:nvSpPr>
        <p:spPr>
          <a:xfrm>
            <a:off x="3898225" y="6297491"/>
            <a:ext cx="604302" cy="238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4DD2E3-5176-05AA-5110-5DB160D89458}"/>
              </a:ext>
            </a:extLst>
          </p:cNvPr>
          <p:cNvSpPr/>
          <p:nvPr/>
        </p:nvSpPr>
        <p:spPr>
          <a:xfrm>
            <a:off x="4925888" y="6297491"/>
            <a:ext cx="555430" cy="2335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6B4AF8-4B16-4E06-B7EF-CF211ACF1FCC}"/>
              </a:ext>
            </a:extLst>
          </p:cNvPr>
          <p:cNvSpPr/>
          <p:nvPr/>
        </p:nvSpPr>
        <p:spPr>
          <a:xfrm>
            <a:off x="5940363" y="6297490"/>
            <a:ext cx="596624" cy="2335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13D452-BB33-79CF-E58C-474B8C6B9627}"/>
              </a:ext>
            </a:extLst>
          </p:cNvPr>
          <p:cNvSpPr/>
          <p:nvPr/>
        </p:nvSpPr>
        <p:spPr>
          <a:xfrm>
            <a:off x="7016247" y="6313870"/>
            <a:ext cx="555430" cy="200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38E890-EAC0-F18C-6A79-244B92E5A7C2}"/>
              </a:ext>
            </a:extLst>
          </p:cNvPr>
          <p:cNvSpPr/>
          <p:nvPr/>
        </p:nvSpPr>
        <p:spPr>
          <a:xfrm>
            <a:off x="8065795" y="6297489"/>
            <a:ext cx="546068" cy="23351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281289-F802-B6FC-249A-776F6A86414F}"/>
              </a:ext>
            </a:extLst>
          </p:cNvPr>
          <p:cNvSpPr/>
          <p:nvPr/>
        </p:nvSpPr>
        <p:spPr>
          <a:xfrm>
            <a:off x="9154549" y="6281757"/>
            <a:ext cx="546065" cy="26498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BBB4954-A757-443F-11D0-CF35C2AD28A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502528" y="6414251"/>
            <a:ext cx="423360" cy="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F423897-4A04-2CA5-B734-B2524B30C19C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6536988" y="6414248"/>
            <a:ext cx="4792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8E80357-D06D-43B5-5D6A-DB59601D1C4A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8611863" y="6414248"/>
            <a:ext cx="542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2FBB00F-51FD-A988-52A7-6F54B3562213}"/>
              </a:ext>
            </a:extLst>
          </p:cNvPr>
          <p:cNvSpPr/>
          <p:nvPr/>
        </p:nvSpPr>
        <p:spPr>
          <a:xfrm>
            <a:off x="4890260" y="352796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F7F6A52-EBAD-4EB7-5839-51B66A112849}"/>
              </a:ext>
            </a:extLst>
          </p:cNvPr>
          <p:cNvSpPr/>
          <p:nvPr/>
        </p:nvSpPr>
        <p:spPr>
          <a:xfrm>
            <a:off x="5102796" y="352796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43910C6-F017-730D-C3D9-F98FD3558A87}"/>
              </a:ext>
            </a:extLst>
          </p:cNvPr>
          <p:cNvSpPr/>
          <p:nvPr/>
        </p:nvSpPr>
        <p:spPr>
          <a:xfrm>
            <a:off x="6965007" y="352796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73AA25F-DA45-F493-43EE-4583213822D3}"/>
              </a:ext>
            </a:extLst>
          </p:cNvPr>
          <p:cNvSpPr/>
          <p:nvPr/>
        </p:nvSpPr>
        <p:spPr>
          <a:xfrm>
            <a:off x="7175911" y="352796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162174-197B-960D-BA18-FE408B65CBA8}"/>
              </a:ext>
            </a:extLst>
          </p:cNvPr>
          <p:cNvSpPr/>
          <p:nvPr/>
        </p:nvSpPr>
        <p:spPr>
          <a:xfrm>
            <a:off x="9064694" y="345117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2F51D89-D7BE-F1CD-8E59-9774CEE1ECBB}"/>
              </a:ext>
            </a:extLst>
          </p:cNvPr>
          <p:cNvSpPr/>
          <p:nvPr/>
        </p:nvSpPr>
        <p:spPr>
          <a:xfrm>
            <a:off x="9273060" y="345117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E6BF9C1-3B76-5606-BD68-D90CDE5907F2}"/>
              </a:ext>
            </a:extLst>
          </p:cNvPr>
          <p:cNvSpPr/>
          <p:nvPr/>
        </p:nvSpPr>
        <p:spPr>
          <a:xfrm>
            <a:off x="3710797" y="2076393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F73EA7-F822-3974-E382-46F1A12CBC2F}"/>
              </a:ext>
            </a:extLst>
          </p:cNvPr>
          <p:cNvSpPr/>
          <p:nvPr/>
        </p:nvSpPr>
        <p:spPr>
          <a:xfrm>
            <a:off x="3931623" y="2076611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993FFA-B833-1D25-5970-7CF098D31ED4}"/>
              </a:ext>
            </a:extLst>
          </p:cNvPr>
          <p:cNvSpPr/>
          <p:nvPr/>
        </p:nvSpPr>
        <p:spPr>
          <a:xfrm>
            <a:off x="4141594" y="2074731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7BD436-B60E-ECA4-86F7-D161D16F145C}"/>
              </a:ext>
            </a:extLst>
          </p:cNvPr>
          <p:cNvSpPr/>
          <p:nvPr/>
        </p:nvSpPr>
        <p:spPr>
          <a:xfrm>
            <a:off x="5718648" y="2074731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027B28B-1A30-08F0-732C-C700B45FA66B}"/>
              </a:ext>
            </a:extLst>
          </p:cNvPr>
          <p:cNvSpPr/>
          <p:nvPr/>
        </p:nvSpPr>
        <p:spPr>
          <a:xfrm>
            <a:off x="5931411" y="2078487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6ADDB1-014E-2FF5-24A8-BFE4B550082D}"/>
              </a:ext>
            </a:extLst>
          </p:cNvPr>
          <p:cNvSpPr/>
          <p:nvPr/>
        </p:nvSpPr>
        <p:spPr>
          <a:xfrm>
            <a:off x="6131933" y="2079563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79D983A-C0C2-1388-75E0-C7CEDE68BA38}"/>
              </a:ext>
            </a:extLst>
          </p:cNvPr>
          <p:cNvSpPr/>
          <p:nvPr/>
        </p:nvSpPr>
        <p:spPr>
          <a:xfrm>
            <a:off x="7816127" y="2115259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FA05E8-ACD9-36CE-2588-602A8A6990DE}"/>
              </a:ext>
            </a:extLst>
          </p:cNvPr>
          <p:cNvSpPr/>
          <p:nvPr/>
        </p:nvSpPr>
        <p:spPr>
          <a:xfrm>
            <a:off x="8033515" y="2107877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283003-7E3B-B9F4-0C43-A64423EC4CD1}"/>
              </a:ext>
            </a:extLst>
          </p:cNvPr>
          <p:cNvSpPr/>
          <p:nvPr/>
        </p:nvSpPr>
        <p:spPr>
          <a:xfrm>
            <a:off x="8246052" y="2108764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7BB46-3EA8-F5BA-ABFE-BE40F1F74A6B}"/>
              </a:ext>
            </a:extLst>
          </p:cNvPr>
          <p:cNvSpPr/>
          <p:nvPr/>
        </p:nvSpPr>
        <p:spPr>
          <a:xfrm>
            <a:off x="4766451" y="3497059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4D0C00-F5D8-FF3D-8381-C38BEB78D1E8}"/>
              </a:ext>
            </a:extLst>
          </p:cNvPr>
          <p:cNvSpPr/>
          <p:nvPr/>
        </p:nvSpPr>
        <p:spPr>
          <a:xfrm>
            <a:off x="4980127" y="3494249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0F0E5D-68D0-33D2-966C-28670F09DAE5}"/>
              </a:ext>
            </a:extLst>
          </p:cNvPr>
          <p:cNvSpPr/>
          <p:nvPr/>
        </p:nvSpPr>
        <p:spPr>
          <a:xfrm>
            <a:off x="5194942" y="3494249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C3A5FE-A14A-7B06-C7DA-77081A20D479}"/>
              </a:ext>
            </a:extLst>
          </p:cNvPr>
          <p:cNvSpPr/>
          <p:nvPr/>
        </p:nvSpPr>
        <p:spPr>
          <a:xfrm>
            <a:off x="5409200" y="3496225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25E710D-D400-2222-B264-9AFC1A2F83FD}"/>
              </a:ext>
            </a:extLst>
          </p:cNvPr>
          <p:cNvSpPr/>
          <p:nvPr/>
        </p:nvSpPr>
        <p:spPr>
          <a:xfrm>
            <a:off x="6822060" y="3494145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828AF8-86CC-EDDF-C3D2-A4029A122E9D}"/>
              </a:ext>
            </a:extLst>
          </p:cNvPr>
          <p:cNvSpPr/>
          <p:nvPr/>
        </p:nvSpPr>
        <p:spPr>
          <a:xfrm>
            <a:off x="7036319" y="3494170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9C177B7-3346-37DE-8935-A2E81FE6F04E}"/>
              </a:ext>
            </a:extLst>
          </p:cNvPr>
          <p:cNvSpPr/>
          <p:nvPr/>
        </p:nvSpPr>
        <p:spPr>
          <a:xfrm>
            <a:off x="7250551" y="3494170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85529CC-DE01-C8C3-E18A-7E4C638EF7F2}"/>
              </a:ext>
            </a:extLst>
          </p:cNvPr>
          <p:cNvSpPr/>
          <p:nvPr/>
        </p:nvSpPr>
        <p:spPr>
          <a:xfrm>
            <a:off x="7446107" y="3494145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6D32566-174C-5495-3DAF-D4F615E6F9BC}"/>
              </a:ext>
            </a:extLst>
          </p:cNvPr>
          <p:cNvSpPr/>
          <p:nvPr/>
        </p:nvSpPr>
        <p:spPr>
          <a:xfrm>
            <a:off x="9048281" y="3496355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0BD5D5C-32A7-9893-3B8F-A8D4BF91EC49}"/>
              </a:ext>
            </a:extLst>
          </p:cNvPr>
          <p:cNvSpPr/>
          <p:nvPr/>
        </p:nvSpPr>
        <p:spPr>
          <a:xfrm>
            <a:off x="9260818" y="3496355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E78A7A1-7C00-BF3B-867D-A3DFB52D5892}"/>
              </a:ext>
            </a:extLst>
          </p:cNvPr>
          <p:cNvSpPr/>
          <p:nvPr/>
        </p:nvSpPr>
        <p:spPr>
          <a:xfrm>
            <a:off x="9475629" y="3496355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4D936FC-0E72-D7EA-E6F3-5A89A2EB3654}"/>
              </a:ext>
            </a:extLst>
          </p:cNvPr>
          <p:cNvSpPr/>
          <p:nvPr/>
        </p:nvSpPr>
        <p:spPr>
          <a:xfrm>
            <a:off x="9684164" y="3496355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B34BD35-AC62-BB81-3878-70FEE6FEBF15}"/>
              </a:ext>
            </a:extLst>
          </p:cNvPr>
          <p:cNvSpPr/>
          <p:nvPr/>
        </p:nvSpPr>
        <p:spPr>
          <a:xfrm>
            <a:off x="5782483" y="5073991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EBC1FBF-11A5-F429-3209-536BDAB78050}"/>
              </a:ext>
            </a:extLst>
          </p:cNvPr>
          <p:cNvSpPr/>
          <p:nvPr/>
        </p:nvSpPr>
        <p:spPr>
          <a:xfrm>
            <a:off x="5996775" y="5068159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BC6BB6-AE45-D266-AB54-984396BF106F}"/>
              </a:ext>
            </a:extLst>
          </p:cNvPr>
          <p:cNvSpPr/>
          <p:nvPr/>
        </p:nvSpPr>
        <p:spPr>
          <a:xfrm>
            <a:off x="6212120" y="5066527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BC18A28-9DF8-41F4-04D4-AEE01771EBAA}"/>
              </a:ext>
            </a:extLst>
          </p:cNvPr>
          <p:cNvSpPr/>
          <p:nvPr/>
        </p:nvSpPr>
        <p:spPr>
          <a:xfrm>
            <a:off x="6428166" y="5068159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D75A9AA-59FF-F1AB-6FA6-E3241EC29336}"/>
              </a:ext>
            </a:extLst>
          </p:cNvPr>
          <p:cNvSpPr/>
          <p:nvPr/>
        </p:nvSpPr>
        <p:spPr>
          <a:xfrm>
            <a:off x="6634003" y="5073991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822160C-E8BB-6520-C34B-38194ABD4BD1}"/>
              </a:ext>
            </a:extLst>
          </p:cNvPr>
          <p:cNvSpPr/>
          <p:nvPr/>
        </p:nvSpPr>
        <p:spPr>
          <a:xfrm>
            <a:off x="7909396" y="5073991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65EA77F-84E6-51C4-758C-42E3F0D38513}"/>
              </a:ext>
            </a:extLst>
          </p:cNvPr>
          <p:cNvSpPr/>
          <p:nvPr/>
        </p:nvSpPr>
        <p:spPr>
          <a:xfrm>
            <a:off x="8110486" y="5070071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2A7D58F-E824-A6B5-2E6F-E6212A3658D4}"/>
              </a:ext>
            </a:extLst>
          </p:cNvPr>
          <p:cNvSpPr/>
          <p:nvPr/>
        </p:nvSpPr>
        <p:spPr>
          <a:xfrm>
            <a:off x="8325118" y="5068440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5C0802-1661-9C15-3BBC-A0392673108E}"/>
              </a:ext>
            </a:extLst>
          </p:cNvPr>
          <p:cNvSpPr/>
          <p:nvPr/>
        </p:nvSpPr>
        <p:spPr>
          <a:xfrm>
            <a:off x="8528688" y="5068440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9345B48-D3F0-B4B0-454E-F22CAACF2E3C}"/>
              </a:ext>
            </a:extLst>
          </p:cNvPr>
          <p:cNvSpPr/>
          <p:nvPr/>
        </p:nvSpPr>
        <p:spPr>
          <a:xfrm>
            <a:off x="8738177" y="5068440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656A56-C154-FBFE-037F-90448D3581F3}"/>
              </a:ext>
            </a:extLst>
          </p:cNvPr>
          <p:cNvSpPr/>
          <p:nvPr/>
        </p:nvSpPr>
        <p:spPr>
          <a:xfrm>
            <a:off x="3688654" y="5066323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4F1A9BA-56FC-D8BA-BA6A-DEC786249234}"/>
              </a:ext>
            </a:extLst>
          </p:cNvPr>
          <p:cNvSpPr/>
          <p:nvPr/>
        </p:nvSpPr>
        <p:spPr>
          <a:xfrm>
            <a:off x="3901126" y="5058860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3899D2A-0509-8DBE-4DD7-4FF87EF36C54}"/>
              </a:ext>
            </a:extLst>
          </p:cNvPr>
          <p:cNvSpPr/>
          <p:nvPr/>
        </p:nvSpPr>
        <p:spPr>
          <a:xfrm>
            <a:off x="4107667" y="5066323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71A860D-5196-6D5F-CF16-00AC6EE9FBC3}"/>
              </a:ext>
            </a:extLst>
          </p:cNvPr>
          <p:cNvSpPr/>
          <p:nvPr/>
        </p:nvSpPr>
        <p:spPr>
          <a:xfrm>
            <a:off x="4320330" y="5058860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318DEA-B2AC-2096-E5B8-1ADEBA6BAD9E}"/>
              </a:ext>
            </a:extLst>
          </p:cNvPr>
          <p:cNvSpPr/>
          <p:nvPr/>
        </p:nvSpPr>
        <p:spPr>
          <a:xfrm>
            <a:off x="4532613" y="5066323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4BE3B0E-4112-5B5C-649C-300A850844B1}"/>
              </a:ext>
            </a:extLst>
          </p:cNvPr>
          <p:cNvSpPr/>
          <p:nvPr/>
        </p:nvSpPr>
        <p:spPr>
          <a:xfrm>
            <a:off x="4502529" y="6650020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56172EF-5007-DF2E-BCED-35202DD722D2}"/>
              </a:ext>
            </a:extLst>
          </p:cNvPr>
          <p:cNvSpPr/>
          <p:nvPr/>
        </p:nvSpPr>
        <p:spPr>
          <a:xfrm>
            <a:off x="4701788" y="6650020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E9597EB-01D1-A561-5EC2-B1413F594651}"/>
              </a:ext>
            </a:extLst>
          </p:cNvPr>
          <p:cNvSpPr/>
          <p:nvPr/>
        </p:nvSpPr>
        <p:spPr>
          <a:xfrm>
            <a:off x="4911390" y="6650399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3A3708-C37D-03BA-14B9-FD1D5CD70EA4}"/>
              </a:ext>
            </a:extLst>
          </p:cNvPr>
          <p:cNvSpPr/>
          <p:nvPr/>
        </p:nvSpPr>
        <p:spPr>
          <a:xfrm>
            <a:off x="5127617" y="6654508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8F9830-8BCC-CE86-7F75-10876DA6FD31}"/>
              </a:ext>
            </a:extLst>
          </p:cNvPr>
          <p:cNvSpPr/>
          <p:nvPr/>
        </p:nvSpPr>
        <p:spPr>
          <a:xfrm>
            <a:off x="5343679" y="6650020"/>
            <a:ext cx="224263" cy="180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7494A2B-35ED-02A6-995B-DACAD3BB73C8}"/>
              </a:ext>
            </a:extLst>
          </p:cNvPr>
          <p:cNvSpPr/>
          <p:nvPr/>
        </p:nvSpPr>
        <p:spPr>
          <a:xfrm>
            <a:off x="5546822" y="6655960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580BDD6-9ED9-75B3-0A0A-801FA48CD58A}"/>
              </a:ext>
            </a:extLst>
          </p:cNvPr>
          <p:cNvSpPr/>
          <p:nvPr/>
        </p:nvSpPr>
        <p:spPr>
          <a:xfrm>
            <a:off x="6621382" y="6681469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BEDC0E-9C77-A489-90FA-ED7D02734AF7}"/>
              </a:ext>
            </a:extLst>
          </p:cNvPr>
          <p:cNvSpPr/>
          <p:nvPr/>
        </p:nvSpPr>
        <p:spPr>
          <a:xfrm>
            <a:off x="6840306" y="6685513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3E72CDE-1D29-2664-C2CA-73D1BBAD37D8}"/>
              </a:ext>
            </a:extLst>
          </p:cNvPr>
          <p:cNvSpPr/>
          <p:nvPr/>
        </p:nvSpPr>
        <p:spPr>
          <a:xfrm>
            <a:off x="7054135" y="6682161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1D05AD3-A2E3-A06D-B3AD-41518DEC58E9}"/>
              </a:ext>
            </a:extLst>
          </p:cNvPr>
          <p:cNvSpPr/>
          <p:nvPr/>
        </p:nvSpPr>
        <p:spPr>
          <a:xfrm>
            <a:off x="7267317" y="6682541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C1D7981-3831-54F6-4AEC-3C1FD0615AF7}"/>
              </a:ext>
            </a:extLst>
          </p:cNvPr>
          <p:cNvSpPr/>
          <p:nvPr/>
        </p:nvSpPr>
        <p:spPr>
          <a:xfrm>
            <a:off x="7486733" y="6682541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D87199F-6482-B9FD-AC90-0A5C69E25D6C}"/>
              </a:ext>
            </a:extLst>
          </p:cNvPr>
          <p:cNvSpPr/>
          <p:nvPr/>
        </p:nvSpPr>
        <p:spPr>
          <a:xfrm>
            <a:off x="7696859" y="6681469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C5D86DD-F856-0688-72DF-6C7E0FDFF3E7}"/>
              </a:ext>
            </a:extLst>
          </p:cNvPr>
          <p:cNvSpPr/>
          <p:nvPr/>
        </p:nvSpPr>
        <p:spPr>
          <a:xfrm>
            <a:off x="8742526" y="6681469"/>
            <a:ext cx="212536" cy="1724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D2D2D06-118B-C656-F7C1-A3D5CE73E237}"/>
              </a:ext>
            </a:extLst>
          </p:cNvPr>
          <p:cNvSpPr/>
          <p:nvPr/>
        </p:nvSpPr>
        <p:spPr>
          <a:xfrm>
            <a:off x="8943988" y="6685513"/>
            <a:ext cx="212536" cy="1724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75FA42A-CEA5-E948-7CF9-C95FE199C0DE}"/>
              </a:ext>
            </a:extLst>
          </p:cNvPr>
          <p:cNvSpPr/>
          <p:nvPr/>
        </p:nvSpPr>
        <p:spPr>
          <a:xfrm>
            <a:off x="9161288" y="6681469"/>
            <a:ext cx="212536" cy="17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F16239-F97A-B3A7-B1A9-5E5714CCCE5C}"/>
              </a:ext>
            </a:extLst>
          </p:cNvPr>
          <p:cNvSpPr/>
          <p:nvPr/>
        </p:nvSpPr>
        <p:spPr>
          <a:xfrm>
            <a:off x="9363634" y="6681469"/>
            <a:ext cx="212536" cy="172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1B44F7-C9C0-B9F5-6750-FB281029B610}"/>
              </a:ext>
            </a:extLst>
          </p:cNvPr>
          <p:cNvSpPr/>
          <p:nvPr/>
        </p:nvSpPr>
        <p:spPr>
          <a:xfrm>
            <a:off x="9582548" y="6681469"/>
            <a:ext cx="212536" cy="17248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E26ED09-52A3-9DC3-52E8-670E781BBCBF}"/>
              </a:ext>
            </a:extLst>
          </p:cNvPr>
          <p:cNvSpPr/>
          <p:nvPr/>
        </p:nvSpPr>
        <p:spPr>
          <a:xfrm>
            <a:off x="9798026" y="6681469"/>
            <a:ext cx="212536" cy="172486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A64A0B3-00AF-F7FB-EDA0-763C43439DF3}"/>
              </a:ext>
            </a:extLst>
          </p:cNvPr>
          <p:cNvSpPr txBox="1"/>
          <p:nvPr/>
        </p:nvSpPr>
        <p:spPr>
          <a:xfrm>
            <a:off x="2202233" y="0"/>
            <a:ext cx="1298036" cy="4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BD0D728-A1E6-5026-D868-CF7B59799217}"/>
              </a:ext>
            </a:extLst>
          </p:cNvPr>
          <p:cNvSpPr txBox="1"/>
          <p:nvPr/>
        </p:nvSpPr>
        <p:spPr>
          <a:xfrm>
            <a:off x="2181437" y="6261843"/>
            <a:ext cx="1298036" cy="4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6F59F0-4FE7-C271-A275-DFB3B6698A7A}"/>
              </a:ext>
            </a:extLst>
          </p:cNvPr>
          <p:cNvSpPr txBox="1"/>
          <p:nvPr/>
        </p:nvSpPr>
        <p:spPr>
          <a:xfrm>
            <a:off x="2203749" y="3143416"/>
            <a:ext cx="1298036" cy="4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C5C04DF-4FC4-EEAE-A130-9C2C35410F03}"/>
              </a:ext>
            </a:extLst>
          </p:cNvPr>
          <p:cNvSpPr txBox="1"/>
          <p:nvPr/>
        </p:nvSpPr>
        <p:spPr>
          <a:xfrm>
            <a:off x="2198039" y="4711934"/>
            <a:ext cx="1102775" cy="4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5049D99-BC3E-31AA-B52D-E72BCB609AAF}"/>
              </a:ext>
            </a:extLst>
          </p:cNvPr>
          <p:cNvSpPr txBox="1"/>
          <p:nvPr/>
        </p:nvSpPr>
        <p:spPr>
          <a:xfrm>
            <a:off x="2181438" y="1625911"/>
            <a:ext cx="1298036" cy="4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91101F-7B9D-F75C-E87C-DD67962F1277}"/>
              </a:ext>
            </a:extLst>
          </p:cNvPr>
          <p:cNvCxnSpPr>
            <a:cxnSpLocks/>
          </p:cNvCxnSpPr>
          <p:nvPr/>
        </p:nvCxnSpPr>
        <p:spPr>
          <a:xfrm>
            <a:off x="2002747" y="964099"/>
            <a:ext cx="826652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F64EE4-9DB2-687E-1DA6-BF7696FB5766}"/>
              </a:ext>
            </a:extLst>
          </p:cNvPr>
          <p:cNvCxnSpPr>
            <a:cxnSpLocks/>
          </p:cNvCxnSpPr>
          <p:nvPr/>
        </p:nvCxnSpPr>
        <p:spPr>
          <a:xfrm>
            <a:off x="2002747" y="2728842"/>
            <a:ext cx="826652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ABB842-F7AE-13F3-1AA7-CAEAEBE84B61}"/>
              </a:ext>
            </a:extLst>
          </p:cNvPr>
          <p:cNvCxnSpPr>
            <a:cxnSpLocks/>
          </p:cNvCxnSpPr>
          <p:nvPr/>
        </p:nvCxnSpPr>
        <p:spPr>
          <a:xfrm>
            <a:off x="2076049" y="4106595"/>
            <a:ext cx="826652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02EFED-A0B0-FC85-D53D-728FAE2EFEBB}"/>
              </a:ext>
            </a:extLst>
          </p:cNvPr>
          <p:cNvCxnSpPr>
            <a:cxnSpLocks/>
          </p:cNvCxnSpPr>
          <p:nvPr/>
        </p:nvCxnSpPr>
        <p:spPr>
          <a:xfrm>
            <a:off x="2076049" y="5774591"/>
            <a:ext cx="826652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 flipV="1">
            <a:off x="10694931" y="2258066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0" name="Line"/>
          <p:cNvSpPr/>
          <p:nvPr/>
        </p:nvSpPr>
        <p:spPr>
          <a:xfrm flipV="1">
            <a:off x="10462217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35" name="Connection Line"/>
          <p:cNvSpPr/>
          <p:nvPr/>
        </p:nvSpPr>
        <p:spPr>
          <a:xfrm>
            <a:off x="1205265" y="801541"/>
            <a:ext cx="10986734" cy="491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122" name="Line"/>
          <p:cNvSpPr/>
          <p:nvPr/>
        </p:nvSpPr>
        <p:spPr>
          <a:xfrm flipV="1">
            <a:off x="7053509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3" name="Line"/>
          <p:cNvSpPr/>
          <p:nvPr/>
        </p:nvSpPr>
        <p:spPr>
          <a:xfrm flipV="1">
            <a:off x="681007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4" name="Line"/>
          <p:cNvSpPr/>
          <p:nvPr/>
        </p:nvSpPr>
        <p:spPr>
          <a:xfrm flipV="1">
            <a:off x="437121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5" name="Line"/>
          <p:cNvSpPr/>
          <p:nvPr/>
        </p:nvSpPr>
        <p:spPr>
          <a:xfrm flipV="1">
            <a:off x="461314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6" name="Rectangle"/>
          <p:cNvSpPr/>
          <p:nvPr/>
        </p:nvSpPr>
        <p:spPr>
          <a:xfrm>
            <a:off x="4360078" y="1993963"/>
            <a:ext cx="263669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7" name="Rectangle"/>
          <p:cNvSpPr/>
          <p:nvPr/>
        </p:nvSpPr>
        <p:spPr>
          <a:xfrm>
            <a:off x="4628363" y="1983184"/>
            <a:ext cx="263669" cy="341901"/>
          </a:xfrm>
          <a:prstGeom prst="rect">
            <a:avLst/>
          </a:prstGeom>
          <a:solidFill>
            <a:srgbClr val="942192">
              <a:alpha val="3016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8" name="Rectangle"/>
          <p:cNvSpPr/>
          <p:nvPr/>
        </p:nvSpPr>
        <p:spPr>
          <a:xfrm>
            <a:off x="5581493" y="1993963"/>
            <a:ext cx="263669" cy="341901"/>
          </a:xfrm>
          <a:prstGeom prst="rect">
            <a:avLst/>
          </a:prstGeom>
          <a:solidFill>
            <a:srgbClr val="1F77B4">
              <a:alpha val="30299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9" name="Rectangle"/>
          <p:cNvSpPr/>
          <p:nvPr/>
        </p:nvSpPr>
        <p:spPr>
          <a:xfrm>
            <a:off x="3638461" y="1993963"/>
            <a:ext cx="263670" cy="341901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0" name="Rectangle"/>
          <p:cNvSpPr/>
          <p:nvPr/>
        </p:nvSpPr>
        <p:spPr>
          <a:xfrm>
            <a:off x="6786434" y="1993963"/>
            <a:ext cx="263669" cy="341901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1" name="Rectangle"/>
          <p:cNvSpPr/>
          <p:nvPr/>
        </p:nvSpPr>
        <p:spPr>
          <a:xfrm>
            <a:off x="9711679" y="2004371"/>
            <a:ext cx="263670" cy="341901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2" name="Rectangle"/>
          <p:cNvSpPr/>
          <p:nvPr/>
        </p:nvSpPr>
        <p:spPr>
          <a:xfrm>
            <a:off x="2651772" y="1993963"/>
            <a:ext cx="263670" cy="341901"/>
          </a:xfrm>
          <a:prstGeom prst="rect">
            <a:avLst/>
          </a:prstGeom>
          <a:solidFill>
            <a:srgbClr val="1F77B4">
              <a:alpha val="30321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3" name="Buffered Energy"/>
          <p:cNvSpPr txBox="1"/>
          <p:nvPr/>
        </p:nvSpPr>
        <p:spPr>
          <a:xfrm rot="16200000">
            <a:off x="0" y="3233112"/>
            <a:ext cx="1467161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/>
              <a:t>Buffered Energy</a:t>
            </a:r>
          </a:p>
        </p:txBody>
      </p:sp>
      <p:sp>
        <p:nvSpPr>
          <p:cNvPr id="134" name="Time slots"/>
          <p:cNvSpPr txBox="1"/>
          <p:nvPr/>
        </p:nvSpPr>
        <p:spPr>
          <a:xfrm>
            <a:off x="1908121" y="1196083"/>
            <a:ext cx="1437750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1400" dirty="0"/>
              <a:t>Coordinator</a:t>
            </a:r>
            <a:r>
              <a:rPr lang="zh-CN" altLang="en-US" sz="1400" dirty="0"/>
              <a:t> </a:t>
            </a:r>
            <a:r>
              <a:rPr sz="1400" dirty="0"/>
              <a:t>slot</a:t>
            </a:r>
          </a:p>
        </p:txBody>
      </p:sp>
      <p:sp>
        <p:nvSpPr>
          <p:cNvPr id="135" name="Slot bias"/>
          <p:cNvSpPr txBox="1"/>
          <p:nvPr/>
        </p:nvSpPr>
        <p:spPr>
          <a:xfrm>
            <a:off x="6544522" y="1197560"/>
            <a:ext cx="818120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136" name="Line"/>
          <p:cNvSpPr/>
          <p:nvPr/>
        </p:nvSpPr>
        <p:spPr>
          <a:xfrm flipV="1">
            <a:off x="1445478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7" name="Line"/>
          <p:cNvSpPr/>
          <p:nvPr/>
        </p:nvSpPr>
        <p:spPr>
          <a:xfrm flipV="1">
            <a:off x="168891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8" name="Line"/>
          <p:cNvSpPr/>
          <p:nvPr/>
        </p:nvSpPr>
        <p:spPr>
          <a:xfrm flipV="1">
            <a:off x="1932348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9" name="Line"/>
          <p:cNvSpPr/>
          <p:nvPr/>
        </p:nvSpPr>
        <p:spPr>
          <a:xfrm flipV="1">
            <a:off x="2175854" y="1987561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0" name="Line"/>
          <p:cNvSpPr/>
          <p:nvPr/>
        </p:nvSpPr>
        <p:spPr>
          <a:xfrm flipV="1">
            <a:off x="2419217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1" name="Line"/>
          <p:cNvSpPr/>
          <p:nvPr/>
        </p:nvSpPr>
        <p:spPr>
          <a:xfrm flipV="1">
            <a:off x="2662653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2" name="Line"/>
          <p:cNvSpPr/>
          <p:nvPr/>
        </p:nvSpPr>
        <p:spPr>
          <a:xfrm flipV="1">
            <a:off x="2909096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3" name="Line"/>
          <p:cNvSpPr/>
          <p:nvPr/>
        </p:nvSpPr>
        <p:spPr>
          <a:xfrm flipV="1">
            <a:off x="3152533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4" name="Line"/>
          <p:cNvSpPr/>
          <p:nvPr/>
        </p:nvSpPr>
        <p:spPr>
          <a:xfrm flipV="1">
            <a:off x="3395214" y="2008443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5" name="Line"/>
          <p:cNvSpPr/>
          <p:nvPr/>
        </p:nvSpPr>
        <p:spPr>
          <a:xfrm flipV="1">
            <a:off x="3639402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6" name="Line"/>
          <p:cNvSpPr/>
          <p:nvPr/>
        </p:nvSpPr>
        <p:spPr>
          <a:xfrm flipV="1">
            <a:off x="388283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7" name="Line"/>
          <p:cNvSpPr/>
          <p:nvPr/>
        </p:nvSpPr>
        <p:spPr>
          <a:xfrm flipV="1">
            <a:off x="412627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8" name="Line"/>
          <p:cNvSpPr/>
          <p:nvPr/>
        </p:nvSpPr>
        <p:spPr>
          <a:xfrm flipV="1">
            <a:off x="485958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9" name="Line"/>
          <p:cNvSpPr/>
          <p:nvPr/>
        </p:nvSpPr>
        <p:spPr>
          <a:xfrm flipV="1">
            <a:off x="5102498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0" name="Line"/>
          <p:cNvSpPr/>
          <p:nvPr/>
        </p:nvSpPr>
        <p:spPr>
          <a:xfrm flipV="1">
            <a:off x="5346456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1" name="Line"/>
          <p:cNvSpPr/>
          <p:nvPr/>
        </p:nvSpPr>
        <p:spPr>
          <a:xfrm flipV="1">
            <a:off x="558989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2" name="Line"/>
          <p:cNvSpPr/>
          <p:nvPr/>
        </p:nvSpPr>
        <p:spPr>
          <a:xfrm flipV="1">
            <a:off x="5833324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3" name="Line"/>
          <p:cNvSpPr/>
          <p:nvPr/>
        </p:nvSpPr>
        <p:spPr>
          <a:xfrm flipV="1">
            <a:off x="6076760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4" name="Line"/>
          <p:cNvSpPr/>
          <p:nvPr/>
        </p:nvSpPr>
        <p:spPr>
          <a:xfrm flipV="1">
            <a:off x="6320194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5" name="Line"/>
          <p:cNvSpPr/>
          <p:nvPr/>
        </p:nvSpPr>
        <p:spPr>
          <a:xfrm flipV="1">
            <a:off x="6563629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6" name="Line"/>
          <p:cNvSpPr/>
          <p:nvPr/>
        </p:nvSpPr>
        <p:spPr>
          <a:xfrm flipV="1">
            <a:off x="729455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7" name="Line"/>
          <p:cNvSpPr/>
          <p:nvPr/>
        </p:nvSpPr>
        <p:spPr>
          <a:xfrm flipV="1">
            <a:off x="753799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8" name="Line"/>
          <p:cNvSpPr/>
          <p:nvPr/>
        </p:nvSpPr>
        <p:spPr>
          <a:xfrm flipV="1">
            <a:off x="7784124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9" name="Line"/>
          <p:cNvSpPr/>
          <p:nvPr/>
        </p:nvSpPr>
        <p:spPr>
          <a:xfrm flipV="1">
            <a:off x="802486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0" name="Line"/>
          <p:cNvSpPr/>
          <p:nvPr/>
        </p:nvSpPr>
        <p:spPr>
          <a:xfrm flipV="1">
            <a:off x="8268297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1" name="Line"/>
          <p:cNvSpPr/>
          <p:nvPr/>
        </p:nvSpPr>
        <p:spPr>
          <a:xfrm flipV="1">
            <a:off x="8511730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2" name="Line"/>
          <p:cNvSpPr/>
          <p:nvPr/>
        </p:nvSpPr>
        <p:spPr>
          <a:xfrm flipV="1">
            <a:off x="8758176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3" name="Line"/>
          <p:cNvSpPr/>
          <p:nvPr/>
        </p:nvSpPr>
        <p:spPr>
          <a:xfrm flipV="1">
            <a:off x="9001611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4" name="Line"/>
          <p:cNvSpPr/>
          <p:nvPr/>
        </p:nvSpPr>
        <p:spPr>
          <a:xfrm flipV="1">
            <a:off x="924504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5" name="Line"/>
          <p:cNvSpPr/>
          <p:nvPr/>
        </p:nvSpPr>
        <p:spPr>
          <a:xfrm flipV="1">
            <a:off x="9488479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6" name="Line"/>
          <p:cNvSpPr/>
          <p:nvPr/>
        </p:nvSpPr>
        <p:spPr>
          <a:xfrm flipV="1">
            <a:off x="9731915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7" name="Line"/>
          <p:cNvSpPr/>
          <p:nvPr/>
        </p:nvSpPr>
        <p:spPr>
          <a:xfrm flipV="1">
            <a:off x="9975349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8" name="Line"/>
          <p:cNvSpPr/>
          <p:nvPr/>
        </p:nvSpPr>
        <p:spPr>
          <a:xfrm flipV="1">
            <a:off x="10218784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9" name="Line"/>
          <p:cNvSpPr/>
          <p:nvPr/>
        </p:nvSpPr>
        <p:spPr>
          <a:xfrm flipV="1">
            <a:off x="10951576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0" name="Line"/>
          <p:cNvSpPr/>
          <p:nvPr/>
        </p:nvSpPr>
        <p:spPr>
          <a:xfrm flipV="1">
            <a:off x="11195532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1" name="Line"/>
          <p:cNvSpPr/>
          <p:nvPr/>
        </p:nvSpPr>
        <p:spPr>
          <a:xfrm flipV="1">
            <a:off x="11438968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2" name="Line"/>
          <p:cNvSpPr/>
          <p:nvPr/>
        </p:nvSpPr>
        <p:spPr>
          <a:xfrm flipV="1">
            <a:off x="11682404" y="1999228"/>
            <a:ext cx="1" cy="3659509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3" name="Rectangle"/>
          <p:cNvSpPr/>
          <p:nvPr/>
        </p:nvSpPr>
        <p:spPr>
          <a:xfrm>
            <a:off x="2661890" y="2648585"/>
            <a:ext cx="243435" cy="1916705"/>
          </a:xfrm>
          <a:prstGeom prst="rect">
            <a:avLst/>
          </a:prstGeom>
          <a:solidFill>
            <a:srgbClr val="1F77B4">
              <a:alpha val="3160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5" name="Line"/>
          <p:cNvSpPr/>
          <p:nvPr/>
        </p:nvSpPr>
        <p:spPr>
          <a:xfrm>
            <a:off x="2533829" y="1577970"/>
            <a:ext cx="0" cy="3862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8" name="Line"/>
          <p:cNvSpPr/>
          <p:nvPr/>
        </p:nvSpPr>
        <p:spPr>
          <a:xfrm>
            <a:off x="1221304" y="4581930"/>
            <a:ext cx="10732831" cy="1"/>
          </a:xfrm>
          <a:prstGeom prst="line">
            <a:avLst/>
          </a:prstGeom>
          <a:ln w="25400">
            <a:solidFill>
              <a:srgbClr val="941751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9" name="Rectangle"/>
          <p:cNvSpPr/>
          <p:nvPr/>
        </p:nvSpPr>
        <p:spPr>
          <a:xfrm>
            <a:off x="6309060" y="1993963"/>
            <a:ext cx="263669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0" name="Rectangle"/>
          <p:cNvSpPr/>
          <p:nvPr/>
        </p:nvSpPr>
        <p:spPr>
          <a:xfrm>
            <a:off x="5335321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1" name="Rectangle"/>
          <p:cNvSpPr/>
          <p:nvPr/>
        </p:nvSpPr>
        <p:spPr>
          <a:xfrm>
            <a:off x="3385342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2" name="Rectangle"/>
          <p:cNvSpPr/>
          <p:nvPr/>
        </p:nvSpPr>
        <p:spPr>
          <a:xfrm>
            <a:off x="2401995" y="1982257"/>
            <a:ext cx="263669" cy="341900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3" name="Rectangle"/>
          <p:cNvSpPr/>
          <p:nvPr/>
        </p:nvSpPr>
        <p:spPr>
          <a:xfrm>
            <a:off x="1434345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6" name="Shape"/>
          <p:cNvSpPr/>
          <p:nvPr/>
        </p:nvSpPr>
        <p:spPr>
          <a:xfrm rot="22800">
            <a:off x="5587019" y="3343259"/>
            <a:ext cx="252950" cy="123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2987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7" name="Rectangle"/>
          <p:cNvSpPr/>
          <p:nvPr/>
        </p:nvSpPr>
        <p:spPr>
          <a:xfrm>
            <a:off x="11184398" y="1993963"/>
            <a:ext cx="263669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8" name="Rectangle"/>
          <p:cNvSpPr/>
          <p:nvPr/>
        </p:nvSpPr>
        <p:spPr>
          <a:xfrm>
            <a:off x="10209154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9" name="Rectangle"/>
          <p:cNvSpPr/>
          <p:nvPr/>
        </p:nvSpPr>
        <p:spPr>
          <a:xfrm>
            <a:off x="9234419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0" name="Rectangle"/>
          <p:cNvSpPr/>
          <p:nvPr/>
        </p:nvSpPr>
        <p:spPr>
          <a:xfrm>
            <a:off x="8256144" y="1993963"/>
            <a:ext cx="263670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1" name="Rectangle"/>
          <p:cNvSpPr/>
          <p:nvPr/>
        </p:nvSpPr>
        <p:spPr>
          <a:xfrm>
            <a:off x="7283422" y="1993963"/>
            <a:ext cx="263669" cy="341901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2" name="Line"/>
          <p:cNvSpPr/>
          <p:nvPr/>
        </p:nvSpPr>
        <p:spPr>
          <a:xfrm>
            <a:off x="1207640" y="2318961"/>
            <a:ext cx="10977525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3" name="Rectangle"/>
          <p:cNvSpPr/>
          <p:nvPr/>
        </p:nvSpPr>
        <p:spPr>
          <a:xfrm>
            <a:off x="3632003" y="2875958"/>
            <a:ext cx="243073" cy="1681118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4" name="Rectangle"/>
          <p:cNvSpPr/>
          <p:nvPr/>
        </p:nvSpPr>
        <p:spPr>
          <a:xfrm>
            <a:off x="4607051" y="2991121"/>
            <a:ext cx="253580" cy="1582387"/>
          </a:xfrm>
          <a:prstGeom prst="rect">
            <a:avLst/>
          </a:prstGeom>
          <a:solidFill>
            <a:srgbClr val="942192">
              <a:alpha val="29545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5" name="Shape"/>
          <p:cNvSpPr/>
          <p:nvPr/>
        </p:nvSpPr>
        <p:spPr>
          <a:xfrm>
            <a:off x="6799583" y="3127608"/>
            <a:ext cx="250520" cy="1421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69"/>
                </a:lnTo>
                <a:lnTo>
                  <a:pt x="21600" y="21600"/>
                </a:lnTo>
                <a:lnTo>
                  <a:pt x="47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6" name="Rectangle"/>
          <p:cNvSpPr/>
          <p:nvPr/>
        </p:nvSpPr>
        <p:spPr>
          <a:xfrm>
            <a:off x="9732702" y="2664518"/>
            <a:ext cx="249973" cy="1916706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7" name="Overlap"/>
          <p:cNvSpPr txBox="1"/>
          <p:nvPr/>
        </p:nvSpPr>
        <p:spPr>
          <a:xfrm>
            <a:off x="4371211" y="1196083"/>
            <a:ext cx="844229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Overlap</a:t>
            </a:r>
          </a:p>
        </p:txBody>
      </p:sp>
      <p:sp>
        <p:nvSpPr>
          <p:cNvPr id="199" name="Line"/>
          <p:cNvSpPr/>
          <p:nvPr/>
        </p:nvSpPr>
        <p:spPr>
          <a:xfrm>
            <a:off x="1221304" y="3606937"/>
            <a:ext cx="10732833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0" name="Rectangle"/>
          <p:cNvSpPr/>
          <p:nvPr/>
        </p:nvSpPr>
        <p:spPr>
          <a:xfrm>
            <a:off x="7541398" y="1993963"/>
            <a:ext cx="263670" cy="341901"/>
          </a:xfrm>
          <a:prstGeom prst="rect">
            <a:avLst/>
          </a:prstGeom>
          <a:solidFill>
            <a:srgbClr val="1F77B4">
              <a:alpha val="29698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1" name="Shape"/>
          <p:cNvSpPr/>
          <p:nvPr/>
        </p:nvSpPr>
        <p:spPr>
          <a:xfrm rot="22800">
            <a:off x="7528099" y="2661122"/>
            <a:ext cx="267924" cy="1864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29822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2" name="Rectangle"/>
          <p:cNvSpPr/>
          <p:nvPr/>
        </p:nvSpPr>
        <p:spPr>
          <a:xfrm>
            <a:off x="8991493" y="1993963"/>
            <a:ext cx="263670" cy="341901"/>
          </a:xfrm>
          <a:prstGeom prst="rect">
            <a:avLst/>
          </a:prstGeom>
          <a:solidFill>
            <a:srgbClr val="1F77B4">
              <a:alpha val="29894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3" name="Shape"/>
          <p:cNvSpPr/>
          <p:nvPr/>
        </p:nvSpPr>
        <p:spPr>
          <a:xfrm rot="22800">
            <a:off x="8979059" y="3088565"/>
            <a:ext cx="287326" cy="147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30346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4" name="Rectangle"/>
          <p:cNvSpPr/>
          <p:nvPr/>
        </p:nvSpPr>
        <p:spPr>
          <a:xfrm>
            <a:off x="10927644" y="2004065"/>
            <a:ext cx="263670" cy="341901"/>
          </a:xfrm>
          <a:prstGeom prst="rect">
            <a:avLst/>
          </a:prstGeom>
          <a:solidFill>
            <a:srgbClr val="1F77B4">
              <a:alpha val="29536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5" name="Shape"/>
          <p:cNvSpPr/>
          <p:nvPr/>
        </p:nvSpPr>
        <p:spPr>
          <a:xfrm rot="22800">
            <a:off x="10916043" y="2838040"/>
            <a:ext cx="254357" cy="1727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30324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6" name="Rectangle"/>
          <p:cNvSpPr/>
          <p:nvPr/>
        </p:nvSpPr>
        <p:spPr>
          <a:xfrm>
            <a:off x="10675637" y="1993963"/>
            <a:ext cx="263670" cy="341901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7" name="Rectangle"/>
          <p:cNvSpPr/>
          <p:nvPr/>
        </p:nvSpPr>
        <p:spPr>
          <a:xfrm>
            <a:off x="10675637" y="3594310"/>
            <a:ext cx="243436" cy="987020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8" name="Line"/>
          <p:cNvSpPr/>
          <p:nvPr/>
        </p:nvSpPr>
        <p:spPr>
          <a:xfrm flipV="1">
            <a:off x="1227886" y="2693664"/>
            <a:ext cx="1443778" cy="300110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9" name="Line"/>
          <p:cNvSpPr/>
          <p:nvPr/>
        </p:nvSpPr>
        <p:spPr>
          <a:xfrm flipH="1" flipV="1">
            <a:off x="2701210" y="2688479"/>
            <a:ext cx="192380" cy="18687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0" name="Line"/>
          <p:cNvSpPr/>
          <p:nvPr/>
        </p:nvSpPr>
        <p:spPr>
          <a:xfrm flipV="1">
            <a:off x="2939169" y="3034089"/>
            <a:ext cx="1700035" cy="14964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1" name="Line"/>
          <p:cNvSpPr/>
          <p:nvPr/>
        </p:nvSpPr>
        <p:spPr>
          <a:xfrm flipH="1" flipV="1">
            <a:off x="5611633" y="3357883"/>
            <a:ext cx="203387" cy="120790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2" name="Line"/>
          <p:cNvSpPr/>
          <p:nvPr/>
        </p:nvSpPr>
        <p:spPr>
          <a:xfrm flipV="1">
            <a:off x="5844820" y="2664923"/>
            <a:ext cx="1660853" cy="185641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3" name="Line"/>
          <p:cNvSpPr/>
          <p:nvPr/>
        </p:nvSpPr>
        <p:spPr>
          <a:xfrm flipH="1" flipV="1">
            <a:off x="7540976" y="2714434"/>
            <a:ext cx="675029" cy="2959567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4" name="Line"/>
          <p:cNvSpPr/>
          <p:nvPr/>
        </p:nvSpPr>
        <p:spPr>
          <a:xfrm flipV="1">
            <a:off x="8246969" y="3136812"/>
            <a:ext cx="780187" cy="257179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5" name="Line"/>
          <p:cNvSpPr/>
          <p:nvPr/>
        </p:nvSpPr>
        <p:spPr>
          <a:xfrm flipH="1" flipV="1">
            <a:off x="9043887" y="3138271"/>
            <a:ext cx="192013" cy="139985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6" name="Line"/>
          <p:cNvSpPr/>
          <p:nvPr/>
        </p:nvSpPr>
        <p:spPr>
          <a:xfrm flipV="1">
            <a:off x="9262377" y="2850172"/>
            <a:ext cx="1668845" cy="1668847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7" name="Line"/>
          <p:cNvSpPr/>
          <p:nvPr/>
        </p:nvSpPr>
        <p:spPr>
          <a:xfrm flipH="1" flipV="1">
            <a:off x="10943046" y="2882440"/>
            <a:ext cx="258530" cy="166815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8" name="Line"/>
          <p:cNvSpPr/>
          <p:nvPr/>
        </p:nvSpPr>
        <p:spPr>
          <a:xfrm flipH="1" flipV="1">
            <a:off x="4625320" y="3060047"/>
            <a:ext cx="239478" cy="153787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9" name="Line"/>
          <p:cNvSpPr/>
          <p:nvPr/>
        </p:nvSpPr>
        <p:spPr>
          <a:xfrm flipV="1">
            <a:off x="4879324" y="3358805"/>
            <a:ext cx="726296" cy="120606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0" name="Line"/>
          <p:cNvSpPr/>
          <p:nvPr/>
        </p:nvSpPr>
        <p:spPr>
          <a:xfrm flipV="1">
            <a:off x="1223184" y="2838946"/>
            <a:ext cx="2423851" cy="2872733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1" name="Line"/>
          <p:cNvSpPr/>
          <p:nvPr/>
        </p:nvSpPr>
        <p:spPr>
          <a:xfrm flipH="1" flipV="1">
            <a:off x="3661178" y="2836762"/>
            <a:ext cx="191366" cy="1730372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2" name="Line"/>
          <p:cNvSpPr/>
          <p:nvPr/>
        </p:nvSpPr>
        <p:spPr>
          <a:xfrm flipV="1">
            <a:off x="3894730" y="3158527"/>
            <a:ext cx="735459" cy="1406075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3" name="Line"/>
          <p:cNvSpPr/>
          <p:nvPr/>
        </p:nvSpPr>
        <p:spPr>
          <a:xfrm flipH="1" flipV="1">
            <a:off x="4614861" y="3188450"/>
            <a:ext cx="1222172" cy="2509072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4" name="Line"/>
          <p:cNvSpPr/>
          <p:nvPr/>
        </p:nvSpPr>
        <p:spPr>
          <a:xfrm flipV="1">
            <a:off x="5868382" y="3133497"/>
            <a:ext cx="932511" cy="2532047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5" name="Line"/>
          <p:cNvSpPr/>
          <p:nvPr/>
        </p:nvSpPr>
        <p:spPr>
          <a:xfrm flipH="1" flipV="1">
            <a:off x="6810862" y="3144366"/>
            <a:ext cx="227256" cy="1416222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6" name="Line"/>
          <p:cNvSpPr/>
          <p:nvPr/>
        </p:nvSpPr>
        <p:spPr>
          <a:xfrm flipV="1">
            <a:off x="7050654" y="2691889"/>
            <a:ext cx="2674648" cy="1874070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7" name="Line"/>
          <p:cNvSpPr/>
          <p:nvPr/>
        </p:nvSpPr>
        <p:spPr>
          <a:xfrm flipH="1" flipV="1">
            <a:off x="9763691" y="2679823"/>
            <a:ext cx="693391" cy="302878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8" name="Line"/>
          <p:cNvSpPr/>
          <p:nvPr/>
        </p:nvSpPr>
        <p:spPr>
          <a:xfrm flipV="1">
            <a:off x="10462747" y="3594778"/>
            <a:ext cx="231655" cy="2131746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9" name="Line"/>
          <p:cNvSpPr/>
          <p:nvPr/>
        </p:nvSpPr>
        <p:spPr>
          <a:xfrm flipH="1" flipV="1">
            <a:off x="10705589" y="3598349"/>
            <a:ext cx="247975" cy="978942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30" name="Brownout"/>
          <p:cNvSpPr txBox="1"/>
          <p:nvPr/>
        </p:nvSpPr>
        <p:spPr>
          <a:xfrm>
            <a:off x="7840239" y="5744014"/>
            <a:ext cx="952736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2" name="Slot bias">
            <a:extLst>
              <a:ext uri="{FF2B5EF4-FFF2-40B4-BE49-F238E27FC236}">
                <a16:creationId xmlns:a16="http://schemas.microsoft.com/office/drawing/2014/main" id="{76007DE9-1B88-3FA5-B7EE-05E2D9F60847}"/>
              </a:ext>
            </a:extLst>
          </p:cNvPr>
          <p:cNvSpPr txBox="1"/>
          <p:nvPr/>
        </p:nvSpPr>
        <p:spPr>
          <a:xfrm>
            <a:off x="8548134" y="1193723"/>
            <a:ext cx="818120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3" name="Slot bias">
            <a:extLst>
              <a:ext uri="{FF2B5EF4-FFF2-40B4-BE49-F238E27FC236}">
                <a16:creationId xmlns:a16="http://schemas.microsoft.com/office/drawing/2014/main" id="{83C94923-2B1C-6F51-0672-37B1DC78D8CF}"/>
              </a:ext>
            </a:extLst>
          </p:cNvPr>
          <p:cNvSpPr txBox="1"/>
          <p:nvPr/>
        </p:nvSpPr>
        <p:spPr>
          <a:xfrm>
            <a:off x="10326159" y="1193071"/>
            <a:ext cx="818120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4" name="Brownout">
            <a:extLst>
              <a:ext uri="{FF2B5EF4-FFF2-40B4-BE49-F238E27FC236}">
                <a16:creationId xmlns:a16="http://schemas.microsoft.com/office/drawing/2014/main" id="{EABD77F5-BCED-F9F2-8085-22F5E003BF6A}"/>
              </a:ext>
            </a:extLst>
          </p:cNvPr>
          <p:cNvSpPr txBox="1"/>
          <p:nvPr/>
        </p:nvSpPr>
        <p:spPr>
          <a:xfrm>
            <a:off x="10096800" y="5745799"/>
            <a:ext cx="952736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5" name="Brownout">
            <a:extLst>
              <a:ext uri="{FF2B5EF4-FFF2-40B4-BE49-F238E27FC236}">
                <a16:creationId xmlns:a16="http://schemas.microsoft.com/office/drawing/2014/main" id="{8B14F385-07CD-26A1-DF54-7BC0C9F21C69}"/>
              </a:ext>
            </a:extLst>
          </p:cNvPr>
          <p:cNvSpPr txBox="1"/>
          <p:nvPr/>
        </p:nvSpPr>
        <p:spPr>
          <a:xfrm>
            <a:off x="5392014" y="5746815"/>
            <a:ext cx="952736" cy="3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5CAF470-4592-107A-51E5-09AB5EE45E3C}"/>
              </a:ext>
            </a:extLst>
          </p:cNvPr>
          <p:cNvSpPr/>
          <p:nvPr/>
        </p:nvSpPr>
        <p:spPr>
          <a:xfrm>
            <a:off x="4758385" y="1577970"/>
            <a:ext cx="0" cy="3862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0E676C31-0C8B-F114-9D01-020D562A4F07}"/>
              </a:ext>
            </a:extLst>
          </p:cNvPr>
          <p:cNvSpPr/>
          <p:nvPr/>
        </p:nvSpPr>
        <p:spPr>
          <a:xfrm>
            <a:off x="6911890" y="1577970"/>
            <a:ext cx="0" cy="3862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28D6885-6034-A08D-5DA7-8AF2C72CB158}"/>
              </a:ext>
            </a:extLst>
          </p:cNvPr>
          <p:cNvSpPr/>
          <p:nvPr/>
        </p:nvSpPr>
        <p:spPr>
          <a:xfrm>
            <a:off x="9116144" y="1577970"/>
            <a:ext cx="0" cy="3862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15AB6C76-52BA-CA1A-55B3-E8C68983E3BF}"/>
              </a:ext>
            </a:extLst>
          </p:cNvPr>
          <p:cNvSpPr/>
          <p:nvPr/>
        </p:nvSpPr>
        <p:spPr>
          <a:xfrm>
            <a:off x="10802745" y="1577970"/>
            <a:ext cx="0" cy="38625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304</Words>
  <Application>Microsoft Office PowerPoint</Application>
  <PresentationFormat>Widescreen</PresentationFormat>
  <Paragraphs>219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G. (Gaosheng)</dc:creator>
  <cp:lastModifiedBy>Liu, G. (Gaosheng)</cp:lastModifiedBy>
  <cp:revision>2</cp:revision>
  <dcterms:created xsi:type="dcterms:W3CDTF">2024-07-10T09:53:15Z</dcterms:created>
  <dcterms:modified xsi:type="dcterms:W3CDTF">2024-07-11T12:03:17Z</dcterms:modified>
</cp:coreProperties>
</file>