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8349913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14" userDrawn="1">
          <p15:clr>
            <a:srgbClr val="A4A3A4"/>
          </p15:clr>
        </p15:guide>
        <p15:guide id="2" pos="11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4ED"/>
    <a:srgbClr val="777777"/>
    <a:srgbClr val="FFB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3"/>
    <p:restoredTop sz="95567"/>
  </p:normalViewPr>
  <p:slideViewPr>
    <p:cSldViewPr snapToGrid="0" snapToObjects="1">
      <p:cViewPr varScale="1">
        <p:scale>
          <a:sx n="78" d="100"/>
          <a:sy n="78" d="100"/>
        </p:scale>
        <p:origin x="208" y="360"/>
      </p:cViewPr>
      <p:guideLst>
        <p:guide orient="horz" pos="6514"/>
        <p:guide pos="11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167-7863-5446-801B-CC52C31EBDF1}" type="datetimeFigureOut">
              <a:rPr lang="en-US" smtClean="0"/>
              <a:t>3/6/20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1213" y="1143000"/>
            <a:ext cx="5235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D6A68-2F82-CE44-A118-A89C891F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7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99946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1pPr>
    <a:lvl2pPr marL="699973" algn="l" defTabSz="1399946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2pPr>
    <a:lvl3pPr marL="1399946" algn="l" defTabSz="1399946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3pPr>
    <a:lvl4pPr marL="2099920" algn="l" defTabSz="1399946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4pPr>
    <a:lvl5pPr marL="2799893" algn="l" defTabSz="1399946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5pPr>
    <a:lvl6pPr marL="3499866" algn="l" defTabSz="1399946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6pPr>
    <a:lvl7pPr marL="4199839" algn="l" defTabSz="1399946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7pPr>
    <a:lvl8pPr marL="4899812" algn="l" defTabSz="1399946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8pPr>
    <a:lvl9pPr marL="5599786" algn="l" defTabSz="1399946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D6A68-2F82-CE44-A118-A89C891FB1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9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male and female symbols black</a:t>
            </a:r>
          </a:p>
          <a:p>
            <a:r>
              <a:rPr lang="en-US" dirty="0"/>
              <a:t>White numbers on males</a:t>
            </a:r>
          </a:p>
          <a:p>
            <a:r>
              <a:rPr lang="en-US" dirty="0"/>
              <a:t>Shift generation delimiters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D6A68-2F82-CE44-A118-A89C891FB1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7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3739" y="1770320"/>
            <a:ext cx="13762435" cy="3765997"/>
          </a:xfrm>
        </p:spPr>
        <p:txBody>
          <a:bodyPr anchor="b"/>
          <a:lstStyle>
            <a:lvl1pPr algn="ctr">
              <a:defRPr sz="9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3739" y="5681548"/>
            <a:ext cx="13762435" cy="2611658"/>
          </a:xfrm>
        </p:spPr>
        <p:txBody>
          <a:bodyPr/>
          <a:lstStyle>
            <a:lvl1pPr marL="0" indent="0" algn="ctr">
              <a:buNone/>
              <a:defRPr sz="3612"/>
            </a:lvl1pPr>
            <a:lvl2pPr marL="688132" indent="0" algn="ctr">
              <a:buNone/>
              <a:defRPr sz="3010"/>
            </a:lvl2pPr>
            <a:lvl3pPr marL="1376263" indent="0" algn="ctr">
              <a:buNone/>
              <a:defRPr sz="2709"/>
            </a:lvl3pPr>
            <a:lvl4pPr marL="2064395" indent="0" algn="ctr">
              <a:buNone/>
              <a:defRPr sz="2408"/>
            </a:lvl4pPr>
            <a:lvl5pPr marL="2752527" indent="0" algn="ctr">
              <a:buNone/>
              <a:defRPr sz="2408"/>
            </a:lvl5pPr>
            <a:lvl6pPr marL="3440659" indent="0" algn="ctr">
              <a:buNone/>
              <a:defRPr sz="2408"/>
            </a:lvl6pPr>
            <a:lvl7pPr marL="4128790" indent="0" algn="ctr">
              <a:buNone/>
              <a:defRPr sz="2408"/>
            </a:lvl7pPr>
            <a:lvl8pPr marL="4816922" indent="0" algn="ctr">
              <a:buNone/>
              <a:defRPr sz="2408"/>
            </a:lvl8pPr>
            <a:lvl9pPr marL="5505054" indent="0" algn="ctr">
              <a:buNone/>
              <a:defRPr sz="24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8242-CB34-9F4C-98C7-809505800584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F0D-C34B-094C-BAA3-A315BF9C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3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8242-CB34-9F4C-98C7-809505800584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F0D-C34B-094C-BAA3-A315BF9C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9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1656" y="575917"/>
            <a:ext cx="3956700" cy="91670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1557" y="575917"/>
            <a:ext cx="11640726" cy="91670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8242-CB34-9F4C-98C7-809505800584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F0D-C34B-094C-BAA3-A315BF9C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8242-CB34-9F4C-98C7-809505800584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F0D-C34B-094C-BAA3-A315BF9C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2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999" y="2696796"/>
            <a:ext cx="15826800" cy="4499664"/>
          </a:xfrm>
        </p:spPr>
        <p:txBody>
          <a:bodyPr anchor="b"/>
          <a:lstStyle>
            <a:lvl1pPr>
              <a:defRPr sz="9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999" y="7239029"/>
            <a:ext cx="15826800" cy="2366267"/>
          </a:xfrm>
        </p:spPr>
        <p:txBody>
          <a:bodyPr/>
          <a:lstStyle>
            <a:lvl1pPr marL="0" indent="0">
              <a:buNone/>
              <a:defRPr sz="3612">
                <a:solidFill>
                  <a:schemeClr val="tx1">
                    <a:tint val="75000"/>
                  </a:schemeClr>
                </a:solidFill>
              </a:defRPr>
            </a:lvl1pPr>
            <a:lvl2pPr marL="688132" indent="0">
              <a:buNone/>
              <a:defRPr sz="3010">
                <a:solidFill>
                  <a:schemeClr val="tx1">
                    <a:tint val="75000"/>
                  </a:schemeClr>
                </a:solidFill>
              </a:defRPr>
            </a:lvl2pPr>
            <a:lvl3pPr marL="1376263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3pPr>
            <a:lvl4pPr marL="2064395" indent="0">
              <a:buNone/>
              <a:defRPr sz="2408">
                <a:solidFill>
                  <a:schemeClr val="tx1">
                    <a:tint val="75000"/>
                  </a:schemeClr>
                </a:solidFill>
              </a:defRPr>
            </a:lvl4pPr>
            <a:lvl5pPr marL="2752527" indent="0">
              <a:buNone/>
              <a:defRPr sz="2408">
                <a:solidFill>
                  <a:schemeClr val="tx1">
                    <a:tint val="75000"/>
                  </a:schemeClr>
                </a:solidFill>
              </a:defRPr>
            </a:lvl5pPr>
            <a:lvl6pPr marL="3440659" indent="0">
              <a:buNone/>
              <a:defRPr sz="2408">
                <a:solidFill>
                  <a:schemeClr val="tx1">
                    <a:tint val="75000"/>
                  </a:schemeClr>
                </a:solidFill>
              </a:defRPr>
            </a:lvl6pPr>
            <a:lvl7pPr marL="4128790" indent="0">
              <a:buNone/>
              <a:defRPr sz="2408">
                <a:solidFill>
                  <a:schemeClr val="tx1">
                    <a:tint val="75000"/>
                  </a:schemeClr>
                </a:solidFill>
              </a:defRPr>
            </a:lvl7pPr>
            <a:lvl8pPr marL="4816922" indent="0">
              <a:buNone/>
              <a:defRPr sz="2408">
                <a:solidFill>
                  <a:schemeClr val="tx1">
                    <a:tint val="75000"/>
                  </a:schemeClr>
                </a:solidFill>
              </a:defRPr>
            </a:lvl8pPr>
            <a:lvl9pPr marL="5505054" indent="0">
              <a:buNone/>
              <a:defRPr sz="24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8242-CB34-9F4C-98C7-809505800584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F0D-C34B-094C-BAA3-A315BF9C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3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57" y="2879585"/>
            <a:ext cx="7798713" cy="686343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89643" y="2879585"/>
            <a:ext cx="7798713" cy="686343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8242-CB34-9F4C-98C7-809505800584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F0D-C34B-094C-BAA3-A315BF9C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1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7" y="575918"/>
            <a:ext cx="15826800" cy="209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3947" y="2651723"/>
            <a:ext cx="7762873" cy="1299569"/>
          </a:xfrm>
        </p:spPr>
        <p:txBody>
          <a:bodyPr anchor="b"/>
          <a:lstStyle>
            <a:lvl1pPr marL="0" indent="0">
              <a:buNone/>
              <a:defRPr sz="3612" b="1"/>
            </a:lvl1pPr>
            <a:lvl2pPr marL="688132" indent="0">
              <a:buNone/>
              <a:defRPr sz="3010" b="1"/>
            </a:lvl2pPr>
            <a:lvl3pPr marL="1376263" indent="0">
              <a:buNone/>
              <a:defRPr sz="2709" b="1"/>
            </a:lvl3pPr>
            <a:lvl4pPr marL="2064395" indent="0">
              <a:buNone/>
              <a:defRPr sz="2408" b="1"/>
            </a:lvl4pPr>
            <a:lvl5pPr marL="2752527" indent="0">
              <a:buNone/>
              <a:defRPr sz="2408" b="1"/>
            </a:lvl5pPr>
            <a:lvl6pPr marL="3440659" indent="0">
              <a:buNone/>
              <a:defRPr sz="2408" b="1"/>
            </a:lvl6pPr>
            <a:lvl7pPr marL="4128790" indent="0">
              <a:buNone/>
              <a:defRPr sz="2408" b="1"/>
            </a:lvl7pPr>
            <a:lvl8pPr marL="4816922" indent="0">
              <a:buNone/>
              <a:defRPr sz="2408" b="1"/>
            </a:lvl8pPr>
            <a:lvl9pPr marL="5505054" indent="0">
              <a:buNone/>
              <a:defRPr sz="24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3947" y="3951292"/>
            <a:ext cx="7762873" cy="58117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9644" y="2651723"/>
            <a:ext cx="7801103" cy="1299569"/>
          </a:xfrm>
        </p:spPr>
        <p:txBody>
          <a:bodyPr anchor="b"/>
          <a:lstStyle>
            <a:lvl1pPr marL="0" indent="0">
              <a:buNone/>
              <a:defRPr sz="3612" b="1"/>
            </a:lvl1pPr>
            <a:lvl2pPr marL="688132" indent="0">
              <a:buNone/>
              <a:defRPr sz="3010" b="1"/>
            </a:lvl2pPr>
            <a:lvl3pPr marL="1376263" indent="0">
              <a:buNone/>
              <a:defRPr sz="2709" b="1"/>
            </a:lvl3pPr>
            <a:lvl4pPr marL="2064395" indent="0">
              <a:buNone/>
              <a:defRPr sz="2408" b="1"/>
            </a:lvl4pPr>
            <a:lvl5pPr marL="2752527" indent="0">
              <a:buNone/>
              <a:defRPr sz="2408" b="1"/>
            </a:lvl5pPr>
            <a:lvl6pPr marL="3440659" indent="0">
              <a:buNone/>
              <a:defRPr sz="2408" b="1"/>
            </a:lvl6pPr>
            <a:lvl7pPr marL="4128790" indent="0">
              <a:buNone/>
              <a:defRPr sz="2408" b="1"/>
            </a:lvl7pPr>
            <a:lvl8pPr marL="4816922" indent="0">
              <a:buNone/>
              <a:defRPr sz="2408" b="1"/>
            </a:lvl8pPr>
            <a:lvl9pPr marL="5505054" indent="0">
              <a:buNone/>
              <a:defRPr sz="24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9644" y="3951292"/>
            <a:ext cx="7801103" cy="58117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8242-CB34-9F4C-98C7-809505800584}" type="datetimeFigureOut">
              <a:rPr lang="en-US" smtClean="0"/>
              <a:t>3/6/20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F0D-C34B-094C-BAA3-A315BF9C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1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8242-CB34-9F4C-98C7-809505800584}" type="datetimeFigureOut">
              <a:rPr lang="en-US" smtClean="0"/>
              <a:t>3/6/20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F0D-C34B-094C-BAA3-A315BF9C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8242-CB34-9F4C-98C7-809505800584}" type="datetimeFigureOut">
              <a:rPr lang="en-US" smtClean="0"/>
              <a:t>3/6/20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F0D-C34B-094C-BAA3-A315BF9C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7" y="721148"/>
            <a:ext cx="5918324" cy="2524019"/>
          </a:xfrm>
        </p:spPr>
        <p:txBody>
          <a:bodyPr anchor="b"/>
          <a:lstStyle>
            <a:lvl1pPr>
              <a:defRPr sz="48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1103" y="1557481"/>
            <a:ext cx="9289643" cy="7687241"/>
          </a:xfrm>
        </p:spPr>
        <p:txBody>
          <a:bodyPr/>
          <a:lstStyle>
            <a:lvl1pPr>
              <a:defRPr sz="4816"/>
            </a:lvl1pPr>
            <a:lvl2pPr>
              <a:defRPr sz="4214"/>
            </a:lvl2pPr>
            <a:lvl3pPr>
              <a:defRPr sz="3612"/>
            </a:lvl3pPr>
            <a:lvl4pPr>
              <a:defRPr sz="3010"/>
            </a:lvl4pPr>
            <a:lvl5pPr>
              <a:defRPr sz="3010"/>
            </a:lvl5pPr>
            <a:lvl6pPr>
              <a:defRPr sz="3010"/>
            </a:lvl6pPr>
            <a:lvl7pPr>
              <a:defRPr sz="3010"/>
            </a:lvl7pPr>
            <a:lvl8pPr>
              <a:defRPr sz="3010"/>
            </a:lvl8pPr>
            <a:lvl9pPr>
              <a:defRPr sz="301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3947" y="3245168"/>
            <a:ext cx="5918324" cy="6012074"/>
          </a:xfrm>
        </p:spPr>
        <p:txBody>
          <a:bodyPr/>
          <a:lstStyle>
            <a:lvl1pPr marL="0" indent="0">
              <a:buNone/>
              <a:defRPr sz="2408"/>
            </a:lvl1pPr>
            <a:lvl2pPr marL="688132" indent="0">
              <a:buNone/>
              <a:defRPr sz="2107"/>
            </a:lvl2pPr>
            <a:lvl3pPr marL="1376263" indent="0">
              <a:buNone/>
              <a:defRPr sz="1806"/>
            </a:lvl3pPr>
            <a:lvl4pPr marL="2064395" indent="0">
              <a:buNone/>
              <a:defRPr sz="1505"/>
            </a:lvl4pPr>
            <a:lvl5pPr marL="2752527" indent="0">
              <a:buNone/>
              <a:defRPr sz="1505"/>
            </a:lvl5pPr>
            <a:lvl6pPr marL="3440659" indent="0">
              <a:buNone/>
              <a:defRPr sz="1505"/>
            </a:lvl6pPr>
            <a:lvl7pPr marL="4128790" indent="0">
              <a:buNone/>
              <a:defRPr sz="1505"/>
            </a:lvl7pPr>
            <a:lvl8pPr marL="4816922" indent="0">
              <a:buNone/>
              <a:defRPr sz="1505"/>
            </a:lvl8pPr>
            <a:lvl9pPr marL="5505054" indent="0">
              <a:buNone/>
              <a:defRPr sz="150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8242-CB34-9F4C-98C7-809505800584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F0D-C34B-094C-BAA3-A315BF9C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7" y="721148"/>
            <a:ext cx="5918324" cy="2524019"/>
          </a:xfrm>
        </p:spPr>
        <p:txBody>
          <a:bodyPr anchor="b"/>
          <a:lstStyle>
            <a:lvl1pPr>
              <a:defRPr sz="48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1103" y="1557481"/>
            <a:ext cx="9289643" cy="7687241"/>
          </a:xfrm>
        </p:spPr>
        <p:txBody>
          <a:bodyPr anchor="t"/>
          <a:lstStyle>
            <a:lvl1pPr marL="0" indent="0">
              <a:buNone/>
              <a:defRPr sz="4816"/>
            </a:lvl1pPr>
            <a:lvl2pPr marL="688132" indent="0">
              <a:buNone/>
              <a:defRPr sz="4214"/>
            </a:lvl2pPr>
            <a:lvl3pPr marL="1376263" indent="0">
              <a:buNone/>
              <a:defRPr sz="3612"/>
            </a:lvl3pPr>
            <a:lvl4pPr marL="2064395" indent="0">
              <a:buNone/>
              <a:defRPr sz="3010"/>
            </a:lvl4pPr>
            <a:lvl5pPr marL="2752527" indent="0">
              <a:buNone/>
              <a:defRPr sz="3010"/>
            </a:lvl5pPr>
            <a:lvl6pPr marL="3440659" indent="0">
              <a:buNone/>
              <a:defRPr sz="3010"/>
            </a:lvl6pPr>
            <a:lvl7pPr marL="4128790" indent="0">
              <a:buNone/>
              <a:defRPr sz="3010"/>
            </a:lvl7pPr>
            <a:lvl8pPr marL="4816922" indent="0">
              <a:buNone/>
              <a:defRPr sz="3010"/>
            </a:lvl8pPr>
            <a:lvl9pPr marL="5505054" indent="0">
              <a:buNone/>
              <a:defRPr sz="301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3947" y="3245168"/>
            <a:ext cx="5918324" cy="6012074"/>
          </a:xfrm>
        </p:spPr>
        <p:txBody>
          <a:bodyPr/>
          <a:lstStyle>
            <a:lvl1pPr marL="0" indent="0">
              <a:buNone/>
              <a:defRPr sz="2408"/>
            </a:lvl1pPr>
            <a:lvl2pPr marL="688132" indent="0">
              <a:buNone/>
              <a:defRPr sz="2107"/>
            </a:lvl2pPr>
            <a:lvl3pPr marL="1376263" indent="0">
              <a:buNone/>
              <a:defRPr sz="1806"/>
            </a:lvl3pPr>
            <a:lvl4pPr marL="2064395" indent="0">
              <a:buNone/>
              <a:defRPr sz="1505"/>
            </a:lvl4pPr>
            <a:lvl5pPr marL="2752527" indent="0">
              <a:buNone/>
              <a:defRPr sz="1505"/>
            </a:lvl5pPr>
            <a:lvl6pPr marL="3440659" indent="0">
              <a:buNone/>
              <a:defRPr sz="1505"/>
            </a:lvl6pPr>
            <a:lvl7pPr marL="4128790" indent="0">
              <a:buNone/>
              <a:defRPr sz="1505"/>
            </a:lvl7pPr>
            <a:lvl8pPr marL="4816922" indent="0">
              <a:buNone/>
              <a:defRPr sz="1505"/>
            </a:lvl8pPr>
            <a:lvl9pPr marL="5505054" indent="0">
              <a:buNone/>
              <a:defRPr sz="150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8242-CB34-9F4C-98C7-809505800584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6F0D-C34B-094C-BAA3-A315BF9C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57" y="575918"/>
            <a:ext cx="15826800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57" y="2879585"/>
            <a:ext cx="15826800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1557" y="10025966"/>
            <a:ext cx="412873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8242-CB34-9F4C-98C7-809505800584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8409" y="10025966"/>
            <a:ext cx="6193096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59626" y="10025966"/>
            <a:ext cx="412873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86F0D-C34B-094C-BAA3-A315BF9C8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8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6263" rtl="0" eaLnBrk="1" latinLnBrk="0" hangingPunct="1">
        <a:lnSpc>
          <a:spcPct val="90000"/>
        </a:lnSpc>
        <a:spcBef>
          <a:spcPct val="0"/>
        </a:spcBef>
        <a:buNone/>
        <a:defRPr sz="6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066" indent="-344066" algn="l" defTabSz="1376263" rtl="0" eaLnBrk="1" latinLnBrk="0" hangingPunct="1">
        <a:lnSpc>
          <a:spcPct val="90000"/>
        </a:lnSpc>
        <a:spcBef>
          <a:spcPts val="1505"/>
        </a:spcBef>
        <a:buFont typeface="Arial" panose="020B0604020202020204" pitchFamily="34" charset="0"/>
        <a:buChar char="•"/>
        <a:defRPr sz="4214" kern="1200">
          <a:solidFill>
            <a:schemeClr val="tx1"/>
          </a:solidFill>
          <a:latin typeface="+mn-lt"/>
          <a:ea typeface="+mn-ea"/>
          <a:cs typeface="+mn-cs"/>
        </a:defRPr>
      </a:lvl1pPr>
      <a:lvl2pPr marL="1032198" indent="-344066" algn="l" defTabSz="13762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2pPr>
      <a:lvl3pPr marL="1720329" indent="-344066" algn="l" defTabSz="13762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3010" kern="1200">
          <a:solidFill>
            <a:schemeClr val="tx1"/>
          </a:solidFill>
          <a:latin typeface="+mn-lt"/>
          <a:ea typeface="+mn-ea"/>
          <a:cs typeface="+mn-cs"/>
        </a:defRPr>
      </a:lvl3pPr>
      <a:lvl4pPr marL="2408461" indent="-344066" algn="l" defTabSz="13762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4pPr>
      <a:lvl5pPr marL="3096593" indent="-344066" algn="l" defTabSz="13762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5pPr>
      <a:lvl6pPr marL="3784724" indent="-344066" algn="l" defTabSz="13762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6pPr>
      <a:lvl7pPr marL="4472856" indent="-344066" algn="l" defTabSz="13762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7pPr>
      <a:lvl8pPr marL="5160988" indent="-344066" algn="l" defTabSz="13762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8pPr>
      <a:lvl9pPr marL="5849120" indent="-344066" algn="l" defTabSz="137626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6263" rtl="0" eaLnBrk="1" latinLnBrk="0" hangingPunct="1">
        <a:defRPr sz="2709" kern="1200">
          <a:solidFill>
            <a:schemeClr val="tx1"/>
          </a:solidFill>
          <a:latin typeface="+mn-lt"/>
          <a:ea typeface="+mn-ea"/>
          <a:cs typeface="+mn-cs"/>
        </a:defRPr>
      </a:lvl1pPr>
      <a:lvl2pPr marL="688132" algn="l" defTabSz="1376263" rtl="0" eaLnBrk="1" latinLnBrk="0" hangingPunct="1">
        <a:defRPr sz="2709" kern="1200">
          <a:solidFill>
            <a:schemeClr val="tx1"/>
          </a:solidFill>
          <a:latin typeface="+mn-lt"/>
          <a:ea typeface="+mn-ea"/>
          <a:cs typeface="+mn-cs"/>
        </a:defRPr>
      </a:lvl2pPr>
      <a:lvl3pPr marL="1376263" algn="l" defTabSz="1376263" rtl="0" eaLnBrk="1" latinLnBrk="0" hangingPunct="1">
        <a:defRPr sz="2709" kern="1200">
          <a:solidFill>
            <a:schemeClr val="tx1"/>
          </a:solidFill>
          <a:latin typeface="+mn-lt"/>
          <a:ea typeface="+mn-ea"/>
          <a:cs typeface="+mn-cs"/>
        </a:defRPr>
      </a:lvl3pPr>
      <a:lvl4pPr marL="2064395" algn="l" defTabSz="1376263" rtl="0" eaLnBrk="1" latinLnBrk="0" hangingPunct="1">
        <a:defRPr sz="2709" kern="1200">
          <a:solidFill>
            <a:schemeClr val="tx1"/>
          </a:solidFill>
          <a:latin typeface="+mn-lt"/>
          <a:ea typeface="+mn-ea"/>
          <a:cs typeface="+mn-cs"/>
        </a:defRPr>
      </a:lvl4pPr>
      <a:lvl5pPr marL="2752527" algn="l" defTabSz="1376263" rtl="0" eaLnBrk="1" latinLnBrk="0" hangingPunct="1">
        <a:defRPr sz="2709" kern="1200">
          <a:solidFill>
            <a:schemeClr val="tx1"/>
          </a:solidFill>
          <a:latin typeface="+mn-lt"/>
          <a:ea typeface="+mn-ea"/>
          <a:cs typeface="+mn-cs"/>
        </a:defRPr>
      </a:lvl5pPr>
      <a:lvl6pPr marL="3440659" algn="l" defTabSz="1376263" rtl="0" eaLnBrk="1" latinLnBrk="0" hangingPunct="1">
        <a:defRPr sz="2709" kern="1200">
          <a:solidFill>
            <a:schemeClr val="tx1"/>
          </a:solidFill>
          <a:latin typeface="+mn-lt"/>
          <a:ea typeface="+mn-ea"/>
          <a:cs typeface="+mn-cs"/>
        </a:defRPr>
      </a:lvl6pPr>
      <a:lvl7pPr marL="4128790" algn="l" defTabSz="1376263" rtl="0" eaLnBrk="1" latinLnBrk="0" hangingPunct="1">
        <a:defRPr sz="2709" kern="1200">
          <a:solidFill>
            <a:schemeClr val="tx1"/>
          </a:solidFill>
          <a:latin typeface="+mn-lt"/>
          <a:ea typeface="+mn-ea"/>
          <a:cs typeface="+mn-cs"/>
        </a:defRPr>
      </a:lvl7pPr>
      <a:lvl8pPr marL="4816922" algn="l" defTabSz="1376263" rtl="0" eaLnBrk="1" latinLnBrk="0" hangingPunct="1">
        <a:defRPr sz="2709" kern="1200">
          <a:solidFill>
            <a:schemeClr val="tx1"/>
          </a:solidFill>
          <a:latin typeface="+mn-lt"/>
          <a:ea typeface="+mn-ea"/>
          <a:cs typeface="+mn-cs"/>
        </a:defRPr>
      </a:lvl8pPr>
      <a:lvl9pPr marL="5505054" algn="l" defTabSz="1376263" rtl="0" eaLnBrk="1" latinLnBrk="0" hangingPunct="1">
        <a:defRPr sz="2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7DD16EE-8D08-CC48-8B22-5ED945225D7F}"/>
              </a:ext>
            </a:extLst>
          </p:cNvPr>
          <p:cNvSpPr/>
          <p:nvPr/>
        </p:nvSpPr>
        <p:spPr>
          <a:xfrm>
            <a:off x="20666301" y="-741408"/>
            <a:ext cx="649357" cy="1134203"/>
          </a:xfrm>
          <a:prstGeom prst="rect">
            <a:avLst/>
          </a:prstGeom>
          <a:solidFill>
            <a:schemeClr val="bg2">
              <a:alpha val="84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022B073-365B-D242-A5C6-47DC452B929B}"/>
              </a:ext>
            </a:extLst>
          </p:cNvPr>
          <p:cNvSpPr txBox="1"/>
          <p:nvPr/>
        </p:nvSpPr>
        <p:spPr>
          <a:xfrm>
            <a:off x="6685146" y="9177723"/>
            <a:ext cx="5402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Count population size X 10 generations</a:t>
            </a:r>
          </a:p>
        </p:txBody>
      </p:sp>
      <p:pic>
        <p:nvPicPr>
          <p:cNvPr id="269" name="Picture 268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62FB07BC-6558-D645-B0AA-C5FA45583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  <a14:imgEffect>
                      <a14:colorTemperature colorTemp="6327"/>
                    </a14:imgEffect>
                    <a14:imgEffect>
                      <a14:brightnessContrast bright="-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0935" y="3128807"/>
            <a:ext cx="1439967" cy="1894694"/>
          </a:xfrm>
          <a:prstGeom prst="rect">
            <a:avLst/>
          </a:prstGeom>
        </p:spPr>
      </p:pic>
      <p:pic>
        <p:nvPicPr>
          <p:cNvPr id="272" name="Picture 271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9C2479A1-C794-CD4A-92A9-0B94C2DC3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  <a14:imgEffect>
                      <a14:colorTemperature colorTemp="6327"/>
                    </a14:imgEffect>
                    <a14:imgEffect>
                      <a14:brightnessContrast bright="-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7832" y="3122857"/>
            <a:ext cx="1439967" cy="1894694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49E0B9B7-C790-B346-8365-FF43FAD0998D}"/>
              </a:ext>
            </a:extLst>
          </p:cNvPr>
          <p:cNvSpPr/>
          <p:nvPr/>
        </p:nvSpPr>
        <p:spPr>
          <a:xfrm>
            <a:off x="1941095" y="4931428"/>
            <a:ext cx="1001197" cy="4623601"/>
          </a:xfrm>
          <a:prstGeom prst="rect">
            <a:avLst/>
          </a:prstGeom>
          <a:solidFill>
            <a:srgbClr val="FFBAB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27ACA4B-B6DF-074E-812D-2E1347829F7B}"/>
              </a:ext>
            </a:extLst>
          </p:cNvPr>
          <p:cNvSpPr/>
          <p:nvPr/>
        </p:nvSpPr>
        <p:spPr>
          <a:xfrm>
            <a:off x="1941095" y="2047744"/>
            <a:ext cx="1006819" cy="2883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653DE3-C94F-154B-B2FD-75DE28BFC601}"/>
              </a:ext>
            </a:extLst>
          </p:cNvPr>
          <p:cNvSpPr txBox="1"/>
          <p:nvPr/>
        </p:nvSpPr>
        <p:spPr>
          <a:xfrm>
            <a:off x="4689143" y="2060708"/>
            <a:ext cx="325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Double-male polyandry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C3E134-A18A-D14A-A323-D1A22D1A2BAF}"/>
              </a:ext>
            </a:extLst>
          </p:cNvPr>
          <p:cNvSpPr txBox="1"/>
          <p:nvPr/>
        </p:nvSpPr>
        <p:spPr>
          <a:xfrm>
            <a:off x="8207158" y="2053857"/>
            <a:ext cx="325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Single-male monandry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5F3A289-8426-F341-8238-643AD2C51C39}"/>
              </a:ext>
            </a:extLst>
          </p:cNvPr>
          <p:cNvSpPr txBox="1"/>
          <p:nvPr/>
        </p:nvSpPr>
        <p:spPr>
          <a:xfrm>
            <a:off x="2992603" y="6399570"/>
            <a:ext cx="958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Gen 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C8D6483-5E5D-E042-96DB-0763EB4F9E39}"/>
              </a:ext>
            </a:extLst>
          </p:cNvPr>
          <p:cNvSpPr txBox="1"/>
          <p:nvPr/>
        </p:nvSpPr>
        <p:spPr>
          <a:xfrm>
            <a:off x="2054146" y="5002794"/>
            <a:ext cx="691876" cy="376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38</a:t>
            </a:r>
            <a:r>
              <a:rPr lang="en-GB" sz="2000" dirty="0"/>
              <a:t>°</a:t>
            </a:r>
            <a:r>
              <a:rPr lang="en-US" sz="2000" dirty="0"/>
              <a:t>C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E1F772-5A13-AD49-A0E2-05D2A25EEFE5}"/>
              </a:ext>
            </a:extLst>
          </p:cNvPr>
          <p:cNvCxnSpPr>
            <a:cxnSpLocks/>
          </p:cNvCxnSpPr>
          <p:nvPr/>
        </p:nvCxnSpPr>
        <p:spPr>
          <a:xfrm flipH="1" flipV="1">
            <a:off x="2942292" y="8970122"/>
            <a:ext cx="8526085" cy="5792"/>
          </a:xfrm>
          <a:prstGeom prst="line">
            <a:avLst/>
          </a:prstGeom>
          <a:ln w="9525" cap="flat" cmpd="sng" algn="ctr">
            <a:solidFill>
              <a:schemeClr val="dk1">
                <a:alpha val="37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7C14040-9A6C-FC4C-B402-EAA8AF84D88A}"/>
              </a:ext>
            </a:extLst>
          </p:cNvPr>
          <p:cNvSpPr txBox="1"/>
          <p:nvPr/>
        </p:nvSpPr>
        <p:spPr>
          <a:xfrm>
            <a:off x="2992603" y="9083800"/>
            <a:ext cx="958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Gen 2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833FD4A-3D0C-AD42-A078-421DE2B40C68}"/>
              </a:ext>
            </a:extLst>
          </p:cNvPr>
          <p:cNvSpPr/>
          <p:nvPr/>
        </p:nvSpPr>
        <p:spPr>
          <a:xfrm>
            <a:off x="1941095" y="2047744"/>
            <a:ext cx="9527282" cy="750728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333C1E7-76FA-7B44-B117-E39F7BDA6E86}"/>
              </a:ext>
            </a:extLst>
          </p:cNvPr>
          <p:cNvSpPr txBox="1"/>
          <p:nvPr/>
        </p:nvSpPr>
        <p:spPr>
          <a:xfrm>
            <a:off x="2077053" y="2117696"/>
            <a:ext cx="1737419" cy="359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30</a:t>
            </a:r>
            <a:r>
              <a:rPr lang="en-GB" sz="2000" dirty="0"/>
              <a:t>°</a:t>
            </a:r>
            <a:r>
              <a:rPr lang="en-US" sz="2000" dirty="0"/>
              <a:t>C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499A816-0E5A-934B-82AD-3D8E9F7D66AB}"/>
              </a:ext>
            </a:extLst>
          </p:cNvPr>
          <p:cNvSpPr txBox="1"/>
          <p:nvPr/>
        </p:nvSpPr>
        <p:spPr>
          <a:xfrm>
            <a:off x="2980540" y="2562016"/>
            <a:ext cx="2919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Founder</a:t>
            </a:r>
          </a:p>
          <a:p>
            <a:r>
              <a:rPr lang="en-US" sz="2000" b="1" dirty="0"/>
              <a:t>females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D3A44C2-5475-2246-911A-47DE699C4A30}"/>
              </a:ext>
            </a:extLst>
          </p:cNvPr>
          <p:cNvCxnSpPr>
            <a:cxnSpLocks/>
          </p:cNvCxnSpPr>
          <p:nvPr/>
        </p:nvCxnSpPr>
        <p:spPr>
          <a:xfrm flipH="1">
            <a:off x="2942293" y="6298406"/>
            <a:ext cx="8526084" cy="0"/>
          </a:xfrm>
          <a:prstGeom prst="line">
            <a:avLst/>
          </a:prstGeom>
          <a:ln w="9525" cap="flat" cmpd="sng" algn="ctr">
            <a:solidFill>
              <a:schemeClr val="dk1">
                <a:alpha val="37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1D57A7A2-11CA-8448-9544-62BCA48DA790}"/>
              </a:ext>
            </a:extLst>
          </p:cNvPr>
          <p:cNvSpPr txBox="1"/>
          <p:nvPr/>
        </p:nvSpPr>
        <p:spPr>
          <a:xfrm>
            <a:off x="3000050" y="5411886"/>
            <a:ext cx="133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77777"/>
                </a:solidFill>
              </a:rPr>
              <a:t>Oviposition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A26977A-BDE4-484C-8710-E8A17E0B080D}"/>
              </a:ext>
            </a:extLst>
          </p:cNvPr>
          <p:cNvSpPr txBox="1"/>
          <p:nvPr/>
        </p:nvSpPr>
        <p:spPr>
          <a:xfrm>
            <a:off x="2990543" y="3906546"/>
            <a:ext cx="117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77777"/>
                </a:solidFill>
              </a:rPr>
              <a:t>Mating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17425C0-2BD2-5E4F-B9AC-1C8700F5FD8A}"/>
              </a:ext>
            </a:extLst>
          </p:cNvPr>
          <p:cNvSpPr txBox="1"/>
          <p:nvPr/>
        </p:nvSpPr>
        <p:spPr>
          <a:xfrm>
            <a:off x="3004671" y="6866231"/>
            <a:ext cx="1547146" cy="37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77777"/>
                </a:solidFill>
              </a:rPr>
              <a:t>Development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43FEB90-99A1-4843-9884-65E2DCCD8EFD}"/>
              </a:ext>
            </a:extLst>
          </p:cNvPr>
          <p:cNvSpPr txBox="1"/>
          <p:nvPr/>
        </p:nvSpPr>
        <p:spPr>
          <a:xfrm>
            <a:off x="2982109" y="8038087"/>
            <a:ext cx="335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77777"/>
                </a:solidFill>
              </a:rPr>
              <a:t>Mating &amp;</a:t>
            </a:r>
          </a:p>
          <a:p>
            <a:r>
              <a:rPr lang="en-US" dirty="0">
                <a:solidFill>
                  <a:srgbClr val="777777"/>
                </a:solidFill>
              </a:rPr>
              <a:t>Oviposition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948B7A43-EFF0-4941-8F6A-4C81DF2A3837}"/>
              </a:ext>
            </a:extLst>
          </p:cNvPr>
          <p:cNvCxnSpPr>
            <a:cxnSpLocks/>
          </p:cNvCxnSpPr>
          <p:nvPr/>
        </p:nvCxnSpPr>
        <p:spPr>
          <a:xfrm>
            <a:off x="2415022" y="2477693"/>
            <a:ext cx="0" cy="2238002"/>
          </a:xfrm>
          <a:prstGeom prst="straightConnector1">
            <a:avLst/>
          </a:prstGeom>
          <a:ln w="539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EB60478-1F5E-9E43-BE0E-A9041154093F}"/>
              </a:ext>
            </a:extLst>
          </p:cNvPr>
          <p:cNvCxnSpPr>
            <a:cxnSpLocks/>
          </p:cNvCxnSpPr>
          <p:nvPr/>
        </p:nvCxnSpPr>
        <p:spPr>
          <a:xfrm>
            <a:off x="2415022" y="5407401"/>
            <a:ext cx="0" cy="3910770"/>
          </a:xfrm>
          <a:prstGeom prst="straightConnector1">
            <a:avLst/>
          </a:prstGeom>
          <a:ln w="539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F00484F9-D2ED-0840-8FC8-4959AFF252EC}"/>
              </a:ext>
            </a:extLst>
          </p:cNvPr>
          <p:cNvSpPr txBox="1"/>
          <p:nvPr/>
        </p:nvSpPr>
        <p:spPr>
          <a:xfrm>
            <a:off x="5746458" y="6593135"/>
            <a:ext cx="75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</a:t>
            </a:r>
          </a:p>
        </p:txBody>
      </p:sp>
      <p:pic>
        <p:nvPicPr>
          <p:cNvPr id="225" name="Graphic 224" descr="Male">
            <a:extLst>
              <a:ext uri="{FF2B5EF4-FFF2-40B4-BE49-F238E27FC236}">
                <a16:creationId xmlns:a16="http://schemas.microsoft.com/office/drawing/2014/main" id="{74726BB9-7563-A644-8CB5-FA4D659D57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9126" y="2868350"/>
            <a:ext cx="457200" cy="457200"/>
          </a:xfrm>
          <a:prstGeom prst="rect">
            <a:avLst/>
          </a:prstGeom>
        </p:spPr>
      </p:pic>
      <p:pic>
        <p:nvPicPr>
          <p:cNvPr id="226" name="Graphic 225" descr="Female">
            <a:extLst>
              <a:ext uri="{FF2B5EF4-FFF2-40B4-BE49-F238E27FC236}">
                <a16:creationId xmlns:a16="http://schemas.microsoft.com/office/drawing/2014/main" id="{386C2F33-4A5C-284B-9CBD-5570A8FC01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16633" y="2892408"/>
            <a:ext cx="457200" cy="457200"/>
          </a:xfrm>
          <a:prstGeom prst="rect">
            <a:avLst/>
          </a:prstGeom>
        </p:spPr>
      </p:pic>
      <p:sp>
        <p:nvSpPr>
          <p:cNvPr id="228" name="Down Arrow 227">
            <a:extLst>
              <a:ext uri="{FF2B5EF4-FFF2-40B4-BE49-F238E27FC236}">
                <a16:creationId xmlns:a16="http://schemas.microsoft.com/office/drawing/2014/main" id="{F48F0A75-5F76-854B-B3B3-2ACA5FEB7B82}"/>
              </a:ext>
            </a:extLst>
          </p:cNvPr>
          <p:cNvSpPr/>
          <p:nvPr/>
        </p:nvSpPr>
        <p:spPr>
          <a:xfrm>
            <a:off x="5231852" y="4735433"/>
            <a:ext cx="159026" cy="406037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73AE5E1-C8D0-C94D-AD22-A644415E3F53}"/>
              </a:ext>
            </a:extLst>
          </p:cNvPr>
          <p:cNvGrpSpPr/>
          <p:nvPr/>
        </p:nvGrpSpPr>
        <p:grpSpPr>
          <a:xfrm>
            <a:off x="4970121" y="5251114"/>
            <a:ext cx="682489" cy="738935"/>
            <a:chOff x="4333461" y="3843130"/>
            <a:chExt cx="1762539" cy="1908312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20C63F5-7DA8-B345-AC08-9E8EED66CFDC}"/>
                </a:ext>
              </a:extLst>
            </p:cNvPr>
            <p:cNvSpPr/>
            <p:nvPr/>
          </p:nvSpPr>
          <p:spPr>
            <a:xfrm>
              <a:off x="4452730" y="4139417"/>
              <a:ext cx="1518876" cy="1612025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C9DB8361-5523-5149-B5E5-87383506B40C}"/>
                </a:ext>
              </a:extLst>
            </p:cNvPr>
            <p:cNvSpPr/>
            <p:nvPr/>
          </p:nvSpPr>
          <p:spPr>
            <a:xfrm>
              <a:off x="4333461" y="3843130"/>
              <a:ext cx="1762539" cy="296288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9803B23D-1E73-1943-989D-FD507439B3C4}"/>
              </a:ext>
            </a:extLst>
          </p:cNvPr>
          <p:cNvSpPr txBox="1"/>
          <p:nvPr/>
        </p:nvSpPr>
        <p:spPr>
          <a:xfrm>
            <a:off x="4868987" y="5385180"/>
            <a:ext cx="882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</a:t>
            </a:r>
          </a:p>
          <a:p>
            <a:pPr algn="ctr"/>
            <a:r>
              <a:rPr lang="en-US" sz="1400" dirty="0"/>
              <a:t>days</a:t>
            </a:r>
          </a:p>
        </p:txBody>
      </p:sp>
      <p:sp>
        <p:nvSpPr>
          <p:cNvPr id="233" name="Down Arrow 232">
            <a:extLst>
              <a:ext uri="{FF2B5EF4-FFF2-40B4-BE49-F238E27FC236}">
                <a16:creationId xmlns:a16="http://schemas.microsoft.com/office/drawing/2014/main" id="{A49355B8-C537-8A4D-9B53-0B3E8C3E8B2D}"/>
              </a:ext>
            </a:extLst>
          </p:cNvPr>
          <p:cNvSpPr/>
          <p:nvPr/>
        </p:nvSpPr>
        <p:spPr>
          <a:xfrm>
            <a:off x="5246881" y="6104777"/>
            <a:ext cx="159026" cy="406037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5AF9D81-90B6-2543-9CC8-5FB57090D015}"/>
              </a:ext>
            </a:extLst>
          </p:cNvPr>
          <p:cNvGrpSpPr/>
          <p:nvPr/>
        </p:nvGrpSpPr>
        <p:grpSpPr>
          <a:xfrm>
            <a:off x="4885009" y="6590744"/>
            <a:ext cx="882771" cy="738935"/>
            <a:chOff x="1170732" y="3250126"/>
            <a:chExt cx="882771" cy="738935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BC6E8407-7FF3-A345-BD92-3777AA8C0C9B}"/>
                </a:ext>
              </a:extLst>
            </p:cNvPr>
            <p:cNvGrpSpPr/>
            <p:nvPr/>
          </p:nvGrpSpPr>
          <p:grpSpPr>
            <a:xfrm>
              <a:off x="1271866" y="3250126"/>
              <a:ext cx="682489" cy="738935"/>
              <a:chOff x="4333461" y="3843130"/>
              <a:chExt cx="1762539" cy="1908312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16F99DCE-197C-B54C-9EFD-A949DFCDDFC0}"/>
                  </a:ext>
                </a:extLst>
              </p:cNvPr>
              <p:cNvSpPr/>
              <p:nvPr/>
            </p:nvSpPr>
            <p:spPr>
              <a:xfrm>
                <a:off x="4452730" y="4139417"/>
                <a:ext cx="1518876" cy="1612025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619B9268-D6C4-A74E-B48F-118AFDB65C59}"/>
                  </a:ext>
                </a:extLst>
              </p:cNvPr>
              <p:cNvSpPr/>
              <p:nvPr/>
            </p:nvSpPr>
            <p:spPr>
              <a:xfrm>
                <a:off x="4333461" y="3843130"/>
                <a:ext cx="1762539" cy="296288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8EACC9F-99AA-404E-8889-76795443AA5E}"/>
                </a:ext>
              </a:extLst>
            </p:cNvPr>
            <p:cNvSpPr txBox="1"/>
            <p:nvPr/>
          </p:nvSpPr>
          <p:spPr>
            <a:xfrm>
              <a:off x="1170732" y="3384192"/>
              <a:ext cx="882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28</a:t>
              </a:r>
            </a:p>
            <a:p>
              <a:pPr algn="ctr"/>
              <a:r>
                <a:rPr lang="en-US" sz="1400" dirty="0"/>
                <a:t>days</a:t>
              </a:r>
            </a:p>
          </p:txBody>
        </p:sp>
      </p:grpSp>
      <p:sp>
        <p:nvSpPr>
          <p:cNvPr id="239" name="Down Arrow 238">
            <a:extLst>
              <a:ext uri="{FF2B5EF4-FFF2-40B4-BE49-F238E27FC236}">
                <a16:creationId xmlns:a16="http://schemas.microsoft.com/office/drawing/2014/main" id="{C13558AF-CD22-B746-8199-8C61CF4E8FC9}"/>
              </a:ext>
            </a:extLst>
          </p:cNvPr>
          <p:cNvSpPr/>
          <p:nvPr/>
        </p:nvSpPr>
        <p:spPr>
          <a:xfrm rot="16200000">
            <a:off x="5686721" y="5871100"/>
            <a:ext cx="177766" cy="588136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0" name="Down Arrow 239">
            <a:extLst>
              <a:ext uri="{FF2B5EF4-FFF2-40B4-BE49-F238E27FC236}">
                <a16:creationId xmlns:a16="http://schemas.microsoft.com/office/drawing/2014/main" id="{8446AD9D-FEEE-AE47-8921-B3F89A26642A}"/>
              </a:ext>
            </a:extLst>
          </p:cNvPr>
          <p:cNvSpPr/>
          <p:nvPr/>
        </p:nvSpPr>
        <p:spPr>
          <a:xfrm rot="16200000">
            <a:off x="6041322" y="6608930"/>
            <a:ext cx="159026" cy="754979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42" name="Picture 241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66F988E5-F4DC-6B44-9D82-E506BCC74B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4450" y="6536340"/>
            <a:ext cx="302233" cy="369964"/>
          </a:xfrm>
          <a:prstGeom prst="rect">
            <a:avLst/>
          </a:prstGeom>
        </p:spPr>
      </p:pic>
      <p:pic>
        <p:nvPicPr>
          <p:cNvPr id="243" name="Picture 242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C0EBBFDF-2024-8347-BCB7-6EBBBF2282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5146" y="6528775"/>
            <a:ext cx="302233" cy="369964"/>
          </a:xfrm>
          <a:prstGeom prst="rect">
            <a:avLst/>
          </a:prstGeom>
        </p:spPr>
      </p:pic>
      <p:pic>
        <p:nvPicPr>
          <p:cNvPr id="244" name="Picture 243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D76E5A30-81B9-7248-8FCE-556BCFF88C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7232" y="6537157"/>
            <a:ext cx="302233" cy="369964"/>
          </a:xfrm>
          <a:prstGeom prst="rect">
            <a:avLst/>
          </a:prstGeom>
        </p:spPr>
      </p:pic>
      <p:pic>
        <p:nvPicPr>
          <p:cNvPr id="245" name="Picture 244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DEDD24BD-DBE6-FE41-B5EA-166FD6242A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6537" y="6537157"/>
            <a:ext cx="302233" cy="369964"/>
          </a:xfrm>
          <a:prstGeom prst="rect">
            <a:avLst/>
          </a:prstGeom>
        </p:spPr>
      </p:pic>
      <p:pic>
        <p:nvPicPr>
          <p:cNvPr id="246" name="Picture 245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D2DD5191-6AB1-FE48-8987-726E477F92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45841" y="6537157"/>
            <a:ext cx="302233" cy="369964"/>
          </a:xfrm>
          <a:prstGeom prst="rect">
            <a:avLst/>
          </a:prstGeom>
        </p:spPr>
      </p:pic>
      <p:pic>
        <p:nvPicPr>
          <p:cNvPr id="247" name="Picture 246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F81393CF-FC05-B04A-833C-0AF7BF9213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4450" y="6799424"/>
            <a:ext cx="302233" cy="369964"/>
          </a:xfrm>
          <a:prstGeom prst="rect">
            <a:avLst/>
          </a:prstGeom>
        </p:spPr>
      </p:pic>
      <p:pic>
        <p:nvPicPr>
          <p:cNvPr id="248" name="Picture 247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897895AA-794F-6140-90C0-43C0F1A304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5146" y="6791858"/>
            <a:ext cx="302233" cy="369964"/>
          </a:xfrm>
          <a:prstGeom prst="rect">
            <a:avLst/>
          </a:prstGeom>
        </p:spPr>
      </p:pic>
      <p:pic>
        <p:nvPicPr>
          <p:cNvPr id="249" name="Picture 248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0E6F5D74-F445-8F42-BDC7-49ECCB1CDA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7232" y="6800241"/>
            <a:ext cx="302233" cy="369964"/>
          </a:xfrm>
          <a:prstGeom prst="rect">
            <a:avLst/>
          </a:prstGeom>
        </p:spPr>
      </p:pic>
      <p:pic>
        <p:nvPicPr>
          <p:cNvPr id="250" name="Picture 249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E4BAD85C-0B6E-DD40-B6CD-0942E417C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6537" y="6800241"/>
            <a:ext cx="302233" cy="369964"/>
          </a:xfrm>
          <a:prstGeom prst="rect">
            <a:avLst/>
          </a:prstGeom>
        </p:spPr>
      </p:pic>
      <p:pic>
        <p:nvPicPr>
          <p:cNvPr id="251" name="Picture 250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7A3FF866-19FD-004B-BA67-82512E8413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45841" y="6800241"/>
            <a:ext cx="302233" cy="369964"/>
          </a:xfrm>
          <a:prstGeom prst="rect">
            <a:avLst/>
          </a:prstGeom>
        </p:spPr>
      </p:pic>
      <p:pic>
        <p:nvPicPr>
          <p:cNvPr id="252" name="Picture 251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A75C9485-8377-064D-A46C-113B164F0C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4450" y="7063177"/>
            <a:ext cx="302233" cy="369964"/>
          </a:xfrm>
          <a:prstGeom prst="rect">
            <a:avLst/>
          </a:prstGeom>
        </p:spPr>
      </p:pic>
      <p:pic>
        <p:nvPicPr>
          <p:cNvPr id="253" name="Picture 252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CA0D52DA-6CCE-944F-9241-16830310B5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5146" y="7055611"/>
            <a:ext cx="302233" cy="369964"/>
          </a:xfrm>
          <a:prstGeom prst="rect">
            <a:avLst/>
          </a:prstGeom>
        </p:spPr>
      </p:pic>
      <p:pic>
        <p:nvPicPr>
          <p:cNvPr id="254" name="Picture 253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F46DBC34-AA3E-DC45-AA7F-DDDCC2AFB5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7232" y="7063994"/>
            <a:ext cx="302233" cy="369964"/>
          </a:xfrm>
          <a:prstGeom prst="rect">
            <a:avLst/>
          </a:prstGeom>
        </p:spPr>
      </p:pic>
      <p:pic>
        <p:nvPicPr>
          <p:cNvPr id="255" name="Picture 254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3B9F85C9-AF5B-4548-BF29-4B1C2AE3E6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6537" y="7063994"/>
            <a:ext cx="302233" cy="369964"/>
          </a:xfrm>
          <a:prstGeom prst="rect">
            <a:avLst/>
          </a:prstGeom>
        </p:spPr>
      </p:pic>
      <p:pic>
        <p:nvPicPr>
          <p:cNvPr id="256" name="Picture 255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27AFC21B-2528-904F-9B4B-325E009C9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45841" y="7063994"/>
            <a:ext cx="302233" cy="369964"/>
          </a:xfrm>
          <a:prstGeom prst="rect">
            <a:avLst/>
          </a:prstGeom>
        </p:spPr>
      </p:pic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809C00D-A56A-BB41-9386-DBD4CEC3626A}"/>
              </a:ext>
            </a:extLst>
          </p:cNvPr>
          <p:cNvGrpSpPr/>
          <p:nvPr/>
        </p:nvGrpSpPr>
        <p:grpSpPr>
          <a:xfrm>
            <a:off x="6656705" y="7954191"/>
            <a:ext cx="682489" cy="738935"/>
            <a:chOff x="4333461" y="3843130"/>
            <a:chExt cx="1762539" cy="1908312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D45FC348-F271-E244-8049-72626906F370}"/>
                </a:ext>
              </a:extLst>
            </p:cNvPr>
            <p:cNvSpPr/>
            <p:nvPr/>
          </p:nvSpPr>
          <p:spPr>
            <a:xfrm>
              <a:off x="4452730" y="4139417"/>
              <a:ext cx="1518876" cy="1612025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A4C55257-F301-8E41-AB82-8126AB51CB1B}"/>
                </a:ext>
              </a:extLst>
            </p:cNvPr>
            <p:cNvSpPr/>
            <p:nvPr/>
          </p:nvSpPr>
          <p:spPr>
            <a:xfrm>
              <a:off x="4333461" y="3843130"/>
              <a:ext cx="1762539" cy="296288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FC2B89F8-3437-474C-9653-3800B766E834}"/>
              </a:ext>
            </a:extLst>
          </p:cNvPr>
          <p:cNvSpPr txBox="1"/>
          <p:nvPr/>
        </p:nvSpPr>
        <p:spPr>
          <a:xfrm>
            <a:off x="6555571" y="8088257"/>
            <a:ext cx="882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</a:t>
            </a:r>
          </a:p>
          <a:p>
            <a:pPr algn="ctr"/>
            <a:r>
              <a:rPr lang="en-US" sz="1400" dirty="0"/>
              <a:t>days</a:t>
            </a:r>
          </a:p>
        </p:txBody>
      </p:sp>
      <p:sp>
        <p:nvSpPr>
          <p:cNvPr id="261" name="Down Arrow 260">
            <a:extLst>
              <a:ext uri="{FF2B5EF4-FFF2-40B4-BE49-F238E27FC236}">
                <a16:creationId xmlns:a16="http://schemas.microsoft.com/office/drawing/2014/main" id="{FCDF93F2-8F9A-6A4B-9D1C-E31E86F24814}"/>
              </a:ext>
            </a:extLst>
          </p:cNvPr>
          <p:cNvSpPr/>
          <p:nvPr/>
        </p:nvSpPr>
        <p:spPr>
          <a:xfrm>
            <a:off x="6917443" y="7468870"/>
            <a:ext cx="159026" cy="406037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62" name="Down Arrow 261">
            <a:extLst>
              <a:ext uri="{FF2B5EF4-FFF2-40B4-BE49-F238E27FC236}">
                <a16:creationId xmlns:a16="http://schemas.microsoft.com/office/drawing/2014/main" id="{01D85D3A-BA87-4B41-A903-D9BA5B7F9D6A}"/>
              </a:ext>
            </a:extLst>
          </p:cNvPr>
          <p:cNvSpPr/>
          <p:nvPr/>
        </p:nvSpPr>
        <p:spPr>
          <a:xfrm>
            <a:off x="6927023" y="8807854"/>
            <a:ext cx="159026" cy="406037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63" name="Picture 262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35DD965C-7BC3-F546-8F02-CA87AC4EBA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4930" y="5267395"/>
            <a:ext cx="987873" cy="1299833"/>
          </a:xfrm>
          <a:prstGeom prst="rect">
            <a:avLst/>
          </a:prstGeom>
        </p:spPr>
      </p:pic>
      <p:pic>
        <p:nvPicPr>
          <p:cNvPr id="264" name="Graphic 263" descr="Female">
            <a:extLst>
              <a:ext uri="{FF2B5EF4-FFF2-40B4-BE49-F238E27FC236}">
                <a16:creationId xmlns:a16="http://schemas.microsoft.com/office/drawing/2014/main" id="{E186F50D-3526-4642-886A-2E1D187D63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3981" y="4969776"/>
            <a:ext cx="457200" cy="457200"/>
          </a:xfrm>
          <a:prstGeom prst="rect">
            <a:avLst/>
          </a:prstGeom>
        </p:spPr>
      </p:pic>
      <p:sp>
        <p:nvSpPr>
          <p:cNvPr id="265" name="TextBox 264">
            <a:extLst>
              <a:ext uri="{FF2B5EF4-FFF2-40B4-BE49-F238E27FC236}">
                <a16:creationId xmlns:a16="http://schemas.microsoft.com/office/drawing/2014/main" id="{773C8DD9-1B4F-C840-919A-40BEF6B86DAD}"/>
              </a:ext>
            </a:extLst>
          </p:cNvPr>
          <p:cNvSpPr txBox="1"/>
          <p:nvPr/>
        </p:nvSpPr>
        <p:spPr>
          <a:xfrm>
            <a:off x="6218965" y="4585335"/>
            <a:ext cx="103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D09ED024-C43C-D148-9929-4A203069F9C0}"/>
              </a:ext>
            </a:extLst>
          </p:cNvPr>
          <p:cNvSpPr txBox="1"/>
          <p:nvPr/>
        </p:nvSpPr>
        <p:spPr>
          <a:xfrm>
            <a:off x="7025392" y="4593717"/>
            <a:ext cx="103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</a:t>
            </a:r>
          </a:p>
        </p:txBody>
      </p:sp>
      <p:pic>
        <p:nvPicPr>
          <p:cNvPr id="267" name="Graphic 266" descr="Close">
            <a:extLst>
              <a:ext uri="{FF2B5EF4-FFF2-40B4-BE49-F238E27FC236}">
                <a16:creationId xmlns:a16="http://schemas.microsoft.com/office/drawing/2014/main" id="{D349077C-9D07-F346-A901-3AD63FB666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99981" y="3846801"/>
            <a:ext cx="333342" cy="333342"/>
          </a:xfrm>
          <a:prstGeom prst="rect">
            <a:avLst/>
          </a:prstGeom>
        </p:spPr>
      </p:pic>
      <p:pic>
        <p:nvPicPr>
          <p:cNvPr id="274" name="Graphic 273" descr="Male">
            <a:extLst>
              <a:ext uri="{FF2B5EF4-FFF2-40B4-BE49-F238E27FC236}">
                <a16:creationId xmlns:a16="http://schemas.microsoft.com/office/drawing/2014/main" id="{591B2039-C4E2-1949-9344-A0754232A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1645" y="2868035"/>
            <a:ext cx="457200" cy="457200"/>
          </a:xfrm>
          <a:prstGeom prst="rect">
            <a:avLst/>
          </a:prstGeom>
        </p:spPr>
      </p:pic>
      <p:pic>
        <p:nvPicPr>
          <p:cNvPr id="275" name="Picture 274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7ED95A6C-3E0D-0B48-AEAC-C854858469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8466" y="3129417"/>
            <a:ext cx="1433534" cy="1886229"/>
          </a:xfrm>
          <a:prstGeom prst="rect">
            <a:avLst/>
          </a:prstGeom>
        </p:spPr>
      </p:pic>
      <p:pic>
        <p:nvPicPr>
          <p:cNvPr id="120" name="Picture 119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610FDE0A-A5B7-9E42-AE30-FBA97BC355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  <a14:imgEffect>
                      <a14:colorTemperature colorTemp="5086"/>
                    </a14:imgEffect>
                    <a14:imgEffect>
                      <a14:saturation sat="400000"/>
                    </a14:imgEffect>
                    <a14:imgEffect>
                      <a14:brightnessContrast bright="-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46524" y="3129417"/>
            <a:ext cx="1439967" cy="189469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4322EC25-2587-CC4F-8BBF-2B1454A39AEA}"/>
              </a:ext>
            </a:extLst>
          </p:cNvPr>
          <p:cNvSpPr txBox="1"/>
          <p:nvPr/>
        </p:nvSpPr>
        <p:spPr>
          <a:xfrm>
            <a:off x="9325150" y="6599695"/>
            <a:ext cx="75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</a:t>
            </a:r>
          </a:p>
        </p:txBody>
      </p:sp>
      <p:pic>
        <p:nvPicPr>
          <p:cNvPr id="151" name="Graphic 150" descr="Male">
            <a:extLst>
              <a:ext uri="{FF2B5EF4-FFF2-40B4-BE49-F238E27FC236}">
                <a16:creationId xmlns:a16="http://schemas.microsoft.com/office/drawing/2014/main" id="{B1C1F769-DB7B-4B40-A3AD-CD80DA788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57818" y="2874910"/>
            <a:ext cx="457200" cy="457200"/>
          </a:xfrm>
          <a:prstGeom prst="rect">
            <a:avLst/>
          </a:prstGeom>
        </p:spPr>
      </p:pic>
      <p:pic>
        <p:nvPicPr>
          <p:cNvPr id="158" name="Graphic 157" descr="Female">
            <a:extLst>
              <a:ext uri="{FF2B5EF4-FFF2-40B4-BE49-F238E27FC236}">
                <a16:creationId xmlns:a16="http://schemas.microsoft.com/office/drawing/2014/main" id="{9F051FEA-D9CC-4745-A5D0-0E458DB721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95325" y="2898968"/>
            <a:ext cx="457200" cy="457200"/>
          </a:xfrm>
          <a:prstGeom prst="rect">
            <a:avLst/>
          </a:prstGeom>
        </p:spPr>
      </p:pic>
      <p:sp>
        <p:nvSpPr>
          <p:cNvPr id="159" name="Down Arrow 158">
            <a:extLst>
              <a:ext uri="{FF2B5EF4-FFF2-40B4-BE49-F238E27FC236}">
                <a16:creationId xmlns:a16="http://schemas.microsoft.com/office/drawing/2014/main" id="{0770BEA9-0FCE-804E-8ABD-8834794D4B0F}"/>
              </a:ext>
            </a:extLst>
          </p:cNvPr>
          <p:cNvSpPr/>
          <p:nvPr/>
        </p:nvSpPr>
        <p:spPr>
          <a:xfrm>
            <a:off x="8810544" y="4741993"/>
            <a:ext cx="159026" cy="406037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B76CD80-D7FD-3D49-A0DC-6AD96155FE1D}"/>
              </a:ext>
            </a:extLst>
          </p:cNvPr>
          <p:cNvGrpSpPr/>
          <p:nvPr/>
        </p:nvGrpSpPr>
        <p:grpSpPr>
          <a:xfrm>
            <a:off x="8548813" y="5257674"/>
            <a:ext cx="682489" cy="738935"/>
            <a:chOff x="4333461" y="3843130"/>
            <a:chExt cx="1762539" cy="1908312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26AC5A97-15F2-3C48-8813-666737A0C2B3}"/>
                </a:ext>
              </a:extLst>
            </p:cNvPr>
            <p:cNvSpPr/>
            <p:nvPr/>
          </p:nvSpPr>
          <p:spPr>
            <a:xfrm>
              <a:off x="4452730" y="4139417"/>
              <a:ext cx="1518876" cy="1612025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E24B5C5-0837-FD4F-ACC2-0F97296967AD}"/>
                </a:ext>
              </a:extLst>
            </p:cNvPr>
            <p:cNvSpPr/>
            <p:nvPr/>
          </p:nvSpPr>
          <p:spPr>
            <a:xfrm>
              <a:off x="4333461" y="3843130"/>
              <a:ext cx="1762539" cy="296288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0783D1D2-69E5-DE44-95C9-C5F1AEE76951}"/>
              </a:ext>
            </a:extLst>
          </p:cNvPr>
          <p:cNvSpPr txBox="1"/>
          <p:nvPr/>
        </p:nvSpPr>
        <p:spPr>
          <a:xfrm>
            <a:off x="8447679" y="5391740"/>
            <a:ext cx="882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</a:t>
            </a:r>
          </a:p>
          <a:p>
            <a:pPr algn="ctr"/>
            <a:r>
              <a:rPr lang="en-US" sz="1400" dirty="0"/>
              <a:t>days</a:t>
            </a:r>
          </a:p>
        </p:txBody>
      </p:sp>
      <p:sp>
        <p:nvSpPr>
          <p:cNvPr id="167" name="Down Arrow 166">
            <a:extLst>
              <a:ext uri="{FF2B5EF4-FFF2-40B4-BE49-F238E27FC236}">
                <a16:creationId xmlns:a16="http://schemas.microsoft.com/office/drawing/2014/main" id="{5C4FF80B-4D93-5A40-B0D8-F70623FA8788}"/>
              </a:ext>
            </a:extLst>
          </p:cNvPr>
          <p:cNvSpPr/>
          <p:nvPr/>
        </p:nvSpPr>
        <p:spPr>
          <a:xfrm>
            <a:off x="8825573" y="6111337"/>
            <a:ext cx="159026" cy="406037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BBF4016-53C9-624C-AF04-CA1D8DCF7DD4}"/>
              </a:ext>
            </a:extLst>
          </p:cNvPr>
          <p:cNvGrpSpPr/>
          <p:nvPr/>
        </p:nvGrpSpPr>
        <p:grpSpPr>
          <a:xfrm>
            <a:off x="8463701" y="6597304"/>
            <a:ext cx="882771" cy="738935"/>
            <a:chOff x="1170732" y="3250126"/>
            <a:chExt cx="882771" cy="738935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7055CCF-B34C-B846-B312-01B1CF22BBA3}"/>
                </a:ext>
              </a:extLst>
            </p:cNvPr>
            <p:cNvGrpSpPr/>
            <p:nvPr/>
          </p:nvGrpSpPr>
          <p:grpSpPr>
            <a:xfrm>
              <a:off x="1271866" y="3250126"/>
              <a:ext cx="682489" cy="738935"/>
              <a:chOff x="4333461" y="3843130"/>
              <a:chExt cx="1762539" cy="1908312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32633CA-FBC3-1048-A438-B52BA12B54D4}"/>
                  </a:ext>
                </a:extLst>
              </p:cNvPr>
              <p:cNvSpPr/>
              <p:nvPr/>
            </p:nvSpPr>
            <p:spPr>
              <a:xfrm>
                <a:off x="4452730" y="4139417"/>
                <a:ext cx="1518876" cy="1612025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6A495596-1F87-F94A-8B17-49078A95D88A}"/>
                  </a:ext>
                </a:extLst>
              </p:cNvPr>
              <p:cNvSpPr/>
              <p:nvPr/>
            </p:nvSpPr>
            <p:spPr>
              <a:xfrm>
                <a:off x="4333461" y="3843130"/>
                <a:ext cx="1762539" cy="296288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77B405F-6F7B-464A-85AD-E799FE0F85EF}"/>
                </a:ext>
              </a:extLst>
            </p:cNvPr>
            <p:cNvSpPr txBox="1"/>
            <p:nvPr/>
          </p:nvSpPr>
          <p:spPr>
            <a:xfrm>
              <a:off x="1170732" y="3384192"/>
              <a:ext cx="882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28</a:t>
              </a:r>
            </a:p>
            <a:p>
              <a:pPr algn="ctr"/>
              <a:r>
                <a:rPr lang="en-US" sz="1400" dirty="0"/>
                <a:t>days</a:t>
              </a:r>
            </a:p>
          </p:txBody>
        </p:sp>
      </p:grp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37EBAF00-0E4D-564F-9077-D84124B385C6}"/>
              </a:ext>
            </a:extLst>
          </p:cNvPr>
          <p:cNvSpPr/>
          <p:nvPr/>
        </p:nvSpPr>
        <p:spPr>
          <a:xfrm rot="16200000">
            <a:off x="9265413" y="5877660"/>
            <a:ext cx="177766" cy="588136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Down Arrow 178">
            <a:extLst>
              <a:ext uri="{FF2B5EF4-FFF2-40B4-BE49-F238E27FC236}">
                <a16:creationId xmlns:a16="http://schemas.microsoft.com/office/drawing/2014/main" id="{13A4D571-E75F-BB44-A39B-1139E1829077}"/>
              </a:ext>
            </a:extLst>
          </p:cNvPr>
          <p:cNvSpPr/>
          <p:nvPr/>
        </p:nvSpPr>
        <p:spPr>
          <a:xfrm rot="16200000">
            <a:off x="9620014" y="6615490"/>
            <a:ext cx="159026" cy="754979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81" name="Picture 180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4344AE67-BB54-4E44-BA75-EDA3B08BE3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03142" y="6542900"/>
            <a:ext cx="302233" cy="369964"/>
          </a:xfrm>
          <a:prstGeom prst="rect">
            <a:avLst/>
          </a:prstGeom>
        </p:spPr>
      </p:pic>
      <p:pic>
        <p:nvPicPr>
          <p:cNvPr id="185" name="Picture 184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088F5306-A57F-F14B-8469-F38BE93A65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3838" y="6535335"/>
            <a:ext cx="302233" cy="369964"/>
          </a:xfrm>
          <a:prstGeom prst="rect">
            <a:avLst/>
          </a:prstGeom>
        </p:spPr>
      </p:pic>
      <p:pic>
        <p:nvPicPr>
          <p:cNvPr id="186" name="Picture 185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A292A03E-680F-7A46-8B8E-AA30475561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45924" y="6543717"/>
            <a:ext cx="302233" cy="369964"/>
          </a:xfrm>
          <a:prstGeom prst="rect">
            <a:avLst/>
          </a:prstGeom>
        </p:spPr>
      </p:pic>
      <p:pic>
        <p:nvPicPr>
          <p:cNvPr id="188" name="Picture 187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1D80A48D-250F-5144-A66B-DFD908FADB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85229" y="6543717"/>
            <a:ext cx="302233" cy="369964"/>
          </a:xfrm>
          <a:prstGeom prst="rect">
            <a:avLst/>
          </a:prstGeom>
        </p:spPr>
      </p:pic>
      <p:pic>
        <p:nvPicPr>
          <p:cNvPr id="189" name="Picture 188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474589FC-CF66-F445-A036-8A4BCE7414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4533" y="6543717"/>
            <a:ext cx="302233" cy="369964"/>
          </a:xfrm>
          <a:prstGeom prst="rect">
            <a:avLst/>
          </a:prstGeom>
        </p:spPr>
      </p:pic>
      <p:pic>
        <p:nvPicPr>
          <p:cNvPr id="190" name="Picture 189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A2385B46-27F9-B645-B3FA-7A21B4BE0B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03142" y="6805984"/>
            <a:ext cx="302233" cy="369964"/>
          </a:xfrm>
          <a:prstGeom prst="rect">
            <a:avLst/>
          </a:prstGeom>
        </p:spPr>
      </p:pic>
      <p:pic>
        <p:nvPicPr>
          <p:cNvPr id="192" name="Picture 191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56B8BBFD-CE1D-1847-AA5B-AE9A0E372F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3838" y="6798418"/>
            <a:ext cx="302233" cy="369964"/>
          </a:xfrm>
          <a:prstGeom prst="rect">
            <a:avLst/>
          </a:prstGeom>
        </p:spPr>
      </p:pic>
      <p:pic>
        <p:nvPicPr>
          <p:cNvPr id="194" name="Picture 193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4B56F876-D683-5349-A1B5-5EE7C104A6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45924" y="6806801"/>
            <a:ext cx="302233" cy="369964"/>
          </a:xfrm>
          <a:prstGeom prst="rect">
            <a:avLst/>
          </a:prstGeom>
        </p:spPr>
      </p:pic>
      <p:pic>
        <p:nvPicPr>
          <p:cNvPr id="195" name="Picture 194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6EF0A8EF-B676-1746-A1F0-B05F65B20A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85229" y="6806801"/>
            <a:ext cx="302233" cy="369964"/>
          </a:xfrm>
          <a:prstGeom prst="rect">
            <a:avLst/>
          </a:prstGeom>
        </p:spPr>
      </p:pic>
      <p:pic>
        <p:nvPicPr>
          <p:cNvPr id="196" name="Picture 195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7AD5FE35-4C91-8C41-985C-EEAD84E3D4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4533" y="6806801"/>
            <a:ext cx="302233" cy="369964"/>
          </a:xfrm>
          <a:prstGeom prst="rect">
            <a:avLst/>
          </a:prstGeom>
        </p:spPr>
      </p:pic>
      <p:pic>
        <p:nvPicPr>
          <p:cNvPr id="198" name="Picture 197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EA06D553-BC85-874B-8FA7-144CCD4875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03142" y="7069737"/>
            <a:ext cx="302233" cy="369964"/>
          </a:xfrm>
          <a:prstGeom prst="rect">
            <a:avLst/>
          </a:prstGeom>
        </p:spPr>
      </p:pic>
      <p:pic>
        <p:nvPicPr>
          <p:cNvPr id="200" name="Picture 199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FA1984E6-FAA2-1442-9B65-08D77CF416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3838" y="7062171"/>
            <a:ext cx="302233" cy="369964"/>
          </a:xfrm>
          <a:prstGeom prst="rect">
            <a:avLst/>
          </a:prstGeom>
        </p:spPr>
      </p:pic>
      <p:pic>
        <p:nvPicPr>
          <p:cNvPr id="204" name="Picture 203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26F63ACD-7804-3448-8937-F8E4E30E27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45924" y="7070554"/>
            <a:ext cx="302233" cy="369964"/>
          </a:xfrm>
          <a:prstGeom prst="rect">
            <a:avLst/>
          </a:prstGeom>
        </p:spPr>
      </p:pic>
      <p:pic>
        <p:nvPicPr>
          <p:cNvPr id="205" name="Picture 204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CFE65B74-7EAD-D448-A23F-67F611C44F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85229" y="7070554"/>
            <a:ext cx="302233" cy="369964"/>
          </a:xfrm>
          <a:prstGeom prst="rect">
            <a:avLst/>
          </a:prstGeom>
        </p:spPr>
      </p:pic>
      <p:pic>
        <p:nvPicPr>
          <p:cNvPr id="206" name="Picture 205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91DE5653-0A06-FA48-A4B9-08BC1B2B71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4533" y="7070554"/>
            <a:ext cx="302233" cy="369964"/>
          </a:xfrm>
          <a:prstGeom prst="rect">
            <a:avLst/>
          </a:prstGeom>
        </p:spPr>
      </p:pic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3FA7F07-A4C3-FA48-BE5D-ECB25269E224}"/>
              </a:ext>
            </a:extLst>
          </p:cNvPr>
          <p:cNvGrpSpPr/>
          <p:nvPr/>
        </p:nvGrpSpPr>
        <p:grpSpPr>
          <a:xfrm>
            <a:off x="10235397" y="7960751"/>
            <a:ext cx="682489" cy="738935"/>
            <a:chOff x="4333461" y="3843130"/>
            <a:chExt cx="1762539" cy="190831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B0D35166-1439-BC41-86F2-0A67C48634E0}"/>
                </a:ext>
              </a:extLst>
            </p:cNvPr>
            <p:cNvSpPr/>
            <p:nvPr/>
          </p:nvSpPr>
          <p:spPr>
            <a:xfrm>
              <a:off x="4452730" y="4139417"/>
              <a:ext cx="1518876" cy="1612025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EBE26E83-C8D7-0D44-ABD3-4F5480AD9FC4}"/>
                </a:ext>
              </a:extLst>
            </p:cNvPr>
            <p:cNvSpPr/>
            <p:nvPr/>
          </p:nvSpPr>
          <p:spPr>
            <a:xfrm>
              <a:off x="4333461" y="3843130"/>
              <a:ext cx="1762539" cy="296288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12C46841-CF1A-2C4D-A885-85F6C5785513}"/>
              </a:ext>
            </a:extLst>
          </p:cNvPr>
          <p:cNvSpPr txBox="1"/>
          <p:nvPr/>
        </p:nvSpPr>
        <p:spPr>
          <a:xfrm>
            <a:off x="10134263" y="8094817"/>
            <a:ext cx="882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</a:t>
            </a:r>
          </a:p>
          <a:p>
            <a:pPr algn="ctr"/>
            <a:r>
              <a:rPr lang="en-US" sz="1400" dirty="0"/>
              <a:t>days</a:t>
            </a:r>
          </a:p>
        </p:txBody>
      </p:sp>
      <p:sp>
        <p:nvSpPr>
          <p:cNvPr id="212" name="Down Arrow 211">
            <a:extLst>
              <a:ext uri="{FF2B5EF4-FFF2-40B4-BE49-F238E27FC236}">
                <a16:creationId xmlns:a16="http://schemas.microsoft.com/office/drawing/2014/main" id="{DAA88D29-566C-024D-B608-92C1D6CE37E0}"/>
              </a:ext>
            </a:extLst>
          </p:cNvPr>
          <p:cNvSpPr/>
          <p:nvPr/>
        </p:nvSpPr>
        <p:spPr>
          <a:xfrm>
            <a:off x="10496135" y="7475430"/>
            <a:ext cx="159026" cy="406037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Down Arrow 212">
            <a:extLst>
              <a:ext uri="{FF2B5EF4-FFF2-40B4-BE49-F238E27FC236}">
                <a16:creationId xmlns:a16="http://schemas.microsoft.com/office/drawing/2014/main" id="{C41AAD09-B4B3-F640-801F-DEA33430A774}"/>
              </a:ext>
            </a:extLst>
          </p:cNvPr>
          <p:cNvSpPr/>
          <p:nvPr/>
        </p:nvSpPr>
        <p:spPr>
          <a:xfrm>
            <a:off x="10505715" y="8814414"/>
            <a:ext cx="159026" cy="406037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14" name="Picture 213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CE36D4BA-2211-2B4C-A566-6AC2C30212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3622" y="5273955"/>
            <a:ext cx="987873" cy="1299833"/>
          </a:xfrm>
          <a:prstGeom prst="rect">
            <a:avLst/>
          </a:prstGeom>
        </p:spPr>
      </p:pic>
      <p:pic>
        <p:nvPicPr>
          <p:cNvPr id="215" name="Graphic 214" descr="Female">
            <a:extLst>
              <a:ext uri="{FF2B5EF4-FFF2-40B4-BE49-F238E27FC236}">
                <a16:creationId xmlns:a16="http://schemas.microsoft.com/office/drawing/2014/main" id="{0FA33DF9-B387-7A42-8F63-D67AE803C5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72673" y="4976336"/>
            <a:ext cx="457200" cy="457200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4D6E1E0F-4CC1-D141-9B5D-F83A823A2CCF}"/>
              </a:ext>
            </a:extLst>
          </p:cNvPr>
          <p:cNvSpPr txBox="1"/>
          <p:nvPr/>
        </p:nvSpPr>
        <p:spPr>
          <a:xfrm>
            <a:off x="9797657" y="4591895"/>
            <a:ext cx="103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48h</a:t>
            </a:r>
          </a:p>
        </p:txBody>
      </p:sp>
      <p:pic>
        <p:nvPicPr>
          <p:cNvPr id="220" name="Graphic 219" descr="Close">
            <a:extLst>
              <a:ext uri="{FF2B5EF4-FFF2-40B4-BE49-F238E27FC236}">
                <a16:creationId xmlns:a16="http://schemas.microsoft.com/office/drawing/2014/main" id="{84EB9D1D-6826-B04D-8FE2-596A85D280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78673" y="3853361"/>
            <a:ext cx="333342" cy="333342"/>
          </a:xfrm>
          <a:prstGeom prst="rect">
            <a:avLst/>
          </a:prstGeom>
        </p:spPr>
      </p:pic>
      <p:pic>
        <p:nvPicPr>
          <p:cNvPr id="223" name="Picture 222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F014CCA6-C378-8541-BF14-96CA7AA3FA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07158" y="3135977"/>
            <a:ext cx="1433534" cy="18862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7473-E9D0-3B4C-931E-6BABAD8F22D2}"/>
              </a:ext>
            </a:extLst>
          </p:cNvPr>
          <p:cNvSpPr txBox="1"/>
          <p:nvPr/>
        </p:nvSpPr>
        <p:spPr>
          <a:xfrm>
            <a:off x="3950960" y="392795"/>
            <a:ext cx="944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citation: Queensland department of Primary Industries (dead link)</a:t>
            </a:r>
          </a:p>
        </p:txBody>
      </p:sp>
      <p:pic>
        <p:nvPicPr>
          <p:cNvPr id="113" name="Picture 112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38169A8D-0466-6E44-A714-ED87B59BC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9850" y="8047640"/>
            <a:ext cx="302233" cy="369964"/>
          </a:xfrm>
          <a:prstGeom prst="rect">
            <a:avLst/>
          </a:prstGeom>
        </p:spPr>
      </p:pic>
      <p:pic>
        <p:nvPicPr>
          <p:cNvPr id="114" name="Picture 113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16051FF1-F8E0-5E46-B482-F32392F3DE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40546" y="8040075"/>
            <a:ext cx="302233" cy="369964"/>
          </a:xfrm>
          <a:prstGeom prst="rect">
            <a:avLst/>
          </a:prstGeom>
        </p:spPr>
      </p:pic>
      <p:pic>
        <p:nvPicPr>
          <p:cNvPr id="115" name="Picture 114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22307445-F257-1044-AF3E-BDBE5768B0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2632" y="8048457"/>
            <a:ext cx="302233" cy="369964"/>
          </a:xfrm>
          <a:prstGeom prst="rect">
            <a:avLst/>
          </a:prstGeom>
        </p:spPr>
      </p:pic>
      <p:pic>
        <p:nvPicPr>
          <p:cNvPr id="117" name="Picture 116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E55222EC-8C5B-3C4C-874E-2C553946AC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1937" y="8048457"/>
            <a:ext cx="302233" cy="369964"/>
          </a:xfrm>
          <a:prstGeom prst="rect">
            <a:avLst/>
          </a:prstGeom>
        </p:spPr>
      </p:pic>
      <p:pic>
        <p:nvPicPr>
          <p:cNvPr id="118" name="Picture 117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2751082C-7E41-874C-B4C1-2FCAED2166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1241" y="8048457"/>
            <a:ext cx="302233" cy="369964"/>
          </a:xfrm>
          <a:prstGeom prst="rect">
            <a:avLst/>
          </a:prstGeom>
        </p:spPr>
      </p:pic>
      <p:pic>
        <p:nvPicPr>
          <p:cNvPr id="119" name="Picture 118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02B750EC-B4AA-A140-8561-8C75D63C65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9850" y="8310724"/>
            <a:ext cx="302233" cy="369964"/>
          </a:xfrm>
          <a:prstGeom prst="rect">
            <a:avLst/>
          </a:prstGeom>
        </p:spPr>
      </p:pic>
      <p:pic>
        <p:nvPicPr>
          <p:cNvPr id="122" name="Picture 121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2ACEE1C0-BA05-B34E-9C71-1C72AD3613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40546" y="8303158"/>
            <a:ext cx="302233" cy="369964"/>
          </a:xfrm>
          <a:prstGeom prst="rect">
            <a:avLst/>
          </a:prstGeom>
        </p:spPr>
      </p:pic>
      <p:pic>
        <p:nvPicPr>
          <p:cNvPr id="123" name="Picture 122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648D6AEC-4294-0D46-99D2-8768702B0D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2632" y="8311541"/>
            <a:ext cx="302233" cy="369964"/>
          </a:xfrm>
          <a:prstGeom prst="rect">
            <a:avLst/>
          </a:prstGeom>
        </p:spPr>
      </p:pic>
      <p:pic>
        <p:nvPicPr>
          <p:cNvPr id="124" name="Picture 123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17371192-410C-204B-8A3D-04A4E1AF1B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1937" y="8311541"/>
            <a:ext cx="302233" cy="369964"/>
          </a:xfrm>
          <a:prstGeom prst="rect">
            <a:avLst/>
          </a:prstGeom>
        </p:spPr>
      </p:pic>
      <p:pic>
        <p:nvPicPr>
          <p:cNvPr id="125" name="Picture 124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44117FEC-D3F7-5A4D-B946-7F0164951E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1241" y="8311541"/>
            <a:ext cx="302233" cy="369964"/>
          </a:xfrm>
          <a:prstGeom prst="rect">
            <a:avLst/>
          </a:prstGeom>
        </p:spPr>
      </p:pic>
      <p:pic>
        <p:nvPicPr>
          <p:cNvPr id="126" name="Picture 125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46A42358-157A-3F41-BD6D-ADBFB2C5CF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9850" y="8574477"/>
            <a:ext cx="302233" cy="369964"/>
          </a:xfrm>
          <a:prstGeom prst="rect">
            <a:avLst/>
          </a:prstGeom>
        </p:spPr>
      </p:pic>
      <p:pic>
        <p:nvPicPr>
          <p:cNvPr id="127" name="Picture 126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1CC77DC3-38CC-4545-B6E1-8B85853F4D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40546" y="8566911"/>
            <a:ext cx="302233" cy="369964"/>
          </a:xfrm>
          <a:prstGeom prst="rect">
            <a:avLst/>
          </a:prstGeom>
        </p:spPr>
      </p:pic>
      <p:pic>
        <p:nvPicPr>
          <p:cNvPr id="128" name="Picture 127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517C5A2F-7945-2748-9A45-56173C9556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2632" y="8575294"/>
            <a:ext cx="302233" cy="369964"/>
          </a:xfrm>
          <a:prstGeom prst="rect">
            <a:avLst/>
          </a:prstGeom>
        </p:spPr>
      </p:pic>
      <p:pic>
        <p:nvPicPr>
          <p:cNvPr id="129" name="Picture 128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D973B07F-04EB-8749-97C2-590EAB4826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1937" y="8575294"/>
            <a:ext cx="302233" cy="369964"/>
          </a:xfrm>
          <a:prstGeom prst="rect">
            <a:avLst/>
          </a:prstGeom>
        </p:spPr>
      </p:pic>
      <p:pic>
        <p:nvPicPr>
          <p:cNvPr id="130" name="Picture 129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BEA3C58E-8E8D-FE4E-9C4E-7353C33A70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1241" y="8575294"/>
            <a:ext cx="302233" cy="369964"/>
          </a:xfrm>
          <a:prstGeom prst="rect">
            <a:avLst/>
          </a:prstGeom>
        </p:spPr>
      </p:pic>
      <p:sp>
        <p:nvSpPr>
          <p:cNvPr id="131" name="Down Arrow 130">
            <a:extLst>
              <a:ext uri="{FF2B5EF4-FFF2-40B4-BE49-F238E27FC236}">
                <a16:creationId xmlns:a16="http://schemas.microsoft.com/office/drawing/2014/main" id="{7874BA15-E165-C248-9CD8-BA6AEA1BF406}"/>
              </a:ext>
            </a:extLst>
          </p:cNvPr>
          <p:cNvSpPr/>
          <p:nvPr/>
        </p:nvSpPr>
        <p:spPr>
          <a:xfrm rot="5400000">
            <a:off x="6459948" y="8575056"/>
            <a:ext cx="169893" cy="618607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132" name="Picture 131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FC801DD7-AEEC-C94E-833B-DB9CFE718E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2141" y="8047640"/>
            <a:ext cx="302233" cy="369964"/>
          </a:xfrm>
          <a:prstGeom prst="rect">
            <a:avLst/>
          </a:prstGeom>
        </p:spPr>
      </p:pic>
      <p:pic>
        <p:nvPicPr>
          <p:cNvPr id="133" name="Picture 132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7827C80E-FF70-404F-A228-9B6CE5D849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2837" y="8040075"/>
            <a:ext cx="302233" cy="369964"/>
          </a:xfrm>
          <a:prstGeom prst="rect">
            <a:avLst/>
          </a:prstGeom>
        </p:spPr>
      </p:pic>
      <p:pic>
        <p:nvPicPr>
          <p:cNvPr id="134" name="Picture 133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EDC7365A-27D8-7746-AC11-7A0AF77ED6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04923" y="8048457"/>
            <a:ext cx="302233" cy="369964"/>
          </a:xfrm>
          <a:prstGeom prst="rect">
            <a:avLst/>
          </a:prstGeom>
        </p:spPr>
      </p:pic>
      <p:pic>
        <p:nvPicPr>
          <p:cNvPr id="135" name="Picture 134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65C9063F-011D-F54B-990E-8E8D8F879A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44228" y="8048457"/>
            <a:ext cx="302233" cy="369964"/>
          </a:xfrm>
          <a:prstGeom prst="rect">
            <a:avLst/>
          </a:prstGeom>
        </p:spPr>
      </p:pic>
      <p:pic>
        <p:nvPicPr>
          <p:cNvPr id="136" name="Picture 135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6BBF4E8A-050D-7148-8A9D-BF9219257F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83532" y="8048457"/>
            <a:ext cx="302233" cy="369964"/>
          </a:xfrm>
          <a:prstGeom prst="rect">
            <a:avLst/>
          </a:prstGeom>
        </p:spPr>
      </p:pic>
      <p:pic>
        <p:nvPicPr>
          <p:cNvPr id="137" name="Picture 136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85A52EE8-18B0-6841-8953-E3A75FB127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2141" y="8310724"/>
            <a:ext cx="302233" cy="369964"/>
          </a:xfrm>
          <a:prstGeom prst="rect">
            <a:avLst/>
          </a:prstGeom>
        </p:spPr>
      </p:pic>
      <p:pic>
        <p:nvPicPr>
          <p:cNvPr id="138" name="Picture 137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E3EBB28F-A725-874E-BB14-990EBE5D3B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2837" y="8303158"/>
            <a:ext cx="302233" cy="369964"/>
          </a:xfrm>
          <a:prstGeom prst="rect">
            <a:avLst/>
          </a:prstGeom>
        </p:spPr>
      </p:pic>
      <p:pic>
        <p:nvPicPr>
          <p:cNvPr id="139" name="Picture 138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353F5FB7-0D4C-8545-928C-7A843B7319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04923" y="8311541"/>
            <a:ext cx="302233" cy="369964"/>
          </a:xfrm>
          <a:prstGeom prst="rect">
            <a:avLst/>
          </a:prstGeom>
        </p:spPr>
      </p:pic>
      <p:pic>
        <p:nvPicPr>
          <p:cNvPr id="140" name="Picture 139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E5F3A04B-1268-144C-92AA-2DEF96BBC0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44228" y="8311541"/>
            <a:ext cx="302233" cy="369964"/>
          </a:xfrm>
          <a:prstGeom prst="rect">
            <a:avLst/>
          </a:prstGeom>
        </p:spPr>
      </p:pic>
      <p:pic>
        <p:nvPicPr>
          <p:cNvPr id="141" name="Picture 140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8B16523A-823C-F048-A51D-4257BDC9E5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83532" y="8311541"/>
            <a:ext cx="302233" cy="369964"/>
          </a:xfrm>
          <a:prstGeom prst="rect">
            <a:avLst/>
          </a:prstGeom>
        </p:spPr>
      </p:pic>
      <p:pic>
        <p:nvPicPr>
          <p:cNvPr id="142" name="Picture 141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0299D174-CBBB-0642-8C7D-7F96EAA800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2141" y="8574477"/>
            <a:ext cx="302233" cy="369964"/>
          </a:xfrm>
          <a:prstGeom prst="rect">
            <a:avLst/>
          </a:prstGeom>
        </p:spPr>
      </p:pic>
      <p:pic>
        <p:nvPicPr>
          <p:cNvPr id="143" name="Picture 142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EEB69AA5-ECF4-ED4C-8C76-E8A0A7457A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2837" y="8566911"/>
            <a:ext cx="302233" cy="369964"/>
          </a:xfrm>
          <a:prstGeom prst="rect">
            <a:avLst/>
          </a:prstGeom>
        </p:spPr>
      </p:pic>
      <p:pic>
        <p:nvPicPr>
          <p:cNvPr id="144" name="Picture 143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5D911004-6335-9544-BFB7-F47EEB789D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04923" y="8575294"/>
            <a:ext cx="302233" cy="369964"/>
          </a:xfrm>
          <a:prstGeom prst="rect">
            <a:avLst/>
          </a:prstGeom>
        </p:spPr>
      </p:pic>
      <p:pic>
        <p:nvPicPr>
          <p:cNvPr id="145" name="Picture 144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69803EE3-4063-334B-8A6C-024EA3DE37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44228" y="8575294"/>
            <a:ext cx="302233" cy="369964"/>
          </a:xfrm>
          <a:prstGeom prst="rect">
            <a:avLst/>
          </a:prstGeom>
        </p:spPr>
      </p:pic>
      <p:pic>
        <p:nvPicPr>
          <p:cNvPr id="146" name="Picture 145" descr="A insect on a white background&#10;&#10;Description automatically generated">
            <a:extLst>
              <a:ext uri="{FF2B5EF4-FFF2-40B4-BE49-F238E27FC236}">
                <a16:creationId xmlns:a16="http://schemas.microsoft.com/office/drawing/2014/main" id="{CF7A85D6-F64E-DC46-8A21-6B37FA734E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19" b="89937" l="9938" r="89855">
                        <a14:foregroundMark x1="35404" y1="9119" x2="35404" y2="9119"/>
                        <a14:foregroundMark x1="36025" y1="9591" x2="36025" y2="9591"/>
                        <a14:foregroundMark x1="22360" y1="22484" x2="22360" y2="22484"/>
                        <a14:foregroundMark x1="22153" y1="23113" x2="22153" y2="23113"/>
                        <a14:foregroundMark x1="24224" y1="21226" x2="24224" y2="21226"/>
                        <a14:foregroundMark x1="23188" y1="21541" x2="23188" y2="21541"/>
                      </a14:backgroundRemoval>
                    </a14:imgEffect>
                    <a14:imgEffect>
                      <a14:artisticGlowEdges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83532" y="8575294"/>
            <a:ext cx="302233" cy="369964"/>
          </a:xfrm>
          <a:prstGeom prst="rect">
            <a:avLst/>
          </a:prstGeom>
        </p:spPr>
      </p:pic>
      <p:sp>
        <p:nvSpPr>
          <p:cNvPr id="147" name="Down Arrow 146">
            <a:extLst>
              <a:ext uri="{FF2B5EF4-FFF2-40B4-BE49-F238E27FC236}">
                <a16:creationId xmlns:a16="http://schemas.microsoft.com/office/drawing/2014/main" id="{78644CB6-7262-0547-849C-D342B7AC3C9B}"/>
              </a:ext>
            </a:extLst>
          </p:cNvPr>
          <p:cNvSpPr/>
          <p:nvPr/>
        </p:nvSpPr>
        <p:spPr>
          <a:xfrm rot="5400000">
            <a:off x="10042239" y="8575056"/>
            <a:ext cx="169893" cy="618607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10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7DD16EE-8D08-CC48-8B22-5ED945225D7F}"/>
              </a:ext>
            </a:extLst>
          </p:cNvPr>
          <p:cNvSpPr/>
          <p:nvPr/>
        </p:nvSpPr>
        <p:spPr>
          <a:xfrm>
            <a:off x="20666301" y="-741408"/>
            <a:ext cx="649357" cy="1134203"/>
          </a:xfrm>
          <a:prstGeom prst="rect">
            <a:avLst/>
          </a:prstGeom>
          <a:solidFill>
            <a:schemeClr val="bg2">
              <a:alpha val="84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1" name="Graphic 150" descr="Male">
            <a:extLst>
              <a:ext uri="{FF2B5EF4-FFF2-40B4-BE49-F238E27FC236}">
                <a16:creationId xmlns:a16="http://schemas.microsoft.com/office/drawing/2014/main" id="{667C51C7-2ABC-F94B-9A40-2FEAF8EEE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87042" y="2842256"/>
            <a:ext cx="457200" cy="457200"/>
          </a:xfrm>
          <a:prstGeom prst="rect">
            <a:avLst/>
          </a:prstGeom>
        </p:spPr>
      </p:pic>
      <p:sp>
        <p:nvSpPr>
          <p:cNvPr id="158" name="Curved Down Arrow 157">
            <a:extLst>
              <a:ext uri="{FF2B5EF4-FFF2-40B4-BE49-F238E27FC236}">
                <a16:creationId xmlns:a16="http://schemas.microsoft.com/office/drawing/2014/main" id="{47138E93-0D24-D940-AD7B-5E6295629098}"/>
              </a:ext>
            </a:extLst>
          </p:cNvPr>
          <p:cNvSpPr/>
          <p:nvPr/>
        </p:nvSpPr>
        <p:spPr>
          <a:xfrm>
            <a:off x="9932796" y="2571845"/>
            <a:ext cx="889443" cy="297133"/>
          </a:xfrm>
          <a:prstGeom prst="curved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06054B6-9329-624D-AAE1-1A89CB871E36}"/>
              </a:ext>
            </a:extLst>
          </p:cNvPr>
          <p:cNvSpPr txBox="1"/>
          <p:nvPr/>
        </p:nvSpPr>
        <p:spPr>
          <a:xfrm>
            <a:off x="9743512" y="4557576"/>
            <a:ext cx="103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59E9192-E274-A347-85E2-81404111045D}"/>
              </a:ext>
            </a:extLst>
          </p:cNvPr>
          <p:cNvSpPr txBox="1"/>
          <p:nvPr/>
        </p:nvSpPr>
        <p:spPr>
          <a:xfrm>
            <a:off x="10440202" y="4549476"/>
            <a:ext cx="103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</a:t>
            </a:r>
          </a:p>
        </p:txBody>
      </p:sp>
      <p:pic>
        <p:nvPicPr>
          <p:cNvPr id="161" name="Graphic 160" descr="Close">
            <a:extLst>
              <a:ext uri="{FF2B5EF4-FFF2-40B4-BE49-F238E27FC236}">
                <a16:creationId xmlns:a16="http://schemas.microsoft.com/office/drawing/2014/main" id="{84983904-F792-B241-A89C-FD9892B0D1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17276" y="3853890"/>
            <a:ext cx="333342" cy="333342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FE75FAA-93DC-0042-807D-7918690B1BB2}"/>
              </a:ext>
            </a:extLst>
          </p:cNvPr>
          <p:cNvGrpSpPr/>
          <p:nvPr/>
        </p:nvGrpSpPr>
        <p:grpSpPr>
          <a:xfrm>
            <a:off x="10057242" y="3062744"/>
            <a:ext cx="1439967" cy="1894694"/>
            <a:chOff x="9718305" y="3019863"/>
            <a:chExt cx="1439967" cy="1894694"/>
          </a:xfrm>
        </p:grpSpPr>
        <p:pic>
          <p:nvPicPr>
            <p:cNvPr id="166" name="Picture 165" descr="A insect on a white background&#10;&#10;Description automatically generated">
              <a:extLst>
                <a:ext uri="{FF2B5EF4-FFF2-40B4-BE49-F238E27FC236}">
                  <a16:creationId xmlns:a16="http://schemas.microsoft.com/office/drawing/2014/main" id="{6FEC4010-2765-1546-9C92-53209188B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119" b="89937" l="9938" r="89855">
                          <a14:foregroundMark x1="35404" y1="9119" x2="35404" y2="9119"/>
                          <a14:foregroundMark x1="36025" y1="9591" x2="36025" y2="9591"/>
                          <a14:foregroundMark x1="22360" y1="22484" x2="22360" y2="22484"/>
                          <a14:foregroundMark x1="22153" y1="23113" x2="22153" y2="23113"/>
                          <a14:foregroundMark x1="24224" y1="21226" x2="24224" y2="21226"/>
                          <a14:foregroundMark x1="23188" y1="21541" x2="23188" y2="21541"/>
                        </a14:backgroundRemoval>
                      </a14:imgEffect>
                      <a14:imgEffect>
                        <a14:colorTemperature colorTemp="6327"/>
                      </a14:imgEffect>
                      <a14:imgEffect>
                        <a14:brightnessContrast bright="-2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18305" y="3019863"/>
              <a:ext cx="1439967" cy="1894694"/>
            </a:xfrm>
            <a:prstGeom prst="rect">
              <a:avLst/>
            </a:prstGeom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2822577-B5F5-9348-859D-75C55C446292}"/>
                </a:ext>
              </a:extLst>
            </p:cNvPr>
            <p:cNvSpPr txBox="1"/>
            <p:nvPr/>
          </p:nvSpPr>
          <p:spPr>
            <a:xfrm>
              <a:off x="10186876" y="3666744"/>
              <a:ext cx="684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1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6CB6ABB-E734-5D40-B033-5A3F62443380}"/>
              </a:ext>
            </a:extLst>
          </p:cNvPr>
          <p:cNvGrpSpPr/>
          <p:nvPr/>
        </p:nvGrpSpPr>
        <p:grpSpPr>
          <a:xfrm>
            <a:off x="9264086" y="3043852"/>
            <a:ext cx="1439967" cy="1894694"/>
            <a:chOff x="9718305" y="3019863"/>
            <a:chExt cx="1439967" cy="1894694"/>
          </a:xfrm>
        </p:grpSpPr>
        <p:pic>
          <p:nvPicPr>
            <p:cNvPr id="170" name="Picture 169" descr="A insect on a white background&#10;&#10;Description automatically generated">
              <a:extLst>
                <a:ext uri="{FF2B5EF4-FFF2-40B4-BE49-F238E27FC236}">
                  <a16:creationId xmlns:a16="http://schemas.microsoft.com/office/drawing/2014/main" id="{7B822288-214F-4F4F-8DF2-29B75C205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119" b="89937" l="9938" r="89855">
                          <a14:foregroundMark x1="35404" y1="9119" x2="35404" y2="9119"/>
                          <a14:foregroundMark x1="36025" y1="9591" x2="36025" y2="9591"/>
                          <a14:foregroundMark x1="22360" y1="22484" x2="22360" y2="22484"/>
                          <a14:foregroundMark x1="22153" y1="23113" x2="22153" y2="23113"/>
                          <a14:foregroundMark x1="24224" y1="21226" x2="24224" y2="21226"/>
                          <a14:foregroundMark x1="23188" y1="21541" x2="23188" y2="21541"/>
                        </a14:backgroundRemoval>
                      </a14:imgEffect>
                      <a14:imgEffect>
                        <a14:colorTemperature colorTemp="6327"/>
                      </a14:imgEffect>
                      <a14:imgEffect>
                        <a14:brightnessContrast bright="-2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18305" y="3019863"/>
              <a:ext cx="1439967" cy="1894694"/>
            </a:xfrm>
            <a:prstGeom prst="rect">
              <a:avLst/>
            </a:prstGeom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B9A9319-8F28-7842-AEA3-9342A8304986}"/>
                </a:ext>
              </a:extLst>
            </p:cNvPr>
            <p:cNvSpPr txBox="1"/>
            <p:nvPr/>
          </p:nvSpPr>
          <p:spPr>
            <a:xfrm>
              <a:off x="10186876" y="3666744"/>
              <a:ext cx="684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1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3" name="Graphic 172" descr="Male">
            <a:extLst>
              <a:ext uri="{FF2B5EF4-FFF2-40B4-BE49-F238E27FC236}">
                <a16:creationId xmlns:a16="http://schemas.microsoft.com/office/drawing/2014/main" id="{E45297B1-9E40-F641-83D1-C791D9BA7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1897" y="287910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7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15148</TotalTime>
  <Words>79</Words>
  <Application>Microsoft Macintosh PowerPoint</Application>
  <PresentationFormat>Custom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Pointer (BIO - Postgraduate Researcher)</dc:creator>
  <cp:lastModifiedBy>Lewis Spurgin (BIO - Staff)</cp:lastModifiedBy>
  <cp:revision>34</cp:revision>
  <dcterms:created xsi:type="dcterms:W3CDTF">2020-02-14T23:56:46Z</dcterms:created>
  <dcterms:modified xsi:type="dcterms:W3CDTF">2020-03-06T15:11:43Z</dcterms:modified>
</cp:coreProperties>
</file>