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handoutMasterIdLst>
    <p:handoutMasterId r:id="rId6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3"/>
    <p:restoredTop sz="94643"/>
  </p:normalViewPr>
  <p:slideViewPr>
    <p:cSldViewPr snapToGrid="0" snapToObjects="1">
      <p:cViewPr varScale="1">
        <p:scale>
          <a:sx n="113" d="100"/>
          <a:sy n="113" d="100"/>
        </p:scale>
        <p:origin x="192" y="1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7" d="100"/>
          <a:sy n="107" d="100"/>
        </p:scale>
        <p:origin x="190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C98714-0F14-8247-BA73-7AA1745360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32DF6A-6A89-C64F-A78A-C7BF76B5AE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48B7C-0D60-144C-AA35-E7B947D56341}" type="datetimeFigureOut">
              <a:rPr lang="en-US" smtClean="0"/>
              <a:t>3/29/20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F9EB-4C9B-2D41-B0AB-3BA50F1D03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1EFF2-16FD-7B4B-A412-8157BE0F2D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778CB-8D9E-3343-8658-89059432E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35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F47F-C237-F14B-9D86-A74DC8C39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9FF71-81E5-D048-A4C1-CB8DB288D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35BBF-92C1-E94E-A09F-9B326E1BE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59A3-90CF-0E4D-82C3-F37A62486FCD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C7CD4-74F8-0848-AA6D-85F622E0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751FE-347A-2141-8B44-ACE3C199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33A8-DB52-9E44-87AF-3B579FE6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8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485AA-D23C-A141-BA09-71721E35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1E885-02AC-F641-811B-46A6029E6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3F71-6799-BF46-8EE7-243005B6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59A3-90CF-0E4D-82C3-F37A62486FCD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BCA22-929D-4848-B31B-1031A37D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4CEA7-EF30-FC42-9ADE-B99A9835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33A8-DB52-9E44-87AF-3B579FE6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7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3BDA74-E670-F24D-85AC-AFCA349CE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FBFE5-593C-1641-B392-24D4A0FFD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CCC74-D5CD-2047-9DDB-F01043A3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59A3-90CF-0E4D-82C3-F37A62486FCD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54C1-06D1-7C41-A293-64A7F8B8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4032-859E-5547-8EAF-A592C0FC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33A8-DB52-9E44-87AF-3B579FE6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0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5E8A-32A0-6849-B71F-625ADF48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>
            <a:lvl1pPr marL="715963" indent="0">
              <a:tabLst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E9290-CE2F-E14B-9318-DE1975834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lnSpc>
                <a:spcPct val="150000"/>
              </a:lnSpc>
              <a:defRPr sz="2400" b="0">
                <a:latin typeface="Helvetica" pitchFamily="2" charset="0"/>
              </a:defRPr>
            </a:lvl1pPr>
            <a:lvl2pPr>
              <a:lnSpc>
                <a:spcPct val="150000"/>
              </a:lnSpc>
              <a:defRPr sz="2000">
                <a:latin typeface="Helvetica" pitchFamily="2" charset="0"/>
              </a:defRPr>
            </a:lvl2pPr>
            <a:lvl3pPr>
              <a:lnSpc>
                <a:spcPct val="150000"/>
              </a:lnSpc>
              <a:defRPr>
                <a:latin typeface="Helvetica" pitchFamily="2" charset="0"/>
              </a:defRPr>
            </a:lvl3pPr>
            <a:lvl4pPr>
              <a:lnSpc>
                <a:spcPct val="150000"/>
              </a:lnSpc>
              <a:defRPr>
                <a:latin typeface="Helvetica" pitchFamily="2" charset="0"/>
              </a:defRPr>
            </a:lvl4pPr>
            <a:lvl5pPr>
              <a:lnSpc>
                <a:spcPct val="150000"/>
              </a:lnSpc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E96E8-CCA4-1D48-B4F7-E5BE7587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59A3-90CF-0E4D-82C3-F37A62486FCD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2A31D-6AD3-4E4C-85E0-B4E9ED2A1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88FAC-8AC5-D244-92DB-4190715C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33A8-DB52-9E44-87AF-3B579FE6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7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CAE3-D9E8-3D40-9E10-29ED41ACA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31047-59F1-304B-9499-B0A6EDEC7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60375-B6C8-7143-9C30-3CBCFF4A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59A3-90CF-0E4D-82C3-F37A62486FCD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9156B-CFD1-8E4B-9B18-4333571C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7735B-B38D-384E-B6FF-B9E2F262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33A8-DB52-9E44-87AF-3B579FE6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1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9ED2A-D308-6947-BE3D-68779C45A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4460A-5654-0F46-B24A-90E13D384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ED3D0-FF35-FD4C-8C72-0D080463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59A3-90CF-0E4D-82C3-F37A62486FCD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1183C-DC55-104A-8D12-EE9A6ED86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9B79A-6DCC-4447-BDA6-9D6F951F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33A8-DB52-9E44-87AF-3B579FE6F7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D09D00-3E4F-8345-BEBC-0249AF02E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>
            <a:lvl1pPr marL="715963" indent="0">
              <a:tabLst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295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CF634-B6A8-4146-86AE-39123129E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9DC9E-C309-A148-BC85-4DA32FA6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2A09E-5BB6-A848-92F8-911C94CB2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F3095-A735-5644-A839-A95D163F8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271E8-494C-DF43-8311-5A720487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59A3-90CF-0E4D-82C3-F37A62486FCD}" type="datetimeFigureOut">
              <a:rPr lang="en-US" smtClean="0"/>
              <a:t>3/29/20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BE03B-13F3-1C4E-849F-07EF2401B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415F58-7E89-8C49-991B-F4D8A60D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33A8-DB52-9E44-87AF-3B579FE6F7C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22204F5-25E0-7147-AEF3-4831068A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>
            <a:lvl1pPr marL="715963" indent="0">
              <a:tabLst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807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6CF2-2735-B343-BF33-9DD1541D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DA963-DEBE-D04B-AFA2-B47C3ECB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59A3-90CF-0E4D-82C3-F37A62486FCD}" type="datetimeFigureOut">
              <a:rPr lang="en-US" smtClean="0"/>
              <a:t>3/29/20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65713-E0C7-9E4B-BD95-BD4A5BFE5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3D1A7-1E1A-5D43-B674-B4BABE8F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33A8-DB52-9E44-87AF-3B579FE6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6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B3B40-5FC1-A343-84B3-98C56216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59A3-90CF-0E4D-82C3-F37A62486FCD}" type="datetimeFigureOut">
              <a:rPr lang="en-US" smtClean="0"/>
              <a:t>3/29/20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6C7DC5-2F8E-8E4A-A985-2CFBCBE8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8E77D-C056-3F40-AC8F-BE0EE7DD5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33A8-DB52-9E44-87AF-3B579FE6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9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3709-D914-3F46-ACD8-B8252433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AC1DC-C536-6E4B-9949-2100A5F81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9D59D-BD5F-A749-980C-BCECFD287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1BDDC-74CF-F24E-A044-CAFCEDA8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59A3-90CF-0E4D-82C3-F37A62486FCD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E11FD-FD0F-5444-9C74-07A1F3B57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7F6EB-148E-AC43-BFCD-FAA01A0D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33A8-DB52-9E44-87AF-3B579FE6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0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9C8E-1C47-844D-A875-CE773CB9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5C69F-3221-2143-BFD5-297A83963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F8242-365B-DA46-ACF2-15B6DBFC8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8843E-A18C-584A-8F82-88648B8A6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59A3-90CF-0E4D-82C3-F37A62486FCD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EB22A-E573-C840-93F2-5520D4C4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9D9CA-9086-C14E-9C08-E9C304E4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33A8-DB52-9E44-87AF-3B579FE6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0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131F6-54AE-D342-A139-12AB6DC9C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2F449-6350-B540-8D15-1B54E4CD6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97EA2-FA39-DB45-8BF1-9B351398F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A59A3-90CF-0E4D-82C3-F37A62486FCD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84F2C-6C8F-F54D-9B33-74A1D59E4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D45A4-7320-824A-8E60-6F534DC79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D33A8-DB52-9E44-87AF-3B579FE6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5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10AC-00F3-3242-A40D-0716400515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06DA0-B401-5D44-8739-1E36D9201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601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42E8-D91C-4C4F-A6F3-7A8263FA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84758-4A05-3645-8AA5-B878D8334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Next level</a:t>
            </a:r>
          </a:p>
          <a:p>
            <a:pPr lvl="2"/>
            <a:r>
              <a:rPr lang="en-US" dirty="0"/>
              <a:t>Next level</a:t>
            </a:r>
          </a:p>
          <a:p>
            <a:pPr lvl="3"/>
            <a:r>
              <a:rPr lang="en-US" dirty="0"/>
              <a:t>Next level</a:t>
            </a:r>
          </a:p>
          <a:p>
            <a:pPr lvl="4"/>
            <a:r>
              <a:rPr lang="en-US"/>
              <a:t>Next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68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EC75-9C8B-8C44-AC3B-11DDE700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92CCE-B7C7-F145-88E5-B59AE162B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96070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D031A-6689-734A-924D-7D9D5A1B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D4A8-A4FB-E546-8560-2180DC1F87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9FE20-AFD7-A74E-85E7-DF90DC9978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48478108"/>
      </p:ext>
    </p:extLst>
  </p:cSld>
  <p:clrMapOvr>
    <a:masterClrMapping/>
  </p:clrMapOvr>
</p:sld>
</file>

<file path=ppt/theme/theme1.xml><?xml version="1.0" encoding="utf-8"?>
<a:theme xmlns:a="http://schemas.openxmlformats.org/drawingml/2006/main" name="lg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gs" id="{BFC81045-F88F-0549-AA0D-9569C30A8C59}" vid="{79FF30B7-D587-3A47-8D0A-3AF6C070BB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lgs</Template>
  <TotalTime>24</TotalTime>
  <Words>17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Garamond</vt:lpstr>
      <vt:lpstr>Helvetica</vt:lpstr>
      <vt:lpstr>Trebuchet MS</vt:lpstr>
      <vt:lpstr>lgs</vt:lpstr>
      <vt:lpstr>Title</vt:lpstr>
      <vt:lpstr>Title</vt:lpstr>
      <vt:lpstr>Title</vt:lpstr>
      <vt:lpstr>Title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Lewis Spurgin (BIO - Staff)</dc:creator>
  <cp:lastModifiedBy>Lewis Spurgin (BIO - Staff)</cp:lastModifiedBy>
  <cp:revision>20</cp:revision>
  <dcterms:created xsi:type="dcterms:W3CDTF">2020-03-26T13:30:24Z</dcterms:created>
  <dcterms:modified xsi:type="dcterms:W3CDTF">2020-03-29T15:28:11Z</dcterms:modified>
</cp:coreProperties>
</file>