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b3283f0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b3283f0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b3283f0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6b3283f0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6b3283f0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6b3283f0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Sensor Array Debugging (altimeter, IMU, GPS, barometric sensor)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Debug via UART from PIC32 microcontroller to FT232 UART to USB Protocol using PuTTY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Second UART pins from PIC32 allocated for sensor data printouts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b3283f0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b3283f0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6b3283f0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6b3283f0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Design Defence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 Ming Ryan Wong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Width Guideline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Goal: Show how trace width is calculated using the formula shown in equation 1.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Equation sourced from 4pcb.com board house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Constants k, b, c, follows Generic Standard on PCB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IPC-2221 (Generic Standard on PCB) constants: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 = 0.024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 = 0.44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 = 0.725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Constants derived from IPC-2221 curves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Only use trace width formula as a guideline, trace width must be greater than formula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Conclusion: Trace width formula cannot be verified but is suggested by board house. 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950" y="1938750"/>
            <a:ext cx="3319349" cy="10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6229675" y="2976375"/>
            <a:ext cx="25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Trace width formula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265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Board Schematic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265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Implementation of microcontroller and sensor array uses development board.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PIC32 microcontroller </a:t>
            </a:r>
            <a:r>
              <a:rPr lang="en"/>
              <a:t>receives</a:t>
            </a:r>
            <a:r>
              <a:rPr lang="en"/>
              <a:t> RC controls and outputs PWM signal to 4 servos and 4 motors.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600" y="86600"/>
            <a:ext cx="5111399" cy="498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Sensor Array Verification Method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38793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Expectation: Sensor array data should be able to be displayed to a computer monitor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Procedure: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Plug in The USB-C header to a PC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Plug in the 12V lipo battery to the PCB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 the PuTTY terminal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the PCB on the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Verify GPS longitude data matches to Google maps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Verify barometric sensor matches to 1atm at sea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Verify the IMU accelerometer data matches 9.8m/s^2 in one axis and the rest are 0m/s^2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Move a flat surface towards the ultrasonic sensor and verify the distance with a ruler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6340850" y="55050"/>
            <a:ext cx="278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System Requirement: Manufacturability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70" y="2117700"/>
            <a:ext cx="3075224" cy="235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5176850" y="4471575"/>
            <a:ext cx="307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Block diagram for sensor array debugging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618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Expectation: Verify servo and motor PWM signal from PIC32 microcontroller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4" y="2363996"/>
            <a:ext cx="3228749" cy="12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Actuator Verification Method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587500" y="3247797"/>
            <a:ext cx="1106700" cy="28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7"/>
          <p:cNvCxnSpPr>
            <a:endCxn id="167" idx="0"/>
          </p:cNvCxnSpPr>
          <p:nvPr/>
        </p:nvCxnSpPr>
        <p:spPr>
          <a:xfrm>
            <a:off x="1003450" y="2878497"/>
            <a:ext cx="1374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7"/>
          <p:cNvSpPr txBox="1"/>
          <p:nvPr/>
        </p:nvSpPr>
        <p:spPr>
          <a:xfrm>
            <a:off x="432850" y="2337000"/>
            <a:ext cx="156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4x Servo PWM signal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1720775" y="3247797"/>
            <a:ext cx="1106700" cy="28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7"/>
          <p:cNvCxnSpPr>
            <a:endCxn id="170" idx="0"/>
          </p:cNvCxnSpPr>
          <p:nvPr/>
        </p:nvCxnSpPr>
        <p:spPr>
          <a:xfrm flipH="1">
            <a:off x="2274125" y="2888397"/>
            <a:ext cx="3267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7"/>
          <p:cNvSpPr txBox="1"/>
          <p:nvPr/>
        </p:nvSpPr>
        <p:spPr>
          <a:xfrm>
            <a:off x="2008400" y="2300275"/>
            <a:ext cx="156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4x motor PWM signal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779" y="2025266"/>
            <a:ext cx="4882400" cy="18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4803050" y="3942300"/>
            <a:ext cx="307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Block diagram for actuator PWM debugging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252850" y="55050"/>
            <a:ext cx="28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System Requirement: Manufactuability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638400" y="3942300"/>
            <a:ext cx="1819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Probe each of the through hole pins to measure PWM output signal from microcontroller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17"/>
          <p:cNvCxnSpPr>
            <a:stCxn id="176" idx="0"/>
          </p:cNvCxnSpPr>
          <p:nvPr/>
        </p:nvCxnSpPr>
        <p:spPr>
          <a:xfrm flipH="1" rot="10800000">
            <a:off x="1548000" y="3560400"/>
            <a:ext cx="1470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7"/>
          <p:cNvSpPr/>
          <p:nvPr/>
        </p:nvSpPr>
        <p:spPr>
          <a:xfrm>
            <a:off x="4032975" y="2391525"/>
            <a:ext cx="896100" cy="116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7"/>
          <p:cNvCxnSpPr>
            <a:stCxn id="180" idx="0"/>
          </p:cNvCxnSpPr>
          <p:nvPr/>
        </p:nvCxnSpPr>
        <p:spPr>
          <a:xfrm flipH="1" rot="10800000">
            <a:off x="3838650" y="3550875"/>
            <a:ext cx="1944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7"/>
          <p:cNvSpPr txBox="1"/>
          <p:nvPr/>
        </p:nvSpPr>
        <p:spPr>
          <a:xfrm>
            <a:off x="2929050" y="3997275"/>
            <a:ext cx="181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Located on PCB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Power System Verification Implementation</a:t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Expectation: All electronics powered by drone battery are expected </a:t>
            </a:r>
            <a:r>
              <a:rPr lang="en"/>
              <a:t>have correct voltages</a:t>
            </a:r>
            <a:r>
              <a:rPr lang="en"/>
              <a:t> at their respective Vin pins.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2233800" y="4478750"/>
            <a:ext cx="445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Block diagram for PCB Power System Verification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599" y="2333096"/>
            <a:ext cx="4572001" cy="21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