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7" r:id="rId3"/>
    <p:sldId id="305" r:id="rId4"/>
    <p:sldId id="303" r:id="rId5"/>
    <p:sldId id="265" r:id="rId6"/>
    <p:sldId id="304" r:id="rId7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728" autoAdjust="0"/>
  </p:normalViewPr>
  <p:slideViewPr>
    <p:cSldViewPr>
      <p:cViewPr>
        <p:scale>
          <a:sx n="50" d="100"/>
          <a:sy n="50" d="100"/>
        </p:scale>
        <p:origin x="-1392" y="-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14E6A-6EED-4C36-9B9D-EDA429749081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59984-3EC9-458C-8871-C53318EBC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Thumbs</a:t>
            </a:r>
            <a:r>
              <a:rPr lang="en-US" altLang="ko-KR" baseline="0" dirty="0" smtClean="0"/>
              <a:t> up image </a:t>
            </a:r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http://www.freepik.com/free-icon/thumb-up-black-hand-symbol_731820.htm#term=thumbs </a:t>
            </a:r>
            <a:r>
              <a:rPr lang="en-US" altLang="ko-KR" baseline="0" dirty="0" err="1" smtClean="0"/>
              <a:t>up&amp;page</a:t>
            </a:r>
            <a:r>
              <a:rPr lang="en-US" altLang="ko-KR" baseline="0" dirty="0" smtClean="0"/>
              <a:t>=2&amp;position=21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A0B01-AA47-4282-BCD9-6DD9AA34E4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5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2" y="2130427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3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50" y="274640"/>
            <a:ext cx="2742842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40"/>
            <a:ext cx="8025356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8" y="4406902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8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9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0" y="1600202"/>
            <a:ext cx="5384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4" y="1600202"/>
            <a:ext cx="5384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2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2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9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2" y="273052"/>
            <a:ext cx="68147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7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7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7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4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2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356352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2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1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11780" y="2204864"/>
            <a:ext cx="6107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Sales_Lead</a:t>
            </a:r>
            <a:r>
              <a:rPr lang="en-US" altLang="ko-KR" sz="40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 </a:t>
            </a:r>
            <a:r>
              <a:rPr lang="ko-KR" altLang="en-US" sz="40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마케팅 플랫폼</a:t>
            </a:r>
            <a:endParaRPr lang="ko-KR" altLang="en-US" sz="40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1725" y="4829090"/>
            <a:ext cx="4019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조 유희상 박지용 정종찬 임연주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55548" y="6084004"/>
            <a:ext cx="84602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55548" y="692696"/>
            <a:ext cx="84602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54" y="1546987"/>
            <a:ext cx="5677705" cy="4258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6734" y="764704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역할 및 분담</a:t>
            </a:r>
            <a:endParaRPr lang="ko-KR" altLang="en-US" sz="3600" b="1" dirty="0"/>
          </a:p>
        </p:txBody>
      </p:sp>
      <p:sp>
        <p:nvSpPr>
          <p:cNvPr id="10" name="타원 9"/>
          <p:cNvSpPr/>
          <p:nvPr/>
        </p:nvSpPr>
        <p:spPr>
          <a:xfrm>
            <a:off x="3255132" y="1772816"/>
            <a:ext cx="2696058" cy="38164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951190" y="1767913"/>
            <a:ext cx="2696058" cy="38164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02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54" y="1551889"/>
            <a:ext cx="5677705" cy="4258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6734" y="76470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진행 상황</a:t>
            </a:r>
            <a:endParaRPr lang="ko-KR" altLang="en-US" sz="3600" b="1" dirty="0"/>
          </a:p>
        </p:txBody>
      </p:sp>
      <p:sp>
        <p:nvSpPr>
          <p:cNvPr id="10" name="타원 9"/>
          <p:cNvSpPr/>
          <p:nvPr/>
        </p:nvSpPr>
        <p:spPr>
          <a:xfrm>
            <a:off x="3255132" y="1772816"/>
            <a:ext cx="1615938" cy="38164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244894" y="1791866"/>
            <a:ext cx="3354368" cy="38164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66614" y="2780928"/>
            <a:ext cx="8642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66614" y="4005064"/>
            <a:ext cx="86421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68355" y="259626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868355" y="382039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66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6734" y="7647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향후계획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46734" y="2420888"/>
            <a:ext cx="6861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주차 미완성 과제 완성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사이클하나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돌리기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Page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만들기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분석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051703" y="1988840"/>
            <a:ext cx="2267957" cy="2268252"/>
            <a:chOff x="3611724" y="764704"/>
            <a:chExt cx="4500500" cy="4500500"/>
          </a:xfrm>
        </p:grpSpPr>
        <p:sp>
          <p:nvSpPr>
            <p:cNvPr id="2" name="타원 1"/>
            <p:cNvSpPr/>
            <p:nvPr/>
          </p:nvSpPr>
          <p:spPr>
            <a:xfrm>
              <a:off x="3611724" y="764704"/>
              <a:ext cx="4500500" cy="4500500"/>
            </a:xfrm>
            <a:prstGeom prst="ellipse">
              <a:avLst/>
            </a:prstGeom>
            <a:solidFill>
              <a:srgbClr val="06A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9816" y="1448780"/>
              <a:ext cx="2844316" cy="284431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935439" y="4601867"/>
            <a:ext cx="250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THANK YOU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55548" y="692696"/>
            <a:ext cx="84602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자기 디스크 1"/>
          <p:cNvSpPr/>
          <p:nvPr/>
        </p:nvSpPr>
        <p:spPr>
          <a:xfrm>
            <a:off x="550590" y="4580334"/>
            <a:ext cx="2794340" cy="1872208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1672" y="550959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MongoDB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63070" y="2550617"/>
            <a:ext cx="180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043" y="274027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DeaMon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047760" y="404704"/>
            <a:ext cx="180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3043" y="580038"/>
            <a:ext cx="94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Twitter</a:t>
            </a:r>
            <a:endParaRPr lang="ko-KR" altLang="en-US" b="1" dirty="0"/>
          </a:p>
        </p:txBody>
      </p:sp>
      <p:sp>
        <p:nvSpPr>
          <p:cNvPr id="12" name="오른쪽으로 구부러진 화살표 11"/>
          <p:cNvSpPr/>
          <p:nvPr/>
        </p:nvSpPr>
        <p:spPr>
          <a:xfrm>
            <a:off x="1063070" y="1340768"/>
            <a:ext cx="557204" cy="1008112"/>
          </a:xfrm>
          <a:prstGeom prst="curved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오른쪽으로 구부러진 화살표 12"/>
          <p:cNvSpPr/>
          <p:nvPr/>
        </p:nvSpPr>
        <p:spPr>
          <a:xfrm flipH="1">
            <a:off x="2153626" y="1340768"/>
            <a:ext cx="557204" cy="1008112"/>
          </a:xfrm>
          <a:prstGeom prst="curved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582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2571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</a:p>
        </p:txBody>
      </p:sp>
      <p:sp>
        <p:nvSpPr>
          <p:cNvPr id="16" name="오른쪽으로 구부러진 화살표 15"/>
          <p:cNvSpPr/>
          <p:nvPr/>
        </p:nvSpPr>
        <p:spPr>
          <a:xfrm>
            <a:off x="1361538" y="3572222"/>
            <a:ext cx="557204" cy="1008112"/>
          </a:xfrm>
          <a:prstGeom prst="curved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606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수집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511030" y="2437016"/>
            <a:ext cx="2578316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1150" y="2628201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R</a:t>
            </a:r>
            <a:endParaRPr lang="ko-KR" altLang="en-US" b="1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7058032" y="4118520"/>
            <a:ext cx="2794340" cy="1872208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1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smtClean="0">
            <a:ln>
              <a:solidFill>
                <a:schemeClr val="bg1"/>
              </a:solidFill>
            </a:ln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54</Words>
  <Application>Microsoft Office PowerPoint</Application>
  <PresentationFormat>사용자 지정</PresentationFormat>
  <Paragraphs>25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유슬기</dc:creator>
  <cp:lastModifiedBy>Windows 사용자</cp:lastModifiedBy>
  <cp:revision>48</cp:revision>
  <dcterms:created xsi:type="dcterms:W3CDTF">2015-04-05T15:21:56Z</dcterms:created>
  <dcterms:modified xsi:type="dcterms:W3CDTF">2017-01-26T02:58:33Z</dcterms:modified>
</cp:coreProperties>
</file>