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7" r:id="rId3"/>
    <p:sldId id="305" r:id="rId4"/>
    <p:sldId id="303" r:id="rId5"/>
    <p:sldId id="265" r:id="rId6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728" autoAdjust="0"/>
  </p:normalViewPr>
  <p:slideViewPr>
    <p:cSldViewPr>
      <p:cViewPr>
        <p:scale>
          <a:sx n="50" d="100"/>
          <a:sy n="50" d="100"/>
        </p:scale>
        <p:origin x="-1392" y="-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4E6A-6EED-4C36-9B9D-EDA429749081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59984-3EC9-458C-8871-C53318EBC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Thumbs</a:t>
            </a:r>
            <a:r>
              <a:rPr lang="en-US" altLang="ko-KR" baseline="0" dirty="0" smtClean="0"/>
              <a:t> up image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http://www.freepik.com/free-icon/thumb-up-black-hand-symbol_731820.htm#term=thumbs </a:t>
            </a:r>
            <a:r>
              <a:rPr lang="en-US" altLang="ko-KR" baseline="0" dirty="0" err="1" smtClean="0"/>
              <a:t>up&amp;page</a:t>
            </a:r>
            <a:r>
              <a:rPr lang="en-US" altLang="ko-KR" baseline="0" dirty="0" smtClean="0"/>
              <a:t>=2&amp;position=21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427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50" y="274640"/>
            <a:ext cx="2742842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40"/>
            <a:ext cx="802535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8" y="4406902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8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0" y="1600202"/>
            <a:ext cx="5384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4" y="1600202"/>
            <a:ext cx="5384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2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2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2" y="273052"/>
            <a:ext cx="68147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7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7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7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002-F7C4-4B3D-BAF8-11908B493898}" type="datetimeFigureOut">
              <a:rPr lang="ko-KR" altLang="en-US" smtClean="0"/>
              <a:t>2017-01-26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6352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2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3F1F-EBFD-4B0B-84BF-E2BDDFB06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1780" y="2204864"/>
            <a:ext cx="610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Sales_Lead</a:t>
            </a:r>
            <a:r>
              <a:rPr lang="en-US" altLang="ko-KR" sz="40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 </a:t>
            </a:r>
            <a:r>
              <a:rPr lang="ko-KR" altLang="en-US" sz="40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마케팅 플랫폼</a:t>
            </a:r>
            <a:endParaRPr lang="ko-KR" altLang="en-US" sz="40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1725" y="4829090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조 유희상 박지용 정종찬 임연주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55548" y="6084004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55548" y="692696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1546987"/>
            <a:ext cx="5677705" cy="4258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6734" y="76470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역할 및 분담</a:t>
            </a:r>
            <a:endParaRPr lang="ko-KR" altLang="en-US" sz="3600" b="1" dirty="0"/>
          </a:p>
        </p:txBody>
      </p:sp>
      <p:sp>
        <p:nvSpPr>
          <p:cNvPr id="10" name="타원 9"/>
          <p:cNvSpPr/>
          <p:nvPr/>
        </p:nvSpPr>
        <p:spPr>
          <a:xfrm>
            <a:off x="3255132" y="1772816"/>
            <a:ext cx="2696058" cy="3816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51190" y="1767913"/>
            <a:ext cx="2696058" cy="38164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1551889"/>
            <a:ext cx="5677705" cy="4258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6734" y="76470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진행 상황</a:t>
            </a:r>
            <a:endParaRPr lang="ko-KR" altLang="en-US" sz="3600" b="1" dirty="0"/>
          </a:p>
        </p:txBody>
      </p:sp>
      <p:sp>
        <p:nvSpPr>
          <p:cNvPr id="10" name="타원 9"/>
          <p:cNvSpPr/>
          <p:nvPr/>
        </p:nvSpPr>
        <p:spPr>
          <a:xfrm>
            <a:off x="3255132" y="1772816"/>
            <a:ext cx="1615938" cy="3816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44894" y="1791866"/>
            <a:ext cx="3354368" cy="38164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66614" y="2780928"/>
            <a:ext cx="8642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66614" y="4005064"/>
            <a:ext cx="86421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8355" y="259626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868355" y="38203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66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713082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673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향후계획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6734" y="2420888"/>
            <a:ext cx="6861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주차 미완성 과제 완성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사이클하나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돌리기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Page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만들기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분석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1703" y="1988840"/>
            <a:ext cx="2267957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5439" y="4601867"/>
            <a:ext cx="250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55546" y="6084004"/>
            <a:ext cx="846027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55548" y="692696"/>
            <a:ext cx="84602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mtClean="0">
            <a:ln>
              <a:solidFill>
                <a:schemeClr val="bg1"/>
              </a:solidFill>
            </a:ln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47</Words>
  <Application>Microsoft Office PowerPoint</Application>
  <PresentationFormat>사용자 지정</PresentationFormat>
  <Paragraphs>18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유슬기</dc:creator>
  <cp:lastModifiedBy>Windows 사용자</cp:lastModifiedBy>
  <cp:revision>49</cp:revision>
  <dcterms:created xsi:type="dcterms:W3CDTF">2015-04-05T15:21:56Z</dcterms:created>
  <dcterms:modified xsi:type="dcterms:W3CDTF">2017-01-26T02:58:49Z</dcterms:modified>
</cp:coreProperties>
</file>