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7" r:id="rId3"/>
    <p:sldId id="295" r:id="rId4"/>
    <p:sldId id="302" r:id="rId5"/>
    <p:sldId id="296" r:id="rId6"/>
    <p:sldId id="299" r:id="rId7"/>
    <p:sldId id="303" r:id="rId8"/>
    <p:sldId id="265" r:id="rId9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728" autoAdjust="0"/>
  </p:normalViewPr>
  <p:slideViewPr>
    <p:cSldViewPr>
      <p:cViewPr>
        <p:scale>
          <a:sx n="50" d="100"/>
          <a:sy n="50" d="100"/>
        </p:scale>
        <p:origin x="-1392" y="-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14E6A-6EED-4C36-9B9D-EDA429749081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59984-3EC9-458C-8871-C53318EBC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Thumbs</a:t>
            </a:r>
            <a:r>
              <a:rPr lang="en-US" altLang="ko-KR" baseline="0" dirty="0" smtClean="0"/>
              <a:t> up image </a:t>
            </a:r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 http://www.freepik.com/free-icon/thumb-up-black-hand-symbol_731820.htm#term=thumbs </a:t>
            </a:r>
            <a:r>
              <a:rPr lang="en-US" altLang="ko-KR" baseline="0" dirty="0" err="1" smtClean="0"/>
              <a:t>up&amp;page</a:t>
            </a:r>
            <a:r>
              <a:rPr lang="en-US" altLang="ko-KR" baseline="0" dirty="0" smtClean="0"/>
              <a:t>=2&amp;position=21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A0B01-AA47-4282-BCD9-6DD9AA34E4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5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2" y="2130427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3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9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50" y="274640"/>
            <a:ext cx="2742842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40"/>
            <a:ext cx="8025356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8" y="4406902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8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9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0" y="1600202"/>
            <a:ext cx="5384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4" y="1600202"/>
            <a:ext cx="5384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2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2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9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2" y="273052"/>
            <a:ext cx="681478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7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7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7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4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2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3002-F7C4-4B3D-BAF8-11908B493898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356352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2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1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yleyoo/saleslead/blob/2bebe03547cf1d30ee9ff3d78c98b224e9e933cd/TwitterTest/src/com/test/Twitter/TwitterAndMongo.jav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11780" y="2204864"/>
            <a:ext cx="6107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Sales_Lead</a:t>
            </a:r>
            <a:r>
              <a:rPr lang="en-US" altLang="ko-KR" sz="40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 </a:t>
            </a:r>
            <a:r>
              <a:rPr lang="ko-KR" altLang="en-US" sz="40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마케팅 플랫폼</a:t>
            </a:r>
            <a:endParaRPr lang="ko-KR" altLang="en-US" sz="40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1725" y="4829090"/>
            <a:ext cx="4019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조 유희상 박지용 정종찬 임연주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55548" y="6084004"/>
            <a:ext cx="84602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55548" y="692696"/>
            <a:ext cx="84602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7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638" y="713082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01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546" y="6084004"/>
            <a:ext cx="84602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54" y="1546987"/>
            <a:ext cx="5677705" cy="4258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6734" y="764704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역할 및 분담</a:t>
            </a:r>
            <a:endParaRPr lang="ko-KR" altLang="en-US" sz="3600" b="1" dirty="0"/>
          </a:p>
        </p:txBody>
      </p:sp>
      <p:sp>
        <p:nvSpPr>
          <p:cNvPr id="10" name="타원 9"/>
          <p:cNvSpPr/>
          <p:nvPr/>
        </p:nvSpPr>
        <p:spPr>
          <a:xfrm>
            <a:off x="3255132" y="1772816"/>
            <a:ext cx="2696058" cy="38164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951190" y="1767913"/>
            <a:ext cx="2696058" cy="38164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638" y="713082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02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6734" y="7647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진행상황</a:t>
            </a:r>
            <a:endParaRPr lang="ko-KR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54358" y="908720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(</a:t>
            </a:r>
            <a:r>
              <a:rPr lang="ko-KR" altLang="en-US" sz="2400" dirty="0" err="1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데몬제</a:t>
            </a:r>
            <a:r>
              <a:rPr lang="ko-KR" altLang="en-US" sz="2400" dirty="0" err="1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작</a:t>
            </a:r>
            <a:r>
              <a:rPr lang="en-US" altLang="ko-KR" sz="24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85" y="1504232"/>
            <a:ext cx="7604256" cy="509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6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638" y="713082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02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6734" y="7647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진행상황</a:t>
            </a:r>
            <a:endParaRPr lang="ko-KR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54358" y="908720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(</a:t>
            </a:r>
            <a:r>
              <a:rPr lang="ko-KR" altLang="en-US" sz="2400" dirty="0" err="1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데몬제</a:t>
            </a:r>
            <a:r>
              <a:rPr lang="ko-KR" altLang="en-US" sz="2400" dirty="0" err="1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작</a:t>
            </a:r>
            <a:r>
              <a:rPr lang="en-US" altLang="ko-KR" sz="24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97" y="1456586"/>
            <a:ext cx="5862205" cy="521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7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638" y="713082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02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546" y="6084004"/>
            <a:ext cx="84602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6734" y="7647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진행상황</a:t>
            </a:r>
            <a:endParaRPr lang="ko-KR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54358" y="90872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(</a:t>
            </a:r>
            <a:r>
              <a:rPr lang="ko-KR" altLang="en-US" sz="24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웹</a:t>
            </a:r>
            <a:r>
              <a:rPr lang="en-US" altLang="ko-KR" sz="24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1479124"/>
            <a:ext cx="8078900" cy="454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7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638" y="713082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02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546" y="6084004"/>
            <a:ext cx="84602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6734" y="7647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진행상황</a:t>
            </a:r>
            <a:endParaRPr lang="ko-KR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54358" y="90872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(</a:t>
            </a:r>
            <a:r>
              <a:rPr lang="ko-KR" altLang="en-US" sz="24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웹</a:t>
            </a:r>
            <a:r>
              <a:rPr lang="en-US" altLang="ko-KR" sz="24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54" y="1479124"/>
            <a:ext cx="8078900" cy="454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6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638" y="713082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546" y="6084004"/>
            <a:ext cx="84602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6734" y="7647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향후계획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37194" y="2708920"/>
            <a:ext cx="8850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MongoDB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저장된 데이터를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추출 후 초기 분석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분류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기능 구현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컨트롤러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서블릿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jsp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7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051703" y="1988840"/>
            <a:ext cx="2267957" cy="2268252"/>
            <a:chOff x="3611724" y="764704"/>
            <a:chExt cx="4500500" cy="4500500"/>
          </a:xfrm>
        </p:grpSpPr>
        <p:sp>
          <p:nvSpPr>
            <p:cNvPr id="2" name="타원 1"/>
            <p:cNvSpPr/>
            <p:nvPr/>
          </p:nvSpPr>
          <p:spPr>
            <a:xfrm>
              <a:off x="3611724" y="764704"/>
              <a:ext cx="4500500" cy="4500500"/>
            </a:xfrm>
            <a:prstGeom prst="ellipse">
              <a:avLst/>
            </a:prstGeom>
            <a:solidFill>
              <a:srgbClr val="06A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9816" y="1448780"/>
              <a:ext cx="2844316" cy="284431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935439" y="4601867"/>
            <a:ext cx="250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THANK YOU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955546" y="6084004"/>
            <a:ext cx="84602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955548" y="692696"/>
            <a:ext cx="84602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6A3B6"/>
        </a:solidFill>
        <a:ln w="38100">
          <a:solidFill>
            <a:srgbClr val="06A3B6"/>
          </a:solidFill>
        </a:ln>
      </a:spPr>
      <a:bodyPr rtlCol="0" anchor="ctr"/>
      <a:lstStyle>
        <a:defPPr algn="ctr">
          <a:defRPr dirty="0" err="1" smtClean="0">
            <a:ln>
              <a:solidFill>
                <a:schemeClr val="bg1"/>
              </a:solidFill>
            </a:ln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72</Words>
  <Application>Microsoft Office PowerPoint</Application>
  <PresentationFormat>사용자 지정</PresentationFormat>
  <Paragraphs>24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유슬기</dc:creator>
  <cp:lastModifiedBy>Windows 사용자</cp:lastModifiedBy>
  <cp:revision>45</cp:revision>
  <dcterms:created xsi:type="dcterms:W3CDTF">2015-04-05T15:21:56Z</dcterms:created>
  <dcterms:modified xsi:type="dcterms:W3CDTF">2017-01-20T07:58:13Z</dcterms:modified>
</cp:coreProperties>
</file>