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95" r:id="rId2"/>
    <p:sldMasterId id="2147483708" r:id="rId3"/>
  </p:sldMasterIdLst>
  <p:notesMasterIdLst>
    <p:notesMasterId r:id="rId27"/>
  </p:notesMasterIdLst>
  <p:sldIdLst>
    <p:sldId id="256" r:id="rId4"/>
    <p:sldId id="257" r:id="rId5"/>
    <p:sldId id="258" r:id="rId6"/>
    <p:sldId id="259" r:id="rId7"/>
    <p:sldId id="260" r:id="rId8"/>
    <p:sldId id="261" r:id="rId9"/>
    <p:sldId id="262" r:id="rId10"/>
    <p:sldId id="263" r:id="rId11"/>
    <p:sldId id="264" r:id="rId12"/>
    <p:sldId id="265" r:id="rId13"/>
    <p:sldId id="266" r:id="rId14"/>
    <p:sldId id="283" r:id="rId15"/>
    <p:sldId id="268" r:id="rId16"/>
    <p:sldId id="271" r:id="rId17"/>
    <p:sldId id="272" r:id="rId18"/>
    <p:sldId id="273" r:id="rId19"/>
    <p:sldId id="274" r:id="rId20"/>
    <p:sldId id="275" r:id="rId21"/>
    <p:sldId id="276" r:id="rId22"/>
    <p:sldId id="277" r:id="rId23"/>
    <p:sldId id="280" r:id="rId24"/>
    <p:sldId id="281" r:id="rId25"/>
    <p:sldId id="282" r:id="rId26"/>
  </p:sldIdLst>
  <p:sldSz cx="9144000" cy="5143500" type="screen16x9"/>
  <p:notesSz cx="6858000" cy="9144000"/>
  <p:embeddedFontLst>
    <p:embeddedFont>
      <p:font typeface="Open Sans" panose="020B0606030504020204" pitchFamily="34" charset="0"/>
      <p:regular r:id="rId28"/>
      <p:bold r:id="rId29"/>
      <p:italic r:id="rId30"/>
      <p:boldItalic r:id="rId31"/>
    </p:embeddedFont>
    <p:embeddedFont>
      <p:font typeface="PT Sans" panose="020B0503020203020204" pitchFamily="34" charset="77"/>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9E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A1BD62-B4EF-4D21-8080-011F287B0809}">
  <a:tblStyle styleId="{24A1BD62-B4EF-4D21-8080-011F287B080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8906507-50D4-49C3-BB61-3842B3021907}" styleName="Table_1">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8"/>
    <p:restoredTop sz="94647"/>
  </p:normalViewPr>
  <p:slideViewPr>
    <p:cSldViewPr snapToGrid="0" snapToObjects="1">
      <p:cViewPr varScale="1">
        <p:scale>
          <a:sx n="157" d="100"/>
          <a:sy n="157" d="100"/>
        </p:scale>
        <p:origin x="176"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font" Target="fonts/font7.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9" name="Shape 32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7" name="Shape 3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7" name="Shape 3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65778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Shape 38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Shape 3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Shape 40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Shape 4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Shape 4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Shape 42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1" name="Shape 46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White">
  <p:cSld name="Cover White">
    <p:spTree>
      <p:nvGrpSpPr>
        <p:cNvPr id="1" name="Shape 156"/>
        <p:cNvGrpSpPr/>
        <p:nvPr/>
      </p:nvGrpSpPr>
      <p:grpSpPr>
        <a:xfrm>
          <a:off x="0" y="0"/>
          <a:ext cx="0" cy="0"/>
          <a:chOff x="0" y="0"/>
          <a:chExt cx="0" cy="0"/>
        </a:xfrm>
      </p:grpSpPr>
      <p:pic>
        <p:nvPicPr>
          <p:cNvPr id="157" name="Shape 157" descr="OutSystems_rings-brand-image (2xSize).png"/>
          <p:cNvPicPr preferRelativeResize="0"/>
          <p:nvPr/>
        </p:nvPicPr>
        <p:blipFill rotWithShape="1">
          <a:blip r:embed="rId2">
            <a:alphaModFix amt="20000"/>
          </a:blip>
          <a:srcRect t="10191" b="10183"/>
          <a:stretch/>
        </p:blipFill>
        <p:spPr>
          <a:xfrm>
            <a:off x="0" y="0"/>
            <a:ext cx="8862735" cy="5111487"/>
          </a:xfrm>
          <a:prstGeom prst="rect">
            <a:avLst/>
          </a:prstGeom>
          <a:noFill/>
          <a:ln>
            <a:noFill/>
          </a:ln>
        </p:spPr>
      </p:pic>
      <p:sp>
        <p:nvSpPr>
          <p:cNvPr id="158" name="Shape 158"/>
          <p:cNvSpPr/>
          <p:nvPr/>
        </p:nvSpPr>
        <p:spPr>
          <a:xfrm>
            <a:off x="0" y="-6662"/>
            <a:ext cx="9144000" cy="13200"/>
          </a:xfrm>
          <a:prstGeom prst="rect">
            <a:avLst/>
          </a:prstGeom>
          <a:solidFill>
            <a:srgbClr val="CC2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
              <a:buFont typeface="Arial"/>
              <a:buNone/>
            </a:pPr>
            <a:r>
              <a:rPr lang="en" sz="1400" b="0" i="0" u="none" strike="noStrike" cap="none">
                <a:solidFill>
                  <a:srgbClr val="000000"/>
                </a:solidFill>
                <a:latin typeface="Arial"/>
                <a:ea typeface="Arial"/>
                <a:cs typeface="Arial"/>
                <a:sym typeface="Arial"/>
              </a:rPr>
              <a:t>  </a:t>
            </a:r>
            <a:endParaRPr/>
          </a:p>
        </p:txBody>
      </p:sp>
      <p:sp>
        <p:nvSpPr>
          <p:cNvPr id="159" name="Shape 159"/>
          <p:cNvSpPr txBox="1">
            <a:spLocks noGrp="1"/>
          </p:cNvSpPr>
          <p:nvPr>
            <p:ph type="ctrTitle"/>
          </p:nvPr>
        </p:nvSpPr>
        <p:spPr>
          <a:xfrm>
            <a:off x="334525" y="3031745"/>
            <a:ext cx="7053900" cy="646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0000"/>
              </a:buClr>
              <a:buSzPts val="3600"/>
              <a:buFont typeface="Open Sans"/>
              <a:buNone/>
              <a:defRPr sz="3600" b="1" i="0" u="none" strike="noStrike" cap="none">
                <a:solidFill>
                  <a:srgbClr val="000000"/>
                </a:solidFill>
                <a:latin typeface="Open Sans"/>
                <a:ea typeface="Open Sans"/>
                <a:cs typeface="Open Sans"/>
                <a:sym typeface="Open Sans"/>
              </a:defRPr>
            </a:lvl1pPr>
            <a:lvl2pPr lvl="1" indent="0" algn="ctr" rtl="0">
              <a:spcBef>
                <a:spcPts val="0"/>
              </a:spcBef>
              <a:spcAft>
                <a:spcPts val="0"/>
              </a:spcAft>
              <a:buClr>
                <a:srgbClr val="434343"/>
              </a:buClr>
              <a:buSzPts val="5200"/>
              <a:buFont typeface="Arial"/>
              <a:buNone/>
              <a:defRPr sz="5200">
                <a:solidFill>
                  <a:srgbClr val="434343"/>
                </a:solidFill>
              </a:defRPr>
            </a:lvl2pPr>
            <a:lvl3pPr lvl="2" indent="0" algn="ctr" rtl="0">
              <a:spcBef>
                <a:spcPts val="0"/>
              </a:spcBef>
              <a:spcAft>
                <a:spcPts val="0"/>
              </a:spcAft>
              <a:buClr>
                <a:srgbClr val="434343"/>
              </a:buClr>
              <a:buSzPts val="5200"/>
              <a:buFont typeface="Arial"/>
              <a:buNone/>
              <a:defRPr sz="5200">
                <a:solidFill>
                  <a:srgbClr val="434343"/>
                </a:solidFill>
              </a:defRPr>
            </a:lvl3pPr>
            <a:lvl4pPr lvl="3" indent="0" algn="ctr" rtl="0">
              <a:spcBef>
                <a:spcPts val="0"/>
              </a:spcBef>
              <a:spcAft>
                <a:spcPts val="0"/>
              </a:spcAft>
              <a:buClr>
                <a:srgbClr val="434343"/>
              </a:buClr>
              <a:buSzPts val="5200"/>
              <a:buFont typeface="Arial"/>
              <a:buNone/>
              <a:defRPr sz="5200">
                <a:solidFill>
                  <a:srgbClr val="434343"/>
                </a:solidFill>
              </a:defRPr>
            </a:lvl4pPr>
            <a:lvl5pPr lvl="4" indent="0" algn="ctr" rtl="0">
              <a:spcBef>
                <a:spcPts val="0"/>
              </a:spcBef>
              <a:spcAft>
                <a:spcPts val="0"/>
              </a:spcAft>
              <a:buClr>
                <a:srgbClr val="434343"/>
              </a:buClr>
              <a:buSzPts val="5200"/>
              <a:buFont typeface="Arial"/>
              <a:buNone/>
              <a:defRPr sz="5200">
                <a:solidFill>
                  <a:srgbClr val="434343"/>
                </a:solidFill>
              </a:defRPr>
            </a:lvl5pPr>
            <a:lvl6pPr lvl="5" indent="0" algn="ctr" rtl="0">
              <a:spcBef>
                <a:spcPts val="0"/>
              </a:spcBef>
              <a:spcAft>
                <a:spcPts val="0"/>
              </a:spcAft>
              <a:buClr>
                <a:srgbClr val="434343"/>
              </a:buClr>
              <a:buSzPts val="5200"/>
              <a:buFont typeface="Arial"/>
              <a:buNone/>
              <a:defRPr sz="5200">
                <a:solidFill>
                  <a:srgbClr val="434343"/>
                </a:solidFill>
              </a:defRPr>
            </a:lvl6pPr>
            <a:lvl7pPr lvl="6" indent="0" algn="ctr" rtl="0">
              <a:spcBef>
                <a:spcPts val="0"/>
              </a:spcBef>
              <a:spcAft>
                <a:spcPts val="0"/>
              </a:spcAft>
              <a:buClr>
                <a:srgbClr val="434343"/>
              </a:buClr>
              <a:buSzPts val="5200"/>
              <a:buFont typeface="Arial"/>
              <a:buNone/>
              <a:defRPr sz="5200">
                <a:solidFill>
                  <a:srgbClr val="434343"/>
                </a:solidFill>
              </a:defRPr>
            </a:lvl7pPr>
            <a:lvl8pPr lvl="7" indent="0" algn="ctr" rtl="0">
              <a:spcBef>
                <a:spcPts val="0"/>
              </a:spcBef>
              <a:spcAft>
                <a:spcPts val="0"/>
              </a:spcAft>
              <a:buClr>
                <a:srgbClr val="434343"/>
              </a:buClr>
              <a:buSzPts val="5200"/>
              <a:buFont typeface="Arial"/>
              <a:buNone/>
              <a:defRPr sz="5200">
                <a:solidFill>
                  <a:srgbClr val="434343"/>
                </a:solidFill>
              </a:defRPr>
            </a:lvl8pPr>
            <a:lvl9pPr lvl="8" indent="0" algn="ctr" rtl="0">
              <a:spcBef>
                <a:spcPts val="0"/>
              </a:spcBef>
              <a:spcAft>
                <a:spcPts val="0"/>
              </a:spcAft>
              <a:buClr>
                <a:srgbClr val="434343"/>
              </a:buClr>
              <a:buSzPts val="5200"/>
              <a:buFont typeface="Arial"/>
              <a:buNone/>
              <a:defRPr sz="5200">
                <a:solidFill>
                  <a:srgbClr val="434343"/>
                </a:solidFill>
              </a:defRPr>
            </a:lvl9pPr>
          </a:lstStyle>
          <a:p>
            <a:endParaRPr/>
          </a:p>
        </p:txBody>
      </p:sp>
      <p:sp>
        <p:nvSpPr>
          <p:cNvPr id="160" name="Shape 160"/>
          <p:cNvSpPr txBox="1">
            <a:spLocks noGrp="1"/>
          </p:cNvSpPr>
          <p:nvPr>
            <p:ph type="subTitle" idx="1"/>
          </p:nvPr>
        </p:nvSpPr>
        <p:spPr>
          <a:xfrm>
            <a:off x="334525" y="3672425"/>
            <a:ext cx="7053900" cy="4761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1pPr>
            <a:lvl2pPr marL="0" marR="0" lvl="1" indent="0" algn="ctr"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2pPr>
            <a:lvl3pPr marL="0" marR="0" lvl="2" indent="0" algn="ctr"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3pPr>
            <a:lvl4pPr marL="0" marR="0" lvl="3" indent="0" algn="ctr"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4pPr>
            <a:lvl5pPr marL="0" marR="0" lvl="4" indent="0" algn="ctr"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5pPr>
            <a:lvl6pPr marL="0" marR="0" lvl="5" indent="0" algn="ctr"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6pPr>
            <a:lvl7pPr marL="0" marR="0" lvl="6" indent="0" algn="ctr"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7pPr>
            <a:lvl8pPr marL="0" marR="0" lvl="7" indent="0" algn="ctr"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8pPr>
            <a:lvl9pPr marL="0" marR="0" lvl="8" indent="0" algn="ctr"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9pPr>
          </a:lstStyle>
          <a:p>
            <a:endParaRPr/>
          </a:p>
        </p:txBody>
      </p:sp>
      <p:sp>
        <p:nvSpPr>
          <p:cNvPr id="161" name="Shape 161"/>
          <p:cNvSpPr/>
          <p:nvPr/>
        </p:nvSpPr>
        <p:spPr>
          <a:xfrm>
            <a:off x="0" y="3643574"/>
            <a:ext cx="5070300" cy="13200"/>
          </a:xfrm>
          <a:prstGeom prst="rect">
            <a:avLst/>
          </a:prstGeom>
          <a:solidFill>
            <a:srgbClr val="C2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2" name="Shape 162" descr="preto.png"/>
          <p:cNvPicPr preferRelativeResize="0"/>
          <p:nvPr/>
        </p:nvPicPr>
        <p:blipFill rotWithShape="1">
          <a:blip r:embed="rId3">
            <a:alphaModFix/>
          </a:blip>
          <a:srcRect l="-3856" t="-30463" r="-3867" b="-30463"/>
          <a:stretch/>
        </p:blipFill>
        <p:spPr>
          <a:xfrm>
            <a:off x="5756930" y="168507"/>
            <a:ext cx="3027331" cy="86870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9D2E-CD6F-7745-9A04-9BB60F2C300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D653B63-56C6-FA42-AD4F-26366E375C9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3528E1D-D784-6A41-A302-3F365FB834C5}"/>
              </a:ext>
            </a:extLst>
          </p:cNvPr>
          <p:cNvSpPr>
            <a:spLocks noGrp="1"/>
          </p:cNvSpPr>
          <p:nvPr>
            <p:ph type="dt" sz="half" idx="10"/>
          </p:nvPr>
        </p:nvSpPr>
        <p:spPr/>
        <p:txBody>
          <a:bodyPr/>
          <a:lstStyle/>
          <a:p>
            <a:fld id="{4AF1CF97-C742-4341-A2E8-AB12AA706546}" type="datetimeFigureOut">
              <a:rPr lang="en-US" smtClean="0"/>
              <a:t>4/25/18</a:t>
            </a:fld>
            <a:endParaRPr lang="en-US"/>
          </a:p>
        </p:txBody>
      </p:sp>
      <p:sp>
        <p:nvSpPr>
          <p:cNvPr id="5" name="Footer Placeholder 4">
            <a:extLst>
              <a:ext uri="{FF2B5EF4-FFF2-40B4-BE49-F238E27FC236}">
                <a16:creationId xmlns:a16="http://schemas.microsoft.com/office/drawing/2014/main" id="{1A83CF60-0101-CD4C-A28D-AF5B96E0A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15135-26E0-5244-A9A6-5257866F232C}"/>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sz="1400">
              <a:solidFill>
                <a:srgbClr val="000000"/>
              </a:solidFill>
            </a:endParaRPr>
          </a:p>
        </p:txBody>
      </p:sp>
    </p:spTree>
    <p:extLst>
      <p:ext uri="{BB962C8B-B14F-4D97-AF65-F5344CB8AC3E}">
        <p14:creationId xmlns:p14="http://schemas.microsoft.com/office/powerpoint/2010/main" val="253970958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07F4-C12C-7044-9436-68BBF744C1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0287C2-7F6E-C249-B55F-0CF6160F567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71DFC-CE9D-5849-9E1A-22656B9062D7}"/>
              </a:ext>
            </a:extLst>
          </p:cNvPr>
          <p:cNvSpPr>
            <a:spLocks noGrp="1"/>
          </p:cNvSpPr>
          <p:nvPr>
            <p:ph type="dt" sz="half" idx="10"/>
          </p:nvPr>
        </p:nvSpPr>
        <p:spPr/>
        <p:txBody>
          <a:bodyPr/>
          <a:lstStyle/>
          <a:p>
            <a:fld id="{4AF1CF97-C742-4341-A2E8-AB12AA706546}" type="datetimeFigureOut">
              <a:rPr lang="en-US" smtClean="0"/>
              <a:t>4/25/18</a:t>
            </a:fld>
            <a:endParaRPr lang="en-US"/>
          </a:p>
        </p:txBody>
      </p:sp>
      <p:sp>
        <p:nvSpPr>
          <p:cNvPr id="5" name="Footer Placeholder 4">
            <a:extLst>
              <a:ext uri="{FF2B5EF4-FFF2-40B4-BE49-F238E27FC236}">
                <a16:creationId xmlns:a16="http://schemas.microsoft.com/office/drawing/2014/main" id="{4A30515E-3709-9146-A8D7-25656760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D02F1-F2EC-774B-AFC7-10383A43DAA7}"/>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sz="1400">
              <a:solidFill>
                <a:srgbClr val="000000"/>
              </a:solidFill>
            </a:endParaRPr>
          </a:p>
        </p:txBody>
      </p:sp>
    </p:spTree>
    <p:extLst>
      <p:ext uri="{BB962C8B-B14F-4D97-AF65-F5344CB8AC3E}">
        <p14:creationId xmlns:p14="http://schemas.microsoft.com/office/powerpoint/2010/main" val="349556159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C2E4-9DC0-FC41-9D9D-DFE85E6D585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880C84F-5ADA-5C4D-8B79-A93E88105D7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271BFA-98AD-1F4D-835A-861B73A4DE93}"/>
              </a:ext>
            </a:extLst>
          </p:cNvPr>
          <p:cNvSpPr>
            <a:spLocks noGrp="1"/>
          </p:cNvSpPr>
          <p:nvPr>
            <p:ph type="dt" sz="half" idx="10"/>
          </p:nvPr>
        </p:nvSpPr>
        <p:spPr/>
        <p:txBody>
          <a:bodyPr/>
          <a:lstStyle/>
          <a:p>
            <a:fld id="{4AF1CF97-C742-4341-A2E8-AB12AA706546}" type="datetimeFigureOut">
              <a:rPr lang="en-US" smtClean="0"/>
              <a:t>4/25/18</a:t>
            </a:fld>
            <a:endParaRPr lang="en-US"/>
          </a:p>
        </p:txBody>
      </p:sp>
      <p:sp>
        <p:nvSpPr>
          <p:cNvPr id="5" name="Footer Placeholder 4">
            <a:extLst>
              <a:ext uri="{FF2B5EF4-FFF2-40B4-BE49-F238E27FC236}">
                <a16:creationId xmlns:a16="http://schemas.microsoft.com/office/drawing/2014/main" id="{96EFB3FA-DE69-2844-B842-4A5363692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3081A-929F-DD4F-80E4-2C726F4A5718}"/>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sz="1400">
              <a:solidFill>
                <a:srgbClr val="000000"/>
              </a:solidFill>
            </a:endParaRPr>
          </a:p>
        </p:txBody>
      </p:sp>
    </p:spTree>
    <p:extLst>
      <p:ext uri="{BB962C8B-B14F-4D97-AF65-F5344CB8AC3E}">
        <p14:creationId xmlns:p14="http://schemas.microsoft.com/office/powerpoint/2010/main" val="182896214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3624-6CE1-B74C-8B9D-2015142CDB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B7C313-2274-B34B-A60C-FCCA8E92ECC3}"/>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6107AC-0874-9D45-B5CB-1EE59E0039F7}"/>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836C60-2117-0E4D-B6CA-84882605D111}"/>
              </a:ext>
            </a:extLst>
          </p:cNvPr>
          <p:cNvSpPr>
            <a:spLocks noGrp="1"/>
          </p:cNvSpPr>
          <p:nvPr>
            <p:ph type="dt" sz="half" idx="10"/>
          </p:nvPr>
        </p:nvSpPr>
        <p:spPr/>
        <p:txBody>
          <a:bodyPr/>
          <a:lstStyle/>
          <a:p>
            <a:fld id="{4AF1CF97-C742-4341-A2E8-AB12AA706546}" type="datetimeFigureOut">
              <a:rPr lang="en-US" smtClean="0"/>
              <a:t>4/25/18</a:t>
            </a:fld>
            <a:endParaRPr lang="en-US"/>
          </a:p>
        </p:txBody>
      </p:sp>
      <p:sp>
        <p:nvSpPr>
          <p:cNvPr id="6" name="Footer Placeholder 5">
            <a:extLst>
              <a:ext uri="{FF2B5EF4-FFF2-40B4-BE49-F238E27FC236}">
                <a16:creationId xmlns:a16="http://schemas.microsoft.com/office/drawing/2014/main" id="{C02EADB3-4620-BC44-AA9B-F43B8E40C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A7B793-BA39-4D4B-9507-5E834915D643}"/>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sz="1400">
              <a:solidFill>
                <a:srgbClr val="000000"/>
              </a:solidFill>
            </a:endParaRPr>
          </a:p>
        </p:txBody>
      </p:sp>
    </p:spTree>
    <p:extLst>
      <p:ext uri="{BB962C8B-B14F-4D97-AF65-F5344CB8AC3E}">
        <p14:creationId xmlns:p14="http://schemas.microsoft.com/office/powerpoint/2010/main" val="38367603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E7F5-4DED-1E4C-9481-DDE129CB4170}"/>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EFC10F-FA00-024A-9048-ABC0A1CD40F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CBE4909D-CD22-3348-9DC8-3FEB77DB36DE}"/>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D53B46-C52A-124D-B4A8-B06D43ECECA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09DC44E-B506-2749-9126-BB0DB2FD2B9F}"/>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172AD0-DE99-C84D-A3E3-D30715B524D7}"/>
              </a:ext>
            </a:extLst>
          </p:cNvPr>
          <p:cNvSpPr>
            <a:spLocks noGrp="1"/>
          </p:cNvSpPr>
          <p:nvPr>
            <p:ph type="dt" sz="half" idx="10"/>
          </p:nvPr>
        </p:nvSpPr>
        <p:spPr/>
        <p:txBody>
          <a:bodyPr/>
          <a:lstStyle/>
          <a:p>
            <a:fld id="{4AF1CF97-C742-4341-A2E8-AB12AA706546}" type="datetimeFigureOut">
              <a:rPr lang="en-US" smtClean="0"/>
              <a:t>4/25/18</a:t>
            </a:fld>
            <a:endParaRPr lang="en-US"/>
          </a:p>
        </p:txBody>
      </p:sp>
      <p:sp>
        <p:nvSpPr>
          <p:cNvPr id="8" name="Footer Placeholder 7">
            <a:extLst>
              <a:ext uri="{FF2B5EF4-FFF2-40B4-BE49-F238E27FC236}">
                <a16:creationId xmlns:a16="http://schemas.microsoft.com/office/drawing/2014/main" id="{20DA450D-8FAD-1149-9ECB-8E4AAD4BBE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E20468-5A4B-4847-A9E4-DBEB14E4F366}"/>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sz="1400">
              <a:solidFill>
                <a:srgbClr val="000000"/>
              </a:solidFill>
            </a:endParaRPr>
          </a:p>
        </p:txBody>
      </p:sp>
    </p:spTree>
    <p:extLst>
      <p:ext uri="{BB962C8B-B14F-4D97-AF65-F5344CB8AC3E}">
        <p14:creationId xmlns:p14="http://schemas.microsoft.com/office/powerpoint/2010/main" val="153435491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8A74-84BF-1047-B7E3-D4903CC16C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550715-1703-B64C-B17E-4202E48D7DD6}"/>
              </a:ext>
            </a:extLst>
          </p:cNvPr>
          <p:cNvSpPr>
            <a:spLocks noGrp="1"/>
          </p:cNvSpPr>
          <p:nvPr>
            <p:ph type="dt" sz="half" idx="10"/>
          </p:nvPr>
        </p:nvSpPr>
        <p:spPr/>
        <p:txBody>
          <a:bodyPr/>
          <a:lstStyle/>
          <a:p>
            <a:fld id="{4AF1CF97-C742-4341-A2E8-AB12AA706546}" type="datetimeFigureOut">
              <a:rPr lang="en-US" smtClean="0"/>
              <a:t>4/25/18</a:t>
            </a:fld>
            <a:endParaRPr lang="en-US"/>
          </a:p>
        </p:txBody>
      </p:sp>
      <p:sp>
        <p:nvSpPr>
          <p:cNvPr id="4" name="Footer Placeholder 3">
            <a:extLst>
              <a:ext uri="{FF2B5EF4-FFF2-40B4-BE49-F238E27FC236}">
                <a16:creationId xmlns:a16="http://schemas.microsoft.com/office/drawing/2014/main" id="{37A2A238-9273-BD46-A689-3A703DE27F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04F2E1-0223-4C4F-A92F-90E7342C136E}"/>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sz="1400">
              <a:solidFill>
                <a:srgbClr val="000000"/>
              </a:solidFill>
            </a:endParaRPr>
          </a:p>
        </p:txBody>
      </p:sp>
    </p:spTree>
    <p:extLst>
      <p:ext uri="{BB962C8B-B14F-4D97-AF65-F5344CB8AC3E}">
        <p14:creationId xmlns:p14="http://schemas.microsoft.com/office/powerpoint/2010/main" val="282976262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4FAF20-E0A4-A34A-ABFD-6B4F52129F2D}"/>
              </a:ext>
            </a:extLst>
          </p:cNvPr>
          <p:cNvSpPr>
            <a:spLocks noGrp="1"/>
          </p:cNvSpPr>
          <p:nvPr>
            <p:ph type="dt" sz="half" idx="10"/>
          </p:nvPr>
        </p:nvSpPr>
        <p:spPr/>
        <p:txBody>
          <a:bodyPr/>
          <a:lstStyle/>
          <a:p>
            <a:fld id="{4AF1CF97-C742-4341-A2E8-AB12AA706546}" type="datetimeFigureOut">
              <a:rPr lang="en-US" smtClean="0"/>
              <a:t>4/25/18</a:t>
            </a:fld>
            <a:endParaRPr lang="en-US"/>
          </a:p>
        </p:txBody>
      </p:sp>
      <p:sp>
        <p:nvSpPr>
          <p:cNvPr id="3" name="Footer Placeholder 2">
            <a:extLst>
              <a:ext uri="{FF2B5EF4-FFF2-40B4-BE49-F238E27FC236}">
                <a16:creationId xmlns:a16="http://schemas.microsoft.com/office/drawing/2014/main" id="{53B838CC-5E92-AF4B-A9DD-729138E210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7AD16B-25C5-0444-8C3D-998A7FD85A10}"/>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sz="1400">
              <a:solidFill>
                <a:srgbClr val="000000"/>
              </a:solidFill>
            </a:endParaRPr>
          </a:p>
        </p:txBody>
      </p:sp>
    </p:spTree>
    <p:extLst>
      <p:ext uri="{BB962C8B-B14F-4D97-AF65-F5344CB8AC3E}">
        <p14:creationId xmlns:p14="http://schemas.microsoft.com/office/powerpoint/2010/main" val="233634719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3854F-1C05-684B-8D52-4F094DCC469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E449365-F29A-B54E-83BA-5ECAB3343BA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7E8F21-B6D7-7D45-9C70-92837F18AAF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EE7D72C-A2ED-A549-AFF7-626DAAF2DC1F}"/>
              </a:ext>
            </a:extLst>
          </p:cNvPr>
          <p:cNvSpPr>
            <a:spLocks noGrp="1"/>
          </p:cNvSpPr>
          <p:nvPr>
            <p:ph type="dt" sz="half" idx="10"/>
          </p:nvPr>
        </p:nvSpPr>
        <p:spPr/>
        <p:txBody>
          <a:bodyPr/>
          <a:lstStyle/>
          <a:p>
            <a:fld id="{4AF1CF97-C742-4341-A2E8-AB12AA706546}" type="datetimeFigureOut">
              <a:rPr lang="en-US" smtClean="0"/>
              <a:t>4/25/18</a:t>
            </a:fld>
            <a:endParaRPr lang="en-US"/>
          </a:p>
        </p:txBody>
      </p:sp>
      <p:sp>
        <p:nvSpPr>
          <p:cNvPr id="6" name="Footer Placeholder 5">
            <a:extLst>
              <a:ext uri="{FF2B5EF4-FFF2-40B4-BE49-F238E27FC236}">
                <a16:creationId xmlns:a16="http://schemas.microsoft.com/office/drawing/2014/main" id="{E58D3B85-5142-7D49-BCA9-9AE29DADD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E7AA6C-3588-B248-9D94-E0792B3EEC92}"/>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sz="1400">
              <a:solidFill>
                <a:srgbClr val="000000"/>
              </a:solidFill>
            </a:endParaRPr>
          </a:p>
        </p:txBody>
      </p:sp>
    </p:spTree>
    <p:extLst>
      <p:ext uri="{BB962C8B-B14F-4D97-AF65-F5344CB8AC3E}">
        <p14:creationId xmlns:p14="http://schemas.microsoft.com/office/powerpoint/2010/main" val="237584352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4867-7719-6547-BC8F-7EF38AD787B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BAE1109-0974-3B4C-9F32-41D74CC70CE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6655BCC-7537-D34E-9E77-54E95051868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E3B79EB-DC5B-E54E-A92D-28E5D8ED7168}"/>
              </a:ext>
            </a:extLst>
          </p:cNvPr>
          <p:cNvSpPr>
            <a:spLocks noGrp="1"/>
          </p:cNvSpPr>
          <p:nvPr>
            <p:ph type="dt" sz="half" idx="10"/>
          </p:nvPr>
        </p:nvSpPr>
        <p:spPr/>
        <p:txBody>
          <a:bodyPr/>
          <a:lstStyle/>
          <a:p>
            <a:fld id="{4AF1CF97-C742-4341-A2E8-AB12AA706546}" type="datetimeFigureOut">
              <a:rPr lang="en-US" smtClean="0"/>
              <a:t>4/25/18</a:t>
            </a:fld>
            <a:endParaRPr lang="en-US"/>
          </a:p>
        </p:txBody>
      </p:sp>
      <p:sp>
        <p:nvSpPr>
          <p:cNvPr id="6" name="Footer Placeholder 5">
            <a:extLst>
              <a:ext uri="{FF2B5EF4-FFF2-40B4-BE49-F238E27FC236}">
                <a16:creationId xmlns:a16="http://schemas.microsoft.com/office/drawing/2014/main" id="{507C279D-58E1-B242-9E5F-BD171930E4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BE624-51A9-8942-A4CE-FBA89DB10A0B}"/>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sz="1400">
              <a:solidFill>
                <a:srgbClr val="000000"/>
              </a:solidFill>
            </a:endParaRPr>
          </a:p>
        </p:txBody>
      </p:sp>
    </p:spTree>
    <p:extLst>
      <p:ext uri="{BB962C8B-B14F-4D97-AF65-F5344CB8AC3E}">
        <p14:creationId xmlns:p14="http://schemas.microsoft.com/office/powerpoint/2010/main" val="304813928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BBFE-9E3E-E24D-A169-3DE1C1CA21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FEF1BD-4CB9-AE43-8617-226E7CD83E6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DDAF5-CF76-2643-8E2A-2D172610DF16}"/>
              </a:ext>
            </a:extLst>
          </p:cNvPr>
          <p:cNvSpPr>
            <a:spLocks noGrp="1"/>
          </p:cNvSpPr>
          <p:nvPr>
            <p:ph type="dt" sz="half" idx="10"/>
          </p:nvPr>
        </p:nvSpPr>
        <p:spPr/>
        <p:txBody>
          <a:bodyPr/>
          <a:lstStyle/>
          <a:p>
            <a:fld id="{4AF1CF97-C742-4341-A2E8-AB12AA706546}" type="datetimeFigureOut">
              <a:rPr lang="en-US" smtClean="0"/>
              <a:t>4/25/18</a:t>
            </a:fld>
            <a:endParaRPr lang="en-US"/>
          </a:p>
        </p:txBody>
      </p:sp>
      <p:sp>
        <p:nvSpPr>
          <p:cNvPr id="5" name="Footer Placeholder 4">
            <a:extLst>
              <a:ext uri="{FF2B5EF4-FFF2-40B4-BE49-F238E27FC236}">
                <a16:creationId xmlns:a16="http://schemas.microsoft.com/office/drawing/2014/main" id="{54ADFB6E-4C5F-6C4B-A9D7-28A3B7699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53BCF-F901-CB4F-8D47-5BFFF2F48A6C}"/>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sz="1400">
              <a:solidFill>
                <a:srgbClr val="000000"/>
              </a:solidFill>
            </a:endParaRPr>
          </a:p>
        </p:txBody>
      </p:sp>
    </p:spTree>
    <p:extLst>
      <p:ext uri="{BB962C8B-B14F-4D97-AF65-F5344CB8AC3E}">
        <p14:creationId xmlns:p14="http://schemas.microsoft.com/office/powerpoint/2010/main" val="3111542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dex">
  <p:cSld name="Index">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234323" y="183375"/>
            <a:ext cx="7168500" cy="5823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2400"/>
              <a:buFont typeface="Open Sans"/>
              <a:buNone/>
              <a:defRPr sz="2400" b="1" i="0" u="none" strike="noStrike" cap="none">
                <a:solidFill>
                  <a:srgbClr val="000000"/>
                </a:solidFill>
                <a:latin typeface="Open Sans"/>
                <a:ea typeface="Open Sans"/>
                <a:cs typeface="Open Sans"/>
                <a:sym typeface="Open Sans"/>
              </a:defRPr>
            </a:lvl1pPr>
            <a:lvl2pPr lvl="1" indent="0" rtl="0">
              <a:spcBef>
                <a:spcPts val="0"/>
              </a:spcBef>
              <a:spcAft>
                <a:spcPts val="0"/>
              </a:spcAft>
              <a:buClr>
                <a:schemeClr val="dk1"/>
              </a:buClr>
              <a:buSzPts val="2800"/>
              <a:buFont typeface="Arial"/>
              <a:buNone/>
              <a:defRPr sz="2800">
                <a:solidFill>
                  <a:srgbClr val="000000"/>
                </a:solidFill>
              </a:defRPr>
            </a:lvl2pPr>
            <a:lvl3pPr lvl="2" indent="0" rtl="0">
              <a:spcBef>
                <a:spcPts val="0"/>
              </a:spcBef>
              <a:spcAft>
                <a:spcPts val="0"/>
              </a:spcAft>
              <a:buClr>
                <a:schemeClr val="dk1"/>
              </a:buClr>
              <a:buSzPts val="2800"/>
              <a:buFont typeface="Arial"/>
              <a:buNone/>
              <a:defRPr sz="2800">
                <a:solidFill>
                  <a:srgbClr val="000000"/>
                </a:solidFill>
              </a:defRPr>
            </a:lvl3pPr>
            <a:lvl4pPr lvl="3" indent="0" rtl="0">
              <a:spcBef>
                <a:spcPts val="0"/>
              </a:spcBef>
              <a:spcAft>
                <a:spcPts val="0"/>
              </a:spcAft>
              <a:buClr>
                <a:schemeClr val="dk1"/>
              </a:buClr>
              <a:buSzPts val="2800"/>
              <a:buFont typeface="Arial"/>
              <a:buNone/>
              <a:defRPr sz="2800">
                <a:solidFill>
                  <a:srgbClr val="000000"/>
                </a:solidFill>
              </a:defRPr>
            </a:lvl4pPr>
            <a:lvl5pPr lvl="4" indent="0" rtl="0">
              <a:spcBef>
                <a:spcPts val="0"/>
              </a:spcBef>
              <a:spcAft>
                <a:spcPts val="0"/>
              </a:spcAft>
              <a:buClr>
                <a:schemeClr val="dk1"/>
              </a:buClr>
              <a:buSzPts val="2800"/>
              <a:buFont typeface="Arial"/>
              <a:buNone/>
              <a:defRPr sz="2800">
                <a:solidFill>
                  <a:srgbClr val="000000"/>
                </a:solidFill>
              </a:defRPr>
            </a:lvl5pPr>
            <a:lvl6pPr lvl="5" indent="0" rtl="0">
              <a:spcBef>
                <a:spcPts val="0"/>
              </a:spcBef>
              <a:spcAft>
                <a:spcPts val="0"/>
              </a:spcAft>
              <a:buClr>
                <a:schemeClr val="dk1"/>
              </a:buClr>
              <a:buSzPts val="2800"/>
              <a:buFont typeface="Arial"/>
              <a:buNone/>
              <a:defRPr sz="2800">
                <a:solidFill>
                  <a:srgbClr val="000000"/>
                </a:solidFill>
              </a:defRPr>
            </a:lvl6pPr>
            <a:lvl7pPr lvl="6" indent="0" rtl="0">
              <a:spcBef>
                <a:spcPts val="0"/>
              </a:spcBef>
              <a:spcAft>
                <a:spcPts val="0"/>
              </a:spcAft>
              <a:buClr>
                <a:schemeClr val="dk1"/>
              </a:buClr>
              <a:buSzPts val="2800"/>
              <a:buFont typeface="Arial"/>
              <a:buNone/>
              <a:defRPr sz="2800">
                <a:solidFill>
                  <a:srgbClr val="000000"/>
                </a:solidFill>
              </a:defRPr>
            </a:lvl7pPr>
            <a:lvl8pPr lvl="7" indent="0" rtl="0">
              <a:spcBef>
                <a:spcPts val="0"/>
              </a:spcBef>
              <a:spcAft>
                <a:spcPts val="0"/>
              </a:spcAft>
              <a:buClr>
                <a:schemeClr val="dk1"/>
              </a:buClr>
              <a:buSzPts val="2800"/>
              <a:buFont typeface="Arial"/>
              <a:buNone/>
              <a:defRPr sz="2800">
                <a:solidFill>
                  <a:srgbClr val="000000"/>
                </a:solidFill>
              </a:defRPr>
            </a:lvl8pPr>
            <a:lvl9pPr lvl="8" indent="0" rtl="0">
              <a:spcBef>
                <a:spcPts val="0"/>
              </a:spcBef>
              <a:spcAft>
                <a:spcPts val="0"/>
              </a:spcAft>
              <a:buClr>
                <a:schemeClr val="dk1"/>
              </a:buClr>
              <a:buSzPts val="2800"/>
              <a:buFont typeface="Arial"/>
              <a:buNone/>
              <a:defRPr sz="2800">
                <a:solidFill>
                  <a:srgbClr val="000000"/>
                </a:solidFill>
              </a:defRPr>
            </a:lvl9pPr>
          </a:lstStyle>
          <a:p>
            <a:endParaRPr/>
          </a:p>
        </p:txBody>
      </p:sp>
      <p:pic>
        <p:nvPicPr>
          <p:cNvPr id="165" name="Shape 165" descr="preto.png"/>
          <p:cNvPicPr preferRelativeResize="0"/>
          <p:nvPr/>
        </p:nvPicPr>
        <p:blipFill rotWithShape="1">
          <a:blip r:embed="rId2">
            <a:alphaModFix/>
          </a:blip>
          <a:srcRect l="-9994" t="-44232" r="-9982" b="-44232"/>
          <a:stretch/>
        </p:blipFill>
        <p:spPr>
          <a:xfrm>
            <a:off x="7619337" y="265998"/>
            <a:ext cx="1252693" cy="377952"/>
          </a:xfrm>
          <a:prstGeom prst="rect">
            <a:avLst/>
          </a:prstGeom>
          <a:noFill/>
          <a:ln>
            <a:noFill/>
          </a:ln>
        </p:spPr>
      </p:pic>
      <p:sp>
        <p:nvSpPr>
          <p:cNvPr id="166" name="Shape 166"/>
          <p:cNvSpPr/>
          <p:nvPr/>
        </p:nvSpPr>
        <p:spPr>
          <a:xfrm>
            <a:off x="0" y="-6662"/>
            <a:ext cx="9144000" cy="13200"/>
          </a:xfrm>
          <a:prstGeom prst="rect">
            <a:avLst/>
          </a:prstGeom>
          <a:solidFill>
            <a:srgbClr val="CC2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
              <a:buFont typeface="Arial"/>
              <a:buNone/>
            </a:pPr>
            <a:r>
              <a:rPr lang="en" sz="1400" b="0" i="0" u="none" strike="noStrike" cap="none">
                <a:solidFill>
                  <a:srgbClr val="000000"/>
                </a:solidFill>
                <a:latin typeface="Arial"/>
                <a:ea typeface="Arial"/>
                <a:cs typeface="Arial"/>
                <a:sym typeface="Arial"/>
              </a:rPr>
              <a:t>  </a:t>
            </a:r>
            <a:endParaRPr/>
          </a:p>
        </p:txBody>
      </p:sp>
      <p:sp>
        <p:nvSpPr>
          <p:cNvPr id="167" name="Shape 167"/>
          <p:cNvSpPr txBox="1">
            <a:spLocks noGrp="1"/>
          </p:cNvSpPr>
          <p:nvPr>
            <p:ph type="body" idx="1"/>
          </p:nvPr>
        </p:nvSpPr>
        <p:spPr>
          <a:xfrm>
            <a:off x="234331" y="940989"/>
            <a:ext cx="4690500" cy="4063200"/>
          </a:xfrm>
          <a:prstGeom prst="rect">
            <a:avLst/>
          </a:prstGeom>
          <a:noFill/>
          <a:ln>
            <a:noFill/>
          </a:ln>
        </p:spPr>
        <p:txBody>
          <a:bodyPr spcFirstLastPara="1" wrap="square" lIns="91425" tIns="91425" rIns="91425" bIns="91425" anchor="t" anchorCtr="0"/>
          <a:lstStyle>
            <a:lvl1pPr marL="457200" marR="0" lvl="0" indent="-330200" algn="l" rtl="0">
              <a:lnSpc>
                <a:spcPct val="150000"/>
              </a:lnSpc>
              <a:spcBef>
                <a:spcPts val="0"/>
              </a:spcBef>
              <a:spcAft>
                <a:spcPts val="0"/>
              </a:spcAft>
              <a:buClr>
                <a:srgbClr val="C20000"/>
              </a:buClr>
              <a:buSzPts val="1600"/>
              <a:buFont typeface="Open Sans"/>
              <a:buAutoNum type="arabicPeriod"/>
              <a:defRPr sz="1600" b="0" i="0" u="none" strike="noStrike" cap="none">
                <a:solidFill>
                  <a:srgbClr val="434343"/>
                </a:solidFill>
                <a:latin typeface="Open Sans"/>
                <a:ea typeface="Open Sans"/>
                <a:cs typeface="Open Sans"/>
                <a:sym typeface="Open Sans"/>
              </a:defRPr>
            </a:lvl1pPr>
            <a:lvl2pPr marL="914400" marR="0" lvl="1" indent="-330200" algn="l" rtl="0">
              <a:lnSpc>
                <a:spcPct val="150000"/>
              </a:lnSpc>
              <a:spcBef>
                <a:spcPts val="0"/>
              </a:spcBef>
              <a:spcAft>
                <a:spcPts val="0"/>
              </a:spcAft>
              <a:buClr>
                <a:srgbClr val="C20000"/>
              </a:buClr>
              <a:buSzPts val="1600"/>
              <a:buFont typeface="Open Sans"/>
              <a:buAutoNum type="arabicPeriod"/>
              <a:defRPr sz="1600" b="0" i="0" u="none" strike="noStrike" cap="none">
                <a:solidFill>
                  <a:srgbClr val="434343"/>
                </a:solidFill>
                <a:latin typeface="Open Sans"/>
                <a:ea typeface="Open Sans"/>
                <a:cs typeface="Open Sans"/>
                <a:sym typeface="Open Sans"/>
              </a:defRPr>
            </a:lvl2pPr>
            <a:lvl3pPr marL="1371600" marR="0" lvl="2" indent="-330200" algn="l" rtl="0">
              <a:lnSpc>
                <a:spcPct val="150000"/>
              </a:lnSpc>
              <a:spcBef>
                <a:spcPts val="0"/>
              </a:spcBef>
              <a:spcAft>
                <a:spcPts val="0"/>
              </a:spcAft>
              <a:buClr>
                <a:srgbClr val="C20000"/>
              </a:buClr>
              <a:buSzPts val="1600"/>
              <a:buFont typeface="Open Sans"/>
              <a:buAutoNum type="arabicPeriod"/>
              <a:defRPr sz="1600" b="0" i="0" u="none" strike="noStrike" cap="none">
                <a:solidFill>
                  <a:srgbClr val="434343"/>
                </a:solidFill>
                <a:latin typeface="Open Sans"/>
                <a:ea typeface="Open Sans"/>
                <a:cs typeface="Open Sans"/>
                <a:sym typeface="Open Sans"/>
              </a:defRPr>
            </a:lvl3pPr>
            <a:lvl4pPr marL="1828800" marR="0" lvl="3" indent="-330200" algn="l" rtl="0">
              <a:lnSpc>
                <a:spcPct val="150000"/>
              </a:lnSpc>
              <a:spcBef>
                <a:spcPts val="0"/>
              </a:spcBef>
              <a:spcAft>
                <a:spcPts val="0"/>
              </a:spcAft>
              <a:buClr>
                <a:srgbClr val="C20000"/>
              </a:buClr>
              <a:buSzPts val="1600"/>
              <a:buFont typeface="Open Sans"/>
              <a:buAutoNum type="arabicPeriod"/>
              <a:defRPr sz="1600" b="0" i="0" u="none" strike="noStrike" cap="none">
                <a:solidFill>
                  <a:srgbClr val="434343"/>
                </a:solidFill>
                <a:latin typeface="Open Sans"/>
                <a:ea typeface="Open Sans"/>
                <a:cs typeface="Open Sans"/>
                <a:sym typeface="Open Sans"/>
              </a:defRPr>
            </a:lvl4pPr>
            <a:lvl5pPr marL="2286000" marR="0" lvl="4" indent="-330200" algn="l" rtl="0">
              <a:lnSpc>
                <a:spcPct val="150000"/>
              </a:lnSpc>
              <a:spcBef>
                <a:spcPts val="0"/>
              </a:spcBef>
              <a:spcAft>
                <a:spcPts val="0"/>
              </a:spcAft>
              <a:buClr>
                <a:srgbClr val="C20000"/>
              </a:buClr>
              <a:buSzPts val="1600"/>
              <a:buFont typeface="Open Sans"/>
              <a:buAutoNum type="arabicPeriod"/>
              <a:defRPr sz="1600" b="0" i="0" u="none" strike="noStrike" cap="none">
                <a:solidFill>
                  <a:srgbClr val="434343"/>
                </a:solidFill>
                <a:latin typeface="Open Sans"/>
                <a:ea typeface="Open Sans"/>
                <a:cs typeface="Open Sans"/>
                <a:sym typeface="Open Sans"/>
              </a:defRPr>
            </a:lvl5pPr>
            <a:lvl6pPr marL="2743200" marR="0" lvl="5" indent="-330200" algn="l" rtl="0">
              <a:lnSpc>
                <a:spcPct val="150000"/>
              </a:lnSpc>
              <a:spcBef>
                <a:spcPts val="0"/>
              </a:spcBef>
              <a:spcAft>
                <a:spcPts val="0"/>
              </a:spcAft>
              <a:buClr>
                <a:srgbClr val="C20000"/>
              </a:buClr>
              <a:buSzPts val="1600"/>
              <a:buFont typeface="Open Sans"/>
              <a:buAutoNum type="arabicPeriod"/>
              <a:defRPr sz="1600" b="0" i="0" u="none" strike="noStrike" cap="none">
                <a:solidFill>
                  <a:srgbClr val="434343"/>
                </a:solidFill>
                <a:latin typeface="Open Sans"/>
                <a:ea typeface="Open Sans"/>
                <a:cs typeface="Open Sans"/>
                <a:sym typeface="Open Sans"/>
              </a:defRPr>
            </a:lvl6pPr>
            <a:lvl7pPr marL="3200400" marR="0" lvl="6" indent="-330200" algn="l" rtl="0">
              <a:lnSpc>
                <a:spcPct val="150000"/>
              </a:lnSpc>
              <a:spcBef>
                <a:spcPts val="0"/>
              </a:spcBef>
              <a:spcAft>
                <a:spcPts val="0"/>
              </a:spcAft>
              <a:buClr>
                <a:srgbClr val="C20000"/>
              </a:buClr>
              <a:buSzPts val="1600"/>
              <a:buFont typeface="Open Sans"/>
              <a:buAutoNum type="arabicPeriod"/>
              <a:defRPr sz="1600" b="0" i="0" u="none" strike="noStrike" cap="none">
                <a:solidFill>
                  <a:srgbClr val="434343"/>
                </a:solidFill>
                <a:latin typeface="Open Sans"/>
                <a:ea typeface="Open Sans"/>
                <a:cs typeface="Open Sans"/>
                <a:sym typeface="Open Sans"/>
              </a:defRPr>
            </a:lvl7pPr>
            <a:lvl8pPr marL="3657600" marR="0" lvl="7" indent="-330200" algn="l" rtl="0">
              <a:lnSpc>
                <a:spcPct val="150000"/>
              </a:lnSpc>
              <a:spcBef>
                <a:spcPts val="0"/>
              </a:spcBef>
              <a:spcAft>
                <a:spcPts val="0"/>
              </a:spcAft>
              <a:buClr>
                <a:srgbClr val="C20000"/>
              </a:buClr>
              <a:buSzPts val="1600"/>
              <a:buFont typeface="Open Sans"/>
              <a:buAutoNum type="arabicPeriod"/>
              <a:defRPr sz="1600" b="0" i="0" u="none" strike="noStrike" cap="none">
                <a:solidFill>
                  <a:srgbClr val="434343"/>
                </a:solidFill>
                <a:latin typeface="Open Sans"/>
                <a:ea typeface="Open Sans"/>
                <a:cs typeface="Open Sans"/>
                <a:sym typeface="Open Sans"/>
              </a:defRPr>
            </a:lvl8pPr>
            <a:lvl9pPr marL="4114800" marR="0" lvl="8" indent="-342900" algn="l" rtl="0">
              <a:lnSpc>
                <a:spcPct val="150000"/>
              </a:lnSpc>
              <a:spcBef>
                <a:spcPts val="0"/>
              </a:spcBef>
              <a:spcAft>
                <a:spcPts val="0"/>
              </a:spcAft>
              <a:buClr>
                <a:srgbClr val="C20000"/>
              </a:buClr>
              <a:buSzPts val="1800"/>
              <a:buFont typeface="Open Sans"/>
              <a:buAutoNum type="arabicPeriod"/>
              <a:defRPr sz="1800" b="0" i="0" u="none" strike="noStrike" cap="none">
                <a:solidFill>
                  <a:srgbClr val="434343"/>
                </a:solidFill>
                <a:latin typeface="Open Sans"/>
                <a:ea typeface="Open Sans"/>
                <a:cs typeface="Open Sans"/>
                <a:sym typeface="Open Sans"/>
              </a:defRPr>
            </a:lvl9pPr>
          </a:lstStyle>
          <a:p>
            <a:endParaRPr/>
          </a:p>
        </p:txBody>
      </p:sp>
      <p:sp>
        <p:nvSpPr>
          <p:cNvPr id="168" name="Shape 168"/>
          <p:cNvSpPr/>
          <p:nvPr/>
        </p:nvSpPr>
        <p:spPr>
          <a:xfrm flipH="1">
            <a:off x="8644404" y="4862730"/>
            <a:ext cx="13500" cy="76800"/>
          </a:xfrm>
          <a:prstGeom prst="rect">
            <a:avLst/>
          </a:prstGeom>
          <a:solidFill>
            <a:srgbClr val="CC2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Shape 169"/>
          <p:cNvSpPr txBox="1">
            <a:spLocks noGrp="1"/>
          </p:cNvSpPr>
          <p:nvPr>
            <p:ph type="sldNum" idx="12"/>
          </p:nvPr>
        </p:nvSpPr>
        <p:spPr>
          <a:xfrm>
            <a:off x="8613765" y="4815799"/>
            <a:ext cx="289200" cy="174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1pPr>
            <a:lvl2pPr marL="0" marR="0" lvl="1"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2pPr>
            <a:lvl3pPr marL="0" marR="0" lvl="2"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3pPr>
            <a:lvl4pPr marL="0" marR="0" lvl="3"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4pPr>
            <a:lvl5pPr marL="0" marR="0" lvl="4"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5pPr>
            <a:lvl6pPr marL="0" marR="0" lvl="5"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6pPr>
            <a:lvl7pPr marL="0" marR="0" lvl="6"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7pPr>
            <a:lvl8pPr marL="0" marR="0" lvl="7"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8pPr>
            <a:lvl9pPr marL="0" marR="0" lvl="8"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
              <a:t>‹#›</a:t>
            </a:fld>
            <a:endParaRPr/>
          </a:p>
        </p:txBody>
      </p:sp>
      <p:sp>
        <p:nvSpPr>
          <p:cNvPr id="170" name="Shape 170"/>
          <p:cNvSpPr txBox="1">
            <a:spLocks noGrp="1"/>
          </p:cNvSpPr>
          <p:nvPr>
            <p:ph type="body" idx="2"/>
          </p:nvPr>
        </p:nvSpPr>
        <p:spPr>
          <a:xfrm>
            <a:off x="7718725" y="4763925"/>
            <a:ext cx="942900" cy="200700"/>
          </a:xfrm>
          <a:prstGeom prst="rect">
            <a:avLst/>
          </a:prstGeom>
          <a:noFill/>
          <a:ln>
            <a:noFill/>
          </a:ln>
        </p:spPr>
        <p:txBody>
          <a:bodyPr spcFirstLastPara="1" wrap="square" lIns="91425" tIns="91425" rIns="91425" bIns="91425" anchor="t" anchorCtr="0"/>
          <a:lstStyle>
            <a:lvl1pPr marL="457200" marR="0" lvl="0"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1pPr>
            <a:lvl2pPr marL="914400" marR="0" lvl="1"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2pPr>
            <a:lvl3pPr marL="1371600" marR="0" lvl="2"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3pPr>
            <a:lvl4pPr marL="1828800" marR="0" lvl="3"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4pPr>
            <a:lvl5pPr marL="2286000" marR="0" lvl="4"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5pPr>
            <a:lvl6pPr marL="2743200" marR="0" lvl="5"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6pPr>
            <a:lvl7pPr marL="3200400" marR="0" lvl="6"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7pPr>
            <a:lvl8pPr marL="3657600" marR="0" lvl="7"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8pPr>
            <a:lvl9pPr marL="4114800" marR="0" lvl="8"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D7AEDF-D8BD-A345-BACD-0EBBF026BC2D}"/>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76D283-7A55-9849-AA50-BD557DE05BBE}"/>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BB148-FDB1-6444-B8A0-D676F95A96B1}"/>
              </a:ext>
            </a:extLst>
          </p:cNvPr>
          <p:cNvSpPr>
            <a:spLocks noGrp="1"/>
          </p:cNvSpPr>
          <p:nvPr>
            <p:ph type="dt" sz="half" idx="10"/>
          </p:nvPr>
        </p:nvSpPr>
        <p:spPr/>
        <p:txBody>
          <a:bodyPr/>
          <a:lstStyle/>
          <a:p>
            <a:fld id="{4AF1CF97-C742-4341-A2E8-AB12AA706546}" type="datetimeFigureOut">
              <a:rPr lang="en-US" smtClean="0"/>
              <a:t>4/25/18</a:t>
            </a:fld>
            <a:endParaRPr lang="en-US"/>
          </a:p>
        </p:txBody>
      </p:sp>
      <p:sp>
        <p:nvSpPr>
          <p:cNvPr id="5" name="Footer Placeholder 4">
            <a:extLst>
              <a:ext uri="{FF2B5EF4-FFF2-40B4-BE49-F238E27FC236}">
                <a16:creationId xmlns:a16="http://schemas.microsoft.com/office/drawing/2014/main" id="{053D4C12-FC06-E14D-A1B1-0D0838C63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590FD-E9D5-DD46-8AA9-598E096A3FB3}"/>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sz="1400">
              <a:solidFill>
                <a:srgbClr val="000000"/>
              </a:solidFill>
            </a:endParaRPr>
          </a:p>
        </p:txBody>
      </p:sp>
    </p:spTree>
    <p:extLst>
      <p:ext uri="{BB962C8B-B14F-4D97-AF65-F5344CB8AC3E}">
        <p14:creationId xmlns:p14="http://schemas.microsoft.com/office/powerpoint/2010/main" val="3752689925"/>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xt">
  <p:cSld name="Text">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234323" y="183375"/>
            <a:ext cx="7168500" cy="5823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2400"/>
              <a:buFont typeface="Open Sans"/>
              <a:buNone/>
              <a:defRPr sz="2400" b="1" i="0" u="none" strike="noStrike" cap="none">
                <a:solidFill>
                  <a:srgbClr val="000000"/>
                </a:solidFill>
                <a:latin typeface="Open Sans"/>
                <a:ea typeface="Open Sans"/>
                <a:cs typeface="Open Sans"/>
                <a:sym typeface="Open Sans"/>
              </a:defRPr>
            </a:lvl1pPr>
            <a:lvl2pPr lvl="1" indent="0" rtl="0">
              <a:spcBef>
                <a:spcPts val="0"/>
              </a:spcBef>
              <a:spcAft>
                <a:spcPts val="0"/>
              </a:spcAft>
              <a:buClr>
                <a:schemeClr val="dk1"/>
              </a:buClr>
              <a:buSzPts val="2800"/>
              <a:buFont typeface="Arial"/>
              <a:buNone/>
              <a:defRPr sz="2800">
                <a:solidFill>
                  <a:schemeClr val="dk1"/>
                </a:solidFill>
              </a:defRPr>
            </a:lvl2pPr>
            <a:lvl3pPr lvl="2" indent="0" rtl="0">
              <a:spcBef>
                <a:spcPts val="0"/>
              </a:spcBef>
              <a:spcAft>
                <a:spcPts val="0"/>
              </a:spcAft>
              <a:buClr>
                <a:schemeClr val="dk1"/>
              </a:buClr>
              <a:buSzPts val="2800"/>
              <a:buFont typeface="Arial"/>
              <a:buNone/>
              <a:defRPr sz="2800">
                <a:solidFill>
                  <a:schemeClr val="dk1"/>
                </a:solidFill>
              </a:defRPr>
            </a:lvl3pPr>
            <a:lvl4pPr lvl="3" indent="0" rtl="0">
              <a:spcBef>
                <a:spcPts val="0"/>
              </a:spcBef>
              <a:spcAft>
                <a:spcPts val="0"/>
              </a:spcAft>
              <a:buClr>
                <a:schemeClr val="dk1"/>
              </a:buClr>
              <a:buSzPts val="2800"/>
              <a:buFont typeface="Arial"/>
              <a:buNone/>
              <a:defRPr sz="2800">
                <a:solidFill>
                  <a:schemeClr val="dk1"/>
                </a:solidFill>
              </a:defRPr>
            </a:lvl4pPr>
            <a:lvl5pPr lvl="4" indent="0" rtl="0">
              <a:spcBef>
                <a:spcPts val="0"/>
              </a:spcBef>
              <a:spcAft>
                <a:spcPts val="0"/>
              </a:spcAft>
              <a:buClr>
                <a:schemeClr val="dk1"/>
              </a:buClr>
              <a:buSzPts val="2800"/>
              <a:buFont typeface="Arial"/>
              <a:buNone/>
              <a:defRPr sz="2800">
                <a:solidFill>
                  <a:schemeClr val="dk1"/>
                </a:solidFill>
              </a:defRPr>
            </a:lvl5pPr>
            <a:lvl6pPr lvl="5" indent="0" rtl="0">
              <a:spcBef>
                <a:spcPts val="0"/>
              </a:spcBef>
              <a:spcAft>
                <a:spcPts val="0"/>
              </a:spcAft>
              <a:buClr>
                <a:schemeClr val="dk1"/>
              </a:buClr>
              <a:buSzPts val="2800"/>
              <a:buFont typeface="Arial"/>
              <a:buNone/>
              <a:defRPr sz="2800">
                <a:solidFill>
                  <a:schemeClr val="dk1"/>
                </a:solidFill>
              </a:defRPr>
            </a:lvl6pPr>
            <a:lvl7pPr lvl="6" indent="0" rtl="0">
              <a:spcBef>
                <a:spcPts val="0"/>
              </a:spcBef>
              <a:spcAft>
                <a:spcPts val="0"/>
              </a:spcAft>
              <a:buClr>
                <a:schemeClr val="dk1"/>
              </a:buClr>
              <a:buSzPts val="2800"/>
              <a:buFont typeface="Arial"/>
              <a:buNone/>
              <a:defRPr sz="2800">
                <a:solidFill>
                  <a:schemeClr val="dk1"/>
                </a:solidFill>
              </a:defRPr>
            </a:lvl7pPr>
            <a:lvl8pPr lvl="7" indent="0" rtl="0">
              <a:spcBef>
                <a:spcPts val="0"/>
              </a:spcBef>
              <a:spcAft>
                <a:spcPts val="0"/>
              </a:spcAft>
              <a:buClr>
                <a:schemeClr val="dk1"/>
              </a:buClr>
              <a:buSzPts val="2800"/>
              <a:buFont typeface="Arial"/>
              <a:buNone/>
              <a:defRPr sz="2800">
                <a:solidFill>
                  <a:schemeClr val="dk1"/>
                </a:solidFill>
              </a:defRPr>
            </a:lvl8pPr>
            <a:lvl9pPr lvl="8" indent="0" rtl="0">
              <a:spcBef>
                <a:spcPts val="0"/>
              </a:spcBef>
              <a:spcAft>
                <a:spcPts val="0"/>
              </a:spcAft>
              <a:buClr>
                <a:schemeClr val="dk1"/>
              </a:buClr>
              <a:buSzPts val="2800"/>
              <a:buFont typeface="Arial"/>
              <a:buNone/>
              <a:defRPr sz="2800">
                <a:solidFill>
                  <a:schemeClr val="dk1"/>
                </a:solidFill>
              </a:defRPr>
            </a:lvl9pPr>
          </a:lstStyle>
          <a:p>
            <a:endParaRPr/>
          </a:p>
        </p:txBody>
      </p:sp>
      <p:sp>
        <p:nvSpPr>
          <p:cNvPr id="105" name="Shape 105"/>
          <p:cNvSpPr txBox="1">
            <a:spLocks noGrp="1"/>
          </p:cNvSpPr>
          <p:nvPr>
            <p:ph type="sldNum" idx="12"/>
          </p:nvPr>
        </p:nvSpPr>
        <p:spPr>
          <a:xfrm>
            <a:off x="8613766" y="4815799"/>
            <a:ext cx="289200" cy="174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999999"/>
              </a:buClr>
              <a:buSzPts val="700"/>
              <a:buFont typeface="Open Sans"/>
              <a:buNone/>
              <a:defRPr sz="700" b="0" i="0" u="none" strike="noStrike" cap="none">
                <a:solidFill>
                  <a:srgbClr val="999999"/>
                </a:solidFill>
                <a:latin typeface="Open Sans"/>
                <a:ea typeface="Open Sans"/>
                <a:cs typeface="Open Sans"/>
                <a:sym typeface="Open Sans"/>
              </a:defRPr>
            </a:lvl1pPr>
            <a:lvl2pPr marL="0" marR="0" lvl="1" indent="0" algn="l" rtl="0">
              <a:lnSpc>
                <a:spcPct val="100000"/>
              </a:lnSpc>
              <a:spcBef>
                <a:spcPts val="0"/>
              </a:spcBef>
              <a:spcAft>
                <a:spcPts val="0"/>
              </a:spcAft>
              <a:buClr>
                <a:srgbClr val="999999"/>
              </a:buClr>
              <a:buSzPts val="700"/>
              <a:buFont typeface="Open Sans"/>
              <a:buNone/>
              <a:defRPr sz="700" b="0" i="0" u="none" strike="noStrike" cap="none">
                <a:solidFill>
                  <a:srgbClr val="999999"/>
                </a:solidFill>
                <a:latin typeface="Open Sans"/>
                <a:ea typeface="Open Sans"/>
                <a:cs typeface="Open Sans"/>
                <a:sym typeface="Open Sans"/>
              </a:defRPr>
            </a:lvl2pPr>
            <a:lvl3pPr marL="0" marR="0" lvl="2" indent="0" algn="l" rtl="0">
              <a:lnSpc>
                <a:spcPct val="100000"/>
              </a:lnSpc>
              <a:spcBef>
                <a:spcPts val="0"/>
              </a:spcBef>
              <a:spcAft>
                <a:spcPts val="0"/>
              </a:spcAft>
              <a:buClr>
                <a:srgbClr val="999999"/>
              </a:buClr>
              <a:buSzPts val="700"/>
              <a:buFont typeface="Open Sans"/>
              <a:buNone/>
              <a:defRPr sz="700" b="0" i="0" u="none" strike="noStrike" cap="none">
                <a:solidFill>
                  <a:srgbClr val="999999"/>
                </a:solidFill>
                <a:latin typeface="Open Sans"/>
                <a:ea typeface="Open Sans"/>
                <a:cs typeface="Open Sans"/>
                <a:sym typeface="Open Sans"/>
              </a:defRPr>
            </a:lvl3pPr>
            <a:lvl4pPr marL="0" marR="0" lvl="3" indent="0" algn="l" rtl="0">
              <a:lnSpc>
                <a:spcPct val="100000"/>
              </a:lnSpc>
              <a:spcBef>
                <a:spcPts val="0"/>
              </a:spcBef>
              <a:spcAft>
                <a:spcPts val="0"/>
              </a:spcAft>
              <a:buClr>
                <a:srgbClr val="999999"/>
              </a:buClr>
              <a:buSzPts val="700"/>
              <a:buFont typeface="Open Sans"/>
              <a:buNone/>
              <a:defRPr sz="700" b="0" i="0" u="none" strike="noStrike" cap="none">
                <a:solidFill>
                  <a:srgbClr val="999999"/>
                </a:solidFill>
                <a:latin typeface="Open Sans"/>
                <a:ea typeface="Open Sans"/>
                <a:cs typeface="Open Sans"/>
                <a:sym typeface="Open Sans"/>
              </a:defRPr>
            </a:lvl4pPr>
            <a:lvl5pPr marL="0" marR="0" lvl="4" indent="0" algn="l" rtl="0">
              <a:lnSpc>
                <a:spcPct val="100000"/>
              </a:lnSpc>
              <a:spcBef>
                <a:spcPts val="0"/>
              </a:spcBef>
              <a:spcAft>
                <a:spcPts val="0"/>
              </a:spcAft>
              <a:buClr>
                <a:srgbClr val="999999"/>
              </a:buClr>
              <a:buSzPts val="700"/>
              <a:buFont typeface="Open Sans"/>
              <a:buNone/>
              <a:defRPr sz="700" b="0" i="0" u="none" strike="noStrike" cap="none">
                <a:solidFill>
                  <a:srgbClr val="999999"/>
                </a:solidFill>
                <a:latin typeface="Open Sans"/>
                <a:ea typeface="Open Sans"/>
                <a:cs typeface="Open Sans"/>
                <a:sym typeface="Open Sans"/>
              </a:defRPr>
            </a:lvl5pPr>
            <a:lvl6pPr marL="0" marR="0" lvl="5" indent="0" algn="l" rtl="0">
              <a:lnSpc>
                <a:spcPct val="100000"/>
              </a:lnSpc>
              <a:spcBef>
                <a:spcPts val="0"/>
              </a:spcBef>
              <a:spcAft>
                <a:spcPts val="0"/>
              </a:spcAft>
              <a:buClr>
                <a:srgbClr val="999999"/>
              </a:buClr>
              <a:buSzPts val="700"/>
              <a:buFont typeface="Open Sans"/>
              <a:buNone/>
              <a:defRPr sz="700" b="0" i="0" u="none" strike="noStrike" cap="none">
                <a:solidFill>
                  <a:srgbClr val="999999"/>
                </a:solidFill>
                <a:latin typeface="Open Sans"/>
                <a:ea typeface="Open Sans"/>
                <a:cs typeface="Open Sans"/>
                <a:sym typeface="Open Sans"/>
              </a:defRPr>
            </a:lvl6pPr>
            <a:lvl7pPr marL="0" marR="0" lvl="6" indent="0" algn="l" rtl="0">
              <a:lnSpc>
                <a:spcPct val="100000"/>
              </a:lnSpc>
              <a:spcBef>
                <a:spcPts val="0"/>
              </a:spcBef>
              <a:spcAft>
                <a:spcPts val="0"/>
              </a:spcAft>
              <a:buClr>
                <a:srgbClr val="999999"/>
              </a:buClr>
              <a:buSzPts val="700"/>
              <a:buFont typeface="Open Sans"/>
              <a:buNone/>
              <a:defRPr sz="700" b="0" i="0" u="none" strike="noStrike" cap="none">
                <a:solidFill>
                  <a:srgbClr val="999999"/>
                </a:solidFill>
                <a:latin typeface="Open Sans"/>
                <a:ea typeface="Open Sans"/>
                <a:cs typeface="Open Sans"/>
                <a:sym typeface="Open Sans"/>
              </a:defRPr>
            </a:lvl7pPr>
            <a:lvl8pPr marL="0" marR="0" lvl="7" indent="0" algn="l" rtl="0">
              <a:lnSpc>
                <a:spcPct val="100000"/>
              </a:lnSpc>
              <a:spcBef>
                <a:spcPts val="0"/>
              </a:spcBef>
              <a:spcAft>
                <a:spcPts val="0"/>
              </a:spcAft>
              <a:buClr>
                <a:srgbClr val="999999"/>
              </a:buClr>
              <a:buSzPts val="700"/>
              <a:buFont typeface="Open Sans"/>
              <a:buNone/>
              <a:defRPr sz="700" b="0" i="0" u="none" strike="noStrike" cap="none">
                <a:solidFill>
                  <a:srgbClr val="999999"/>
                </a:solidFill>
                <a:latin typeface="Open Sans"/>
                <a:ea typeface="Open Sans"/>
                <a:cs typeface="Open Sans"/>
                <a:sym typeface="Open Sans"/>
              </a:defRPr>
            </a:lvl8pPr>
            <a:lvl9pPr marL="0" marR="0" lvl="8" indent="0" algn="l" rtl="0">
              <a:lnSpc>
                <a:spcPct val="100000"/>
              </a:lnSpc>
              <a:spcBef>
                <a:spcPts val="0"/>
              </a:spcBef>
              <a:spcAft>
                <a:spcPts val="0"/>
              </a:spcAft>
              <a:buClr>
                <a:srgbClr val="999999"/>
              </a:buClr>
              <a:buSzPts val="700"/>
              <a:buFont typeface="Open Sans"/>
              <a:buNone/>
              <a:defRPr sz="700" b="0" i="0" u="none" strike="noStrike" cap="none">
                <a:solidFill>
                  <a:srgbClr val="999999"/>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
              <a:t>‹#›</a:t>
            </a:fld>
            <a:endParaRPr sz="1300">
              <a:solidFill>
                <a:schemeClr val="dk1"/>
              </a:solidFill>
              <a:latin typeface="Arial"/>
              <a:ea typeface="Arial"/>
              <a:cs typeface="Arial"/>
              <a:sym typeface="Arial"/>
            </a:endParaRPr>
          </a:p>
        </p:txBody>
      </p:sp>
      <p:sp>
        <p:nvSpPr>
          <p:cNvPr id="106" name="Shape 106"/>
          <p:cNvSpPr txBox="1">
            <a:spLocks noGrp="1"/>
          </p:cNvSpPr>
          <p:nvPr>
            <p:ph type="body" idx="1"/>
          </p:nvPr>
        </p:nvSpPr>
        <p:spPr>
          <a:xfrm>
            <a:off x="7718725" y="4763926"/>
            <a:ext cx="942900" cy="200700"/>
          </a:xfrm>
          <a:prstGeom prst="rect">
            <a:avLst/>
          </a:prstGeom>
          <a:noFill/>
          <a:ln>
            <a:noFill/>
          </a:ln>
        </p:spPr>
        <p:txBody>
          <a:bodyPr spcFirstLastPara="1" wrap="square" lIns="91425" tIns="91425" rIns="91425" bIns="91425" anchor="t" anchorCtr="0"/>
          <a:lstStyle>
            <a:lvl1pPr marL="457200" marR="0" lvl="0"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1pPr>
            <a:lvl2pPr marL="914400" marR="0" lvl="1"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2pPr>
            <a:lvl3pPr marL="1371600" marR="0" lvl="2"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3pPr>
            <a:lvl4pPr marL="1828800" marR="0" lvl="3"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4pPr>
            <a:lvl5pPr marL="2286000" marR="0" lvl="4"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5pPr>
            <a:lvl6pPr marL="2743200" marR="0" lvl="5"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6pPr>
            <a:lvl7pPr marL="3200400" marR="0" lvl="6"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7pPr>
            <a:lvl8pPr marL="3657600" marR="0" lvl="7"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8pPr>
            <a:lvl9pPr marL="4114800" marR="0" lvl="8"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9pPr>
          </a:lstStyle>
          <a:p>
            <a:endParaRPr/>
          </a:p>
        </p:txBody>
      </p:sp>
      <p:sp>
        <p:nvSpPr>
          <p:cNvPr id="107" name="Shape 107"/>
          <p:cNvSpPr txBox="1">
            <a:spLocks noGrp="1"/>
          </p:cNvSpPr>
          <p:nvPr>
            <p:ph type="body" idx="2"/>
          </p:nvPr>
        </p:nvSpPr>
        <p:spPr>
          <a:xfrm>
            <a:off x="241025" y="942525"/>
            <a:ext cx="8577600" cy="3720600"/>
          </a:xfrm>
          <a:prstGeom prst="rect">
            <a:avLst/>
          </a:prstGeom>
          <a:noFill/>
          <a:ln>
            <a:noFill/>
          </a:ln>
        </p:spPr>
        <p:txBody>
          <a:bodyPr spcFirstLastPara="1" wrap="square" lIns="91425" tIns="91425" rIns="91425" bIns="91425" anchor="t" anchorCtr="0"/>
          <a:lstStyle>
            <a:lvl1pPr marL="457200" marR="0" lvl="0"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1pPr>
            <a:lvl2pPr marL="914400" marR="0" lvl="1"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2pPr>
            <a:lvl3pPr marL="1371600" marR="0" lvl="2"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3pPr>
            <a:lvl4pPr marL="1828800" marR="0" lvl="3"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4pPr>
            <a:lvl5pPr marL="2286000" marR="0" lvl="4"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5pPr>
            <a:lvl6pPr marL="2743200" marR="0" lvl="5"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6pPr>
            <a:lvl7pPr marL="3200400" marR="0" lvl="6"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7pPr>
            <a:lvl8pPr marL="3657600" marR="0" lvl="7"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8pPr>
            <a:lvl9pPr marL="4114800" marR="0" lvl="8" indent="-342900" algn="l" rtl="0">
              <a:lnSpc>
                <a:spcPct val="115000"/>
              </a:lnSpc>
              <a:spcBef>
                <a:spcPts val="0"/>
              </a:spcBef>
              <a:spcAft>
                <a:spcPts val="0"/>
              </a:spcAft>
              <a:buClr>
                <a:srgbClr val="C20000"/>
              </a:buClr>
              <a:buSzPts val="1800"/>
              <a:buFont typeface="Open Sans"/>
              <a:buChar char="■"/>
              <a:defRPr sz="1800" b="0" i="0" u="none" strike="noStrike" cap="none">
                <a:solidFill>
                  <a:srgbClr val="434343"/>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2220492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F1CF97-C742-4341-A2E8-AB12AA706546}" type="datetimeFigureOut">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75934338"/>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1CF97-C742-4341-A2E8-AB12AA706546}" type="datetimeFigureOut">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420087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F1CF97-C742-4341-A2E8-AB12AA706546}" type="datetimeFigureOut">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765248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F1CF97-C742-4341-A2E8-AB12AA706546}" type="datetimeFigureOut">
              <a:rPr lang="en-US" smtClean="0"/>
              <a:t>4/25/18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268654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F1CF97-C742-4341-A2E8-AB12AA706546}" type="datetimeFigureOut">
              <a:rPr lang="en-US" smtClean="0"/>
              <a:t>4/25/18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570291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F1CF97-C742-4341-A2E8-AB12AA706546}" type="datetimeFigureOut">
              <a:rPr lang="en-US" smtClean="0"/>
              <a:t>4/25/18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72855041"/>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1CF97-C742-4341-A2E8-AB12AA706546}" type="datetimeFigureOut">
              <a:rPr lang="en-US" smtClean="0"/>
              <a:t>4/25/18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008806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F1CF97-C742-4341-A2E8-AB12AA706546}" type="datetimeFigureOut">
              <a:rPr lang="en-US" smtClean="0"/>
              <a:t>4/25/18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18387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p:cSld name="Text">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234323" y="183375"/>
            <a:ext cx="7168500" cy="5823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2400"/>
              <a:buFont typeface="Open Sans"/>
              <a:buNone/>
              <a:defRPr sz="2400" b="1" i="0" u="none" strike="noStrike" cap="none">
                <a:solidFill>
                  <a:srgbClr val="000000"/>
                </a:solidFill>
                <a:latin typeface="Open Sans"/>
                <a:ea typeface="Open Sans"/>
                <a:cs typeface="Open Sans"/>
                <a:sym typeface="Open Sans"/>
              </a:defRPr>
            </a:lvl1pPr>
            <a:lvl2pPr lvl="1" indent="0" rtl="0">
              <a:spcBef>
                <a:spcPts val="0"/>
              </a:spcBef>
              <a:spcAft>
                <a:spcPts val="0"/>
              </a:spcAft>
              <a:buClr>
                <a:schemeClr val="dk1"/>
              </a:buClr>
              <a:buSzPts val="2800"/>
              <a:buFont typeface="Arial"/>
              <a:buNone/>
              <a:defRPr sz="2800">
                <a:solidFill>
                  <a:schemeClr val="dk1"/>
                </a:solidFill>
              </a:defRPr>
            </a:lvl2pPr>
            <a:lvl3pPr lvl="2" indent="0" rtl="0">
              <a:spcBef>
                <a:spcPts val="0"/>
              </a:spcBef>
              <a:spcAft>
                <a:spcPts val="0"/>
              </a:spcAft>
              <a:buClr>
                <a:schemeClr val="dk1"/>
              </a:buClr>
              <a:buSzPts val="2800"/>
              <a:buFont typeface="Arial"/>
              <a:buNone/>
              <a:defRPr sz="2800">
                <a:solidFill>
                  <a:schemeClr val="dk1"/>
                </a:solidFill>
              </a:defRPr>
            </a:lvl3pPr>
            <a:lvl4pPr lvl="3" indent="0" rtl="0">
              <a:spcBef>
                <a:spcPts val="0"/>
              </a:spcBef>
              <a:spcAft>
                <a:spcPts val="0"/>
              </a:spcAft>
              <a:buClr>
                <a:schemeClr val="dk1"/>
              </a:buClr>
              <a:buSzPts val="2800"/>
              <a:buFont typeface="Arial"/>
              <a:buNone/>
              <a:defRPr sz="2800">
                <a:solidFill>
                  <a:schemeClr val="dk1"/>
                </a:solidFill>
              </a:defRPr>
            </a:lvl4pPr>
            <a:lvl5pPr lvl="4" indent="0" rtl="0">
              <a:spcBef>
                <a:spcPts val="0"/>
              </a:spcBef>
              <a:spcAft>
                <a:spcPts val="0"/>
              </a:spcAft>
              <a:buClr>
                <a:schemeClr val="dk1"/>
              </a:buClr>
              <a:buSzPts val="2800"/>
              <a:buFont typeface="Arial"/>
              <a:buNone/>
              <a:defRPr sz="2800">
                <a:solidFill>
                  <a:schemeClr val="dk1"/>
                </a:solidFill>
              </a:defRPr>
            </a:lvl5pPr>
            <a:lvl6pPr lvl="5" indent="0" rtl="0">
              <a:spcBef>
                <a:spcPts val="0"/>
              </a:spcBef>
              <a:spcAft>
                <a:spcPts val="0"/>
              </a:spcAft>
              <a:buClr>
                <a:schemeClr val="dk1"/>
              </a:buClr>
              <a:buSzPts val="2800"/>
              <a:buFont typeface="Arial"/>
              <a:buNone/>
              <a:defRPr sz="2800">
                <a:solidFill>
                  <a:schemeClr val="dk1"/>
                </a:solidFill>
              </a:defRPr>
            </a:lvl6pPr>
            <a:lvl7pPr lvl="6" indent="0" rtl="0">
              <a:spcBef>
                <a:spcPts val="0"/>
              </a:spcBef>
              <a:spcAft>
                <a:spcPts val="0"/>
              </a:spcAft>
              <a:buClr>
                <a:schemeClr val="dk1"/>
              </a:buClr>
              <a:buSzPts val="2800"/>
              <a:buFont typeface="Arial"/>
              <a:buNone/>
              <a:defRPr sz="2800">
                <a:solidFill>
                  <a:schemeClr val="dk1"/>
                </a:solidFill>
              </a:defRPr>
            </a:lvl7pPr>
            <a:lvl8pPr lvl="7" indent="0" rtl="0">
              <a:spcBef>
                <a:spcPts val="0"/>
              </a:spcBef>
              <a:spcAft>
                <a:spcPts val="0"/>
              </a:spcAft>
              <a:buClr>
                <a:schemeClr val="dk1"/>
              </a:buClr>
              <a:buSzPts val="2800"/>
              <a:buFont typeface="Arial"/>
              <a:buNone/>
              <a:defRPr sz="2800">
                <a:solidFill>
                  <a:schemeClr val="dk1"/>
                </a:solidFill>
              </a:defRPr>
            </a:lvl8pPr>
            <a:lvl9pPr lvl="8" indent="0" rtl="0">
              <a:spcBef>
                <a:spcPts val="0"/>
              </a:spcBef>
              <a:spcAft>
                <a:spcPts val="0"/>
              </a:spcAft>
              <a:buClr>
                <a:schemeClr val="dk1"/>
              </a:buClr>
              <a:buSzPts val="2800"/>
              <a:buFont typeface="Arial"/>
              <a:buNone/>
              <a:defRPr sz="2800">
                <a:solidFill>
                  <a:schemeClr val="dk1"/>
                </a:solidFill>
              </a:defRPr>
            </a:lvl9pPr>
          </a:lstStyle>
          <a:p>
            <a:endParaRPr/>
          </a:p>
        </p:txBody>
      </p:sp>
      <p:sp>
        <p:nvSpPr>
          <p:cNvPr id="173" name="Shape 173"/>
          <p:cNvSpPr/>
          <p:nvPr/>
        </p:nvSpPr>
        <p:spPr>
          <a:xfrm>
            <a:off x="0" y="-6662"/>
            <a:ext cx="9144000" cy="13200"/>
          </a:xfrm>
          <a:prstGeom prst="rect">
            <a:avLst/>
          </a:prstGeom>
          <a:solidFill>
            <a:srgbClr val="CC2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
              <a:buFont typeface="Arial"/>
              <a:buNone/>
            </a:pPr>
            <a:r>
              <a:rPr lang="en" sz="1400" b="0" i="0" u="none" strike="noStrike" cap="none">
                <a:solidFill>
                  <a:srgbClr val="000000"/>
                </a:solidFill>
                <a:latin typeface="Arial"/>
                <a:ea typeface="Arial"/>
                <a:cs typeface="Arial"/>
                <a:sym typeface="Arial"/>
              </a:rPr>
              <a:t>  </a:t>
            </a:r>
            <a:endParaRPr/>
          </a:p>
        </p:txBody>
      </p:sp>
      <p:sp>
        <p:nvSpPr>
          <p:cNvPr id="174" name="Shape 174"/>
          <p:cNvSpPr/>
          <p:nvPr/>
        </p:nvSpPr>
        <p:spPr>
          <a:xfrm flipH="1">
            <a:off x="8644404" y="4862730"/>
            <a:ext cx="13500" cy="76800"/>
          </a:xfrm>
          <a:prstGeom prst="rect">
            <a:avLst/>
          </a:prstGeom>
          <a:solidFill>
            <a:srgbClr val="CC2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Shape 175"/>
          <p:cNvSpPr txBox="1">
            <a:spLocks noGrp="1"/>
          </p:cNvSpPr>
          <p:nvPr>
            <p:ph type="sldNum" idx="12"/>
          </p:nvPr>
        </p:nvSpPr>
        <p:spPr>
          <a:xfrm>
            <a:off x="8613765" y="4815799"/>
            <a:ext cx="289200" cy="174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1pPr>
            <a:lvl2pPr marL="0" marR="0" lvl="1"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2pPr>
            <a:lvl3pPr marL="0" marR="0" lvl="2"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3pPr>
            <a:lvl4pPr marL="0" marR="0" lvl="3"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4pPr>
            <a:lvl5pPr marL="0" marR="0" lvl="4"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5pPr>
            <a:lvl6pPr marL="0" marR="0" lvl="5"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6pPr>
            <a:lvl7pPr marL="0" marR="0" lvl="6"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7pPr>
            <a:lvl8pPr marL="0" marR="0" lvl="7"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8pPr>
            <a:lvl9pPr marL="0" marR="0" lvl="8"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
              <a:t>‹#›</a:t>
            </a:fld>
            <a:endParaRPr/>
          </a:p>
        </p:txBody>
      </p:sp>
      <p:sp>
        <p:nvSpPr>
          <p:cNvPr id="176" name="Shape 176"/>
          <p:cNvSpPr txBox="1">
            <a:spLocks noGrp="1"/>
          </p:cNvSpPr>
          <p:nvPr>
            <p:ph type="body" idx="1"/>
          </p:nvPr>
        </p:nvSpPr>
        <p:spPr>
          <a:xfrm>
            <a:off x="7718725" y="4763925"/>
            <a:ext cx="942900" cy="200700"/>
          </a:xfrm>
          <a:prstGeom prst="rect">
            <a:avLst/>
          </a:prstGeom>
          <a:noFill/>
          <a:ln>
            <a:noFill/>
          </a:ln>
        </p:spPr>
        <p:txBody>
          <a:bodyPr spcFirstLastPara="1" wrap="square" lIns="91425" tIns="91425" rIns="91425" bIns="91425" anchor="t" anchorCtr="0"/>
          <a:lstStyle>
            <a:lvl1pPr marL="457200" marR="0" lvl="0"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1pPr>
            <a:lvl2pPr marL="914400" marR="0" lvl="1"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2pPr>
            <a:lvl3pPr marL="1371600" marR="0" lvl="2"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3pPr>
            <a:lvl4pPr marL="1828800" marR="0" lvl="3"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4pPr>
            <a:lvl5pPr marL="2286000" marR="0" lvl="4"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5pPr>
            <a:lvl6pPr marL="2743200" marR="0" lvl="5"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6pPr>
            <a:lvl7pPr marL="3200400" marR="0" lvl="6"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7pPr>
            <a:lvl8pPr marL="3657600" marR="0" lvl="7"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8pPr>
            <a:lvl9pPr marL="4114800" marR="0" lvl="8"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9pPr>
          </a:lstStyle>
          <a:p>
            <a:endParaRPr/>
          </a:p>
        </p:txBody>
      </p:sp>
      <p:sp>
        <p:nvSpPr>
          <p:cNvPr id="177" name="Shape 177"/>
          <p:cNvSpPr txBox="1">
            <a:spLocks noGrp="1"/>
          </p:cNvSpPr>
          <p:nvPr>
            <p:ph type="body" idx="2"/>
          </p:nvPr>
        </p:nvSpPr>
        <p:spPr>
          <a:xfrm>
            <a:off x="241025" y="942525"/>
            <a:ext cx="8577600" cy="3720600"/>
          </a:xfrm>
          <a:prstGeom prst="rect">
            <a:avLst/>
          </a:prstGeom>
          <a:noFill/>
          <a:ln>
            <a:noFill/>
          </a:ln>
        </p:spPr>
        <p:txBody>
          <a:bodyPr spcFirstLastPara="1" wrap="square" lIns="91425" tIns="91425" rIns="91425" bIns="91425" anchor="t" anchorCtr="0"/>
          <a:lstStyle>
            <a:lvl1pPr marL="457200" marR="0" lvl="0"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1pPr>
            <a:lvl2pPr marL="914400" marR="0" lvl="1"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2pPr>
            <a:lvl3pPr marL="1371600" marR="0" lvl="2"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3pPr>
            <a:lvl4pPr marL="1828800" marR="0" lvl="3"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4pPr>
            <a:lvl5pPr marL="2286000" marR="0" lvl="4"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5pPr>
            <a:lvl6pPr marL="2743200" marR="0" lvl="5"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6pPr>
            <a:lvl7pPr marL="3200400" marR="0" lvl="6"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7pPr>
            <a:lvl8pPr marL="3657600" marR="0" lvl="7"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8pPr>
            <a:lvl9pPr marL="4114800" marR="0" lvl="8" indent="-342900" algn="l" rtl="0">
              <a:lnSpc>
                <a:spcPct val="115000"/>
              </a:lnSpc>
              <a:spcBef>
                <a:spcPts val="0"/>
              </a:spcBef>
              <a:spcAft>
                <a:spcPts val="0"/>
              </a:spcAft>
              <a:buClr>
                <a:srgbClr val="C20000"/>
              </a:buClr>
              <a:buSzPts val="1800"/>
              <a:buFont typeface="Open Sans"/>
              <a:buChar char="■"/>
              <a:defRPr sz="1800" b="0" i="0" u="none" strike="noStrike" cap="none">
                <a:solidFill>
                  <a:srgbClr val="434343"/>
                </a:solidFill>
                <a:latin typeface="Open Sans"/>
                <a:ea typeface="Open Sans"/>
                <a:cs typeface="Open Sans"/>
                <a:sym typeface="Open Sans"/>
              </a:defRPr>
            </a:lvl9pPr>
          </a:lstStyle>
          <a:p>
            <a:endParaRPr/>
          </a:p>
        </p:txBody>
      </p:sp>
      <p:pic>
        <p:nvPicPr>
          <p:cNvPr id="178" name="Shape 178" descr="preto.png"/>
          <p:cNvPicPr preferRelativeResize="0"/>
          <p:nvPr/>
        </p:nvPicPr>
        <p:blipFill rotWithShape="1">
          <a:blip r:embed="rId2">
            <a:alphaModFix/>
          </a:blip>
          <a:srcRect l="-9994" t="-44232" r="-9982" b="-44232"/>
          <a:stretch/>
        </p:blipFill>
        <p:spPr>
          <a:xfrm>
            <a:off x="7619337" y="265998"/>
            <a:ext cx="1252693" cy="377952"/>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F1CF97-C742-4341-A2E8-AB12AA706546}" type="datetimeFigureOut">
              <a:rPr lang="en-US" smtClean="0"/>
              <a:t>4/25/18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9574085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1CF97-C742-4341-A2E8-AB12AA706546}" type="datetimeFigureOut">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5717985"/>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1CF97-C742-4341-A2E8-AB12AA706546}" type="datetimeFigureOut">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1518340"/>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ver White">
  <p:cSld name="Cover White">
    <p:spTree>
      <p:nvGrpSpPr>
        <p:cNvPr id="1" name="Shape 16"/>
        <p:cNvGrpSpPr/>
        <p:nvPr/>
      </p:nvGrpSpPr>
      <p:grpSpPr>
        <a:xfrm>
          <a:off x="0" y="0"/>
          <a:ext cx="0" cy="0"/>
          <a:chOff x="0" y="0"/>
          <a:chExt cx="0" cy="0"/>
        </a:xfrm>
      </p:grpSpPr>
      <p:sp>
        <p:nvSpPr>
          <p:cNvPr id="19" name="Shape 19"/>
          <p:cNvSpPr txBox="1">
            <a:spLocks noGrp="1"/>
          </p:cNvSpPr>
          <p:nvPr>
            <p:ph type="ctrTitle"/>
          </p:nvPr>
        </p:nvSpPr>
        <p:spPr>
          <a:xfrm>
            <a:off x="334525" y="3031746"/>
            <a:ext cx="7053900" cy="646500"/>
          </a:xfrm>
          <a:prstGeom prst="rect">
            <a:avLst/>
          </a:prstGeom>
        </p:spPr>
        <p:txBody>
          <a:bodyPr spcFirstLastPara="1" wrap="square" lIns="91425" tIns="91425" rIns="91425" bIns="91425" anchor="b" anchorCtr="0"/>
          <a:lstStyle>
            <a:lvl1pPr lvl="0" rtl="0">
              <a:spcBef>
                <a:spcPts val="0"/>
              </a:spcBef>
              <a:spcAft>
                <a:spcPts val="0"/>
              </a:spcAft>
              <a:buClr>
                <a:srgbClr val="000000"/>
              </a:buClr>
              <a:buSzPts val="3600"/>
              <a:buFont typeface="Open Sans"/>
              <a:buNone/>
              <a:defRPr sz="3600" b="1">
                <a:solidFill>
                  <a:srgbClr val="000000"/>
                </a:solidFill>
                <a:latin typeface="Open Sans"/>
                <a:ea typeface="Open Sans"/>
                <a:cs typeface="Open Sans"/>
                <a:sym typeface="Open Sans"/>
              </a:defRPr>
            </a:lvl1pPr>
            <a:lvl2pPr lvl="1" algn="ctr" rtl="0">
              <a:spcBef>
                <a:spcPts val="0"/>
              </a:spcBef>
              <a:spcAft>
                <a:spcPts val="0"/>
              </a:spcAft>
              <a:buClr>
                <a:srgbClr val="434343"/>
              </a:buClr>
              <a:buSzPts val="5200"/>
              <a:buNone/>
              <a:defRPr sz="5200">
                <a:solidFill>
                  <a:srgbClr val="434343"/>
                </a:solidFill>
              </a:defRPr>
            </a:lvl2pPr>
            <a:lvl3pPr lvl="2" algn="ctr" rtl="0">
              <a:spcBef>
                <a:spcPts val="0"/>
              </a:spcBef>
              <a:spcAft>
                <a:spcPts val="0"/>
              </a:spcAft>
              <a:buClr>
                <a:srgbClr val="434343"/>
              </a:buClr>
              <a:buSzPts val="5200"/>
              <a:buNone/>
              <a:defRPr sz="5200">
                <a:solidFill>
                  <a:srgbClr val="434343"/>
                </a:solidFill>
              </a:defRPr>
            </a:lvl3pPr>
            <a:lvl4pPr lvl="3" algn="ctr" rtl="0">
              <a:spcBef>
                <a:spcPts val="0"/>
              </a:spcBef>
              <a:spcAft>
                <a:spcPts val="0"/>
              </a:spcAft>
              <a:buClr>
                <a:srgbClr val="434343"/>
              </a:buClr>
              <a:buSzPts val="5200"/>
              <a:buNone/>
              <a:defRPr sz="5200">
                <a:solidFill>
                  <a:srgbClr val="434343"/>
                </a:solidFill>
              </a:defRPr>
            </a:lvl4pPr>
            <a:lvl5pPr lvl="4" algn="ctr" rtl="0">
              <a:spcBef>
                <a:spcPts val="0"/>
              </a:spcBef>
              <a:spcAft>
                <a:spcPts val="0"/>
              </a:spcAft>
              <a:buClr>
                <a:srgbClr val="434343"/>
              </a:buClr>
              <a:buSzPts val="5200"/>
              <a:buNone/>
              <a:defRPr sz="5200">
                <a:solidFill>
                  <a:srgbClr val="434343"/>
                </a:solidFill>
              </a:defRPr>
            </a:lvl5pPr>
            <a:lvl6pPr lvl="5" algn="ctr" rtl="0">
              <a:spcBef>
                <a:spcPts val="0"/>
              </a:spcBef>
              <a:spcAft>
                <a:spcPts val="0"/>
              </a:spcAft>
              <a:buClr>
                <a:srgbClr val="434343"/>
              </a:buClr>
              <a:buSzPts val="5200"/>
              <a:buNone/>
              <a:defRPr sz="5200">
                <a:solidFill>
                  <a:srgbClr val="434343"/>
                </a:solidFill>
              </a:defRPr>
            </a:lvl6pPr>
            <a:lvl7pPr lvl="6" algn="ctr" rtl="0">
              <a:spcBef>
                <a:spcPts val="0"/>
              </a:spcBef>
              <a:spcAft>
                <a:spcPts val="0"/>
              </a:spcAft>
              <a:buClr>
                <a:srgbClr val="434343"/>
              </a:buClr>
              <a:buSzPts val="5200"/>
              <a:buNone/>
              <a:defRPr sz="5200">
                <a:solidFill>
                  <a:srgbClr val="434343"/>
                </a:solidFill>
              </a:defRPr>
            </a:lvl7pPr>
            <a:lvl8pPr lvl="7" algn="ctr" rtl="0">
              <a:spcBef>
                <a:spcPts val="0"/>
              </a:spcBef>
              <a:spcAft>
                <a:spcPts val="0"/>
              </a:spcAft>
              <a:buClr>
                <a:srgbClr val="434343"/>
              </a:buClr>
              <a:buSzPts val="5200"/>
              <a:buNone/>
              <a:defRPr sz="5200">
                <a:solidFill>
                  <a:srgbClr val="434343"/>
                </a:solidFill>
              </a:defRPr>
            </a:lvl8pPr>
            <a:lvl9pPr lvl="8" algn="ctr" rtl="0">
              <a:spcBef>
                <a:spcPts val="0"/>
              </a:spcBef>
              <a:spcAft>
                <a:spcPts val="0"/>
              </a:spcAft>
              <a:buClr>
                <a:srgbClr val="434343"/>
              </a:buClr>
              <a:buSzPts val="5200"/>
              <a:buNone/>
              <a:defRPr sz="5200">
                <a:solidFill>
                  <a:srgbClr val="434343"/>
                </a:solidFill>
              </a:defRPr>
            </a:lvl9pPr>
          </a:lstStyle>
          <a:p>
            <a:endParaRPr/>
          </a:p>
        </p:txBody>
      </p:sp>
      <p:sp>
        <p:nvSpPr>
          <p:cNvPr id="20" name="Shape 20"/>
          <p:cNvSpPr txBox="1">
            <a:spLocks noGrp="1"/>
          </p:cNvSpPr>
          <p:nvPr>
            <p:ph type="subTitle" idx="1"/>
          </p:nvPr>
        </p:nvSpPr>
        <p:spPr>
          <a:xfrm>
            <a:off x="334525" y="3672425"/>
            <a:ext cx="7053900" cy="476100"/>
          </a:xfrm>
          <a:prstGeom prst="rect">
            <a:avLst/>
          </a:prstGeom>
          <a:noFill/>
          <a:ln>
            <a:noFill/>
          </a:ln>
        </p:spPr>
        <p:txBody>
          <a:bodyPr spcFirstLastPara="1" wrap="square" lIns="91425" tIns="91425" rIns="91425" bIns="91425" anchor="ctr" anchorCtr="0"/>
          <a:lstStyle>
            <a:lvl1pPr lvl="0" rtl="0">
              <a:lnSpc>
                <a:spcPct val="100000"/>
              </a:lnSpc>
              <a:spcBef>
                <a:spcPts val="0"/>
              </a:spcBef>
              <a:spcAft>
                <a:spcPts val="0"/>
              </a:spcAft>
              <a:buClr>
                <a:srgbClr val="434343"/>
              </a:buClr>
              <a:buSzPts val="1400"/>
              <a:buFont typeface="Open Sans"/>
              <a:buNone/>
              <a:defRPr>
                <a:solidFill>
                  <a:srgbClr val="434343"/>
                </a:solidFill>
                <a:latin typeface="Open Sans"/>
                <a:ea typeface="Open Sans"/>
                <a:cs typeface="Open Sans"/>
                <a:sym typeface="Open Sans"/>
              </a:defRPr>
            </a:lvl1pPr>
            <a:lvl2pPr lvl="1" algn="ctr" rtl="0">
              <a:lnSpc>
                <a:spcPct val="100000"/>
              </a:lnSpc>
              <a:spcBef>
                <a:spcPts val="0"/>
              </a:spcBef>
              <a:spcAft>
                <a:spcPts val="0"/>
              </a:spcAft>
              <a:buClr>
                <a:srgbClr val="434343"/>
              </a:buClr>
              <a:buSzPts val="2800"/>
              <a:buNone/>
              <a:defRPr sz="2800">
                <a:solidFill>
                  <a:srgbClr val="434343"/>
                </a:solidFill>
              </a:defRPr>
            </a:lvl2pPr>
            <a:lvl3pPr lvl="2" algn="ctr" rtl="0">
              <a:lnSpc>
                <a:spcPct val="100000"/>
              </a:lnSpc>
              <a:spcBef>
                <a:spcPts val="0"/>
              </a:spcBef>
              <a:spcAft>
                <a:spcPts val="0"/>
              </a:spcAft>
              <a:buClr>
                <a:srgbClr val="434343"/>
              </a:buClr>
              <a:buSzPts val="2800"/>
              <a:buNone/>
              <a:defRPr sz="2800">
                <a:solidFill>
                  <a:srgbClr val="434343"/>
                </a:solidFill>
              </a:defRPr>
            </a:lvl3pPr>
            <a:lvl4pPr lvl="3" algn="ctr" rtl="0">
              <a:lnSpc>
                <a:spcPct val="100000"/>
              </a:lnSpc>
              <a:spcBef>
                <a:spcPts val="0"/>
              </a:spcBef>
              <a:spcAft>
                <a:spcPts val="0"/>
              </a:spcAft>
              <a:buClr>
                <a:srgbClr val="434343"/>
              </a:buClr>
              <a:buSzPts val="2800"/>
              <a:buNone/>
              <a:defRPr sz="2800">
                <a:solidFill>
                  <a:srgbClr val="434343"/>
                </a:solidFill>
              </a:defRPr>
            </a:lvl4pPr>
            <a:lvl5pPr lvl="4" algn="ctr" rtl="0">
              <a:lnSpc>
                <a:spcPct val="100000"/>
              </a:lnSpc>
              <a:spcBef>
                <a:spcPts val="0"/>
              </a:spcBef>
              <a:spcAft>
                <a:spcPts val="0"/>
              </a:spcAft>
              <a:buClr>
                <a:srgbClr val="434343"/>
              </a:buClr>
              <a:buSzPts val="2800"/>
              <a:buNone/>
              <a:defRPr sz="2800">
                <a:solidFill>
                  <a:srgbClr val="434343"/>
                </a:solidFill>
              </a:defRPr>
            </a:lvl5pPr>
            <a:lvl6pPr lvl="5" algn="ctr" rtl="0">
              <a:lnSpc>
                <a:spcPct val="100000"/>
              </a:lnSpc>
              <a:spcBef>
                <a:spcPts val="0"/>
              </a:spcBef>
              <a:spcAft>
                <a:spcPts val="0"/>
              </a:spcAft>
              <a:buClr>
                <a:srgbClr val="434343"/>
              </a:buClr>
              <a:buSzPts val="2800"/>
              <a:buNone/>
              <a:defRPr sz="2800">
                <a:solidFill>
                  <a:srgbClr val="434343"/>
                </a:solidFill>
              </a:defRPr>
            </a:lvl6pPr>
            <a:lvl7pPr lvl="6" algn="ctr" rtl="0">
              <a:lnSpc>
                <a:spcPct val="100000"/>
              </a:lnSpc>
              <a:spcBef>
                <a:spcPts val="0"/>
              </a:spcBef>
              <a:spcAft>
                <a:spcPts val="0"/>
              </a:spcAft>
              <a:buClr>
                <a:srgbClr val="434343"/>
              </a:buClr>
              <a:buSzPts val="2800"/>
              <a:buNone/>
              <a:defRPr sz="2800">
                <a:solidFill>
                  <a:srgbClr val="434343"/>
                </a:solidFill>
              </a:defRPr>
            </a:lvl7pPr>
            <a:lvl8pPr lvl="7" algn="ctr" rtl="0">
              <a:lnSpc>
                <a:spcPct val="100000"/>
              </a:lnSpc>
              <a:spcBef>
                <a:spcPts val="0"/>
              </a:spcBef>
              <a:spcAft>
                <a:spcPts val="0"/>
              </a:spcAft>
              <a:buClr>
                <a:srgbClr val="434343"/>
              </a:buClr>
              <a:buSzPts val="2800"/>
              <a:buNone/>
              <a:defRPr sz="2800">
                <a:solidFill>
                  <a:srgbClr val="434343"/>
                </a:solidFill>
              </a:defRPr>
            </a:lvl8pPr>
            <a:lvl9pPr lvl="8" algn="ctr" rtl="0">
              <a:lnSpc>
                <a:spcPct val="100000"/>
              </a:lnSpc>
              <a:spcBef>
                <a:spcPts val="0"/>
              </a:spcBef>
              <a:spcAft>
                <a:spcPts val="0"/>
              </a:spcAft>
              <a:buClr>
                <a:srgbClr val="434343"/>
              </a:buClr>
              <a:buSzPts val="2800"/>
              <a:buNone/>
              <a:defRPr sz="2800">
                <a:solidFill>
                  <a:srgbClr val="434343"/>
                </a:solidFill>
              </a:defRPr>
            </a:lvl9pPr>
          </a:lstStyle>
          <a:p>
            <a:endParaRPr/>
          </a:p>
        </p:txBody>
      </p:sp>
    </p:spTree>
    <p:extLst>
      <p:ext uri="{BB962C8B-B14F-4D97-AF65-F5344CB8AC3E}">
        <p14:creationId xmlns:p14="http://schemas.microsoft.com/office/powerpoint/2010/main" val="30496724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Index">
  <p:cSld name="Index">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234323" y="183375"/>
            <a:ext cx="7168500" cy="582300"/>
          </a:xfrm>
          <a:prstGeom prst="rect">
            <a:avLst/>
          </a:prstGeom>
        </p:spPr>
        <p:txBody>
          <a:bodyPr spcFirstLastPara="1" wrap="square" lIns="91425" tIns="91425" rIns="91425" bIns="91425" anchor="t" anchorCtr="0"/>
          <a:lstStyle>
            <a:lvl1pPr lvl="0" rtl="0">
              <a:spcBef>
                <a:spcPts val="0"/>
              </a:spcBef>
              <a:spcAft>
                <a:spcPts val="0"/>
              </a:spcAft>
              <a:buNone/>
              <a:defRPr sz="2400" b="1">
                <a:solidFill>
                  <a:srgbClr val="000000"/>
                </a:solidFill>
                <a:latin typeface="Open Sans"/>
                <a:ea typeface="Open Sans"/>
                <a:cs typeface="Open Sans"/>
                <a:sym typeface="Open Sans"/>
              </a:defRPr>
            </a:lvl1pPr>
            <a:lvl2pPr lvl="1" rtl="0">
              <a:spcBef>
                <a:spcPts val="0"/>
              </a:spcBef>
              <a:spcAft>
                <a:spcPts val="0"/>
              </a:spcAft>
              <a:buNone/>
              <a:defRPr>
                <a:solidFill>
                  <a:srgbClr val="000000"/>
                </a:solidFill>
              </a:defRPr>
            </a:lvl2pPr>
            <a:lvl3pPr lvl="2" rtl="0">
              <a:spcBef>
                <a:spcPts val="0"/>
              </a:spcBef>
              <a:spcAft>
                <a:spcPts val="0"/>
              </a:spcAft>
              <a:buNone/>
              <a:defRPr>
                <a:solidFill>
                  <a:srgbClr val="000000"/>
                </a:solidFill>
              </a:defRPr>
            </a:lvl3pPr>
            <a:lvl4pPr lvl="3" rtl="0">
              <a:spcBef>
                <a:spcPts val="0"/>
              </a:spcBef>
              <a:spcAft>
                <a:spcPts val="0"/>
              </a:spcAft>
              <a:buNone/>
              <a:defRPr>
                <a:solidFill>
                  <a:srgbClr val="000000"/>
                </a:solidFill>
              </a:defRPr>
            </a:lvl4pPr>
            <a:lvl5pPr lvl="4" rtl="0">
              <a:spcBef>
                <a:spcPts val="0"/>
              </a:spcBef>
              <a:spcAft>
                <a:spcPts val="0"/>
              </a:spcAft>
              <a:buNone/>
              <a:defRPr>
                <a:solidFill>
                  <a:srgbClr val="000000"/>
                </a:solidFill>
              </a:defRPr>
            </a:lvl5pPr>
            <a:lvl6pPr lvl="5" rtl="0">
              <a:spcBef>
                <a:spcPts val="0"/>
              </a:spcBef>
              <a:spcAft>
                <a:spcPts val="0"/>
              </a:spcAft>
              <a:buNone/>
              <a:defRPr>
                <a:solidFill>
                  <a:srgbClr val="000000"/>
                </a:solidFill>
              </a:defRPr>
            </a:lvl6pPr>
            <a:lvl7pPr lvl="6" rtl="0">
              <a:spcBef>
                <a:spcPts val="0"/>
              </a:spcBef>
              <a:spcAft>
                <a:spcPts val="0"/>
              </a:spcAft>
              <a:buNone/>
              <a:defRPr>
                <a:solidFill>
                  <a:srgbClr val="000000"/>
                </a:solidFill>
              </a:defRPr>
            </a:lvl7pPr>
            <a:lvl8pPr lvl="7" rtl="0">
              <a:spcBef>
                <a:spcPts val="0"/>
              </a:spcBef>
              <a:spcAft>
                <a:spcPts val="0"/>
              </a:spcAft>
              <a:buNone/>
              <a:defRPr>
                <a:solidFill>
                  <a:srgbClr val="000000"/>
                </a:solidFill>
              </a:defRPr>
            </a:lvl8pPr>
            <a:lvl9pPr lvl="8" rtl="0">
              <a:spcBef>
                <a:spcPts val="0"/>
              </a:spcBef>
              <a:spcAft>
                <a:spcPts val="0"/>
              </a:spcAft>
              <a:buNone/>
              <a:defRPr>
                <a:solidFill>
                  <a:srgbClr val="000000"/>
                </a:solidFill>
              </a:defRPr>
            </a:lvl9pPr>
          </a:lstStyle>
          <a:p>
            <a:endParaRPr/>
          </a:p>
        </p:txBody>
      </p:sp>
      <p:sp>
        <p:nvSpPr>
          <p:cNvPr id="27" name="Shape 27"/>
          <p:cNvSpPr txBox="1">
            <a:spLocks noGrp="1"/>
          </p:cNvSpPr>
          <p:nvPr>
            <p:ph type="body" idx="1"/>
          </p:nvPr>
        </p:nvSpPr>
        <p:spPr>
          <a:xfrm>
            <a:off x="234331" y="940990"/>
            <a:ext cx="4690500" cy="4063200"/>
          </a:xfrm>
          <a:prstGeom prst="rect">
            <a:avLst/>
          </a:prstGeom>
          <a:noFill/>
          <a:ln>
            <a:noFill/>
          </a:ln>
        </p:spPr>
        <p:txBody>
          <a:bodyPr spcFirstLastPara="1" wrap="square" lIns="91425" tIns="91425" rIns="91425" bIns="91425" anchor="t" anchorCtr="0"/>
          <a:lstStyle>
            <a:lvl1pPr marL="457200" lvl="0" indent="-330200" rtl="0">
              <a:lnSpc>
                <a:spcPct val="150000"/>
              </a:lnSpc>
              <a:spcBef>
                <a:spcPts val="0"/>
              </a:spcBef>
              <a:spcAft>
                <a:spcPts val="0"/>
              </a:spcAft>
              <a:buClr>
                <a:srgbClr val="C20000"/>
              </a:buClr>
              <a:buSzPts val="1600"/>
              <a:buFont typeface="Open Sans"/>
              <a:buAutoNum type="arabicPeriod"/>
              <a:defRPr sz="1600">
                <a:solidFill>
                  <a:srgbClr val="434343"/>
                </a:solidFill>
                <a:latin typeface="Open Sans"/>
                <a:ea typeface="Open Sans"/>
                <a:cs typeface="Open Sans"/>
                <a:sym typeface="Open Sans"/>
              </a:defRPr>
            </a:lvl1pPr>
            <a:lvl2pPr marL="914400" lvl="1" indent="-330200" rtl="0">
              <a:lnSpc>
                <a:spcPct val="150000"/>
              </a:lnSpc>
              <a:spcBef>
                <a:spcPts val="0"/>
              </a:spcBef>
              <a:spcAft>
                <a:spcPts val="0"/>
              </a:spcAft>
              <a:buClr>
                <a:srgbClr val="C20000"/>
              </a:buClr>
              <a:buSzPts val="1600"/>
              <a:buFont typeface="Open Sans"/>
              <a:buAutoNum type="arabicPeriod"/>
              <a:defRPr sz="1600">
                <a:solidFill>
                  <a:srgbClr val="434343"/>
                </a:solidFill>
                <a:latin typeface="Open Sans"/>
                <a:ea typeface="Open Sans"/>
                <a:cs typeface="Open Sans"/>
                <a:sym typeface="Open Sans"/>
              </a:defRPr>
            </a:lvl2pPr>
            <a:lvl3pPr marL="1371600" lvl="2" indent="-330200" rtl="0">
              <a:lnSpc>
                <a:spcPct val="150000"/>
              </a:lnSpc>
              <a:spcBef>
                <a:spcPts val="0"/>
              </a:spcBef>
              <a:spcAft>
                <a:spcPts val="0"/>
              </a:spcAft>
              <a:buClr>
                <a:srgbClr val="C20000"/>
              </a:buClr>
              <a:buSzPts val="1600"/>
              <a:buFont typeface="Open Sans"/>
              <a:buAutoNum type="arabicPeriod"/>
              <a:defRPr sz="1600">
                <a:solidFill>
                  <a:srgbClr val="434343"/>
                </a:solidFill>
                <a:latin typeface="Open Sans"/>
                <a:ea typeface="Open Sans"/>
                <a:cs typeface="Open Sans"/>
                <a:sym typeface="Open Sans"/>
              </a:defRPr>
            </a:lvl3pPr>
            <a:lvl4pPr marL="1828800" lvl="3" indent="-330200" rtl="0">
              <a:lnSpc>
                <a:spcPct val="150000"/>
              </a:lnSpc>
              <a:spcBef>
                <a:spcPts val="0"/>
              </a:spcBef>
              <a:spcAft>
                <a:spcPts val="0"/>
              </a:spcAft>
              <a:buClr>
                <a:srgbClr val="C20000"/>
              </a:buClr>
              <a:buSzPts val="1600"/>
              <a:buFont typeface="Open Sans"/>
              <a:buAutoNum type="arabicPeriod"/>
              <a:defRPr sz="1600">
                <a:solidFill>
                  <a:srgbClr val="434343"/>
                </a:solidFill>
                <a:latin typeface="Open Sans"/>
                <a:ea typeface="Open Sans"/>
                <a:cs typeface="Open Sans"/>
                <a:sym typeface="Open Sans"/>
              </a:defRPr>
            </a:lvl4pPr>
            <a:lvl5pPr marL="2286000" lvl="4" indent="-330200" rtl="0">
              <a:lnSpc>
                <a:spcPct val="150000"/>
              </a:lnSpc>
              <a:spcBef>
                <a:spcPts val="0"/>
              </a:spcBef>
              <a:spcAft>
                <a:spcPts val="0"/>
              </a:spcAft>
              <a:buClr>
                <a:srgbClr val="C20000"/>
              </a:buClr>
              <a:buSzPts val="1600"/>
              <a:buFont typeface="Open Sans"/>
              <a:buAutoNum type="arabicPeriod"/>
              <a:defRPr sz="1600">
                <a:solidFill>
                  <a:srgbClr val="434343"/>
                </a:solidFill>
                <a:latin typeface="Open Sans"/>
                <a:ea typeface="Open Sans"/>
                <a:cs typeface="Open Sans"/>
                <a:sym typeface="Open Sans"/>
              </a:defRPr>
            </a:lvl5pPr>
            <a:lvl6pPr marL="2743200" lvl="5" indent="-330200" rtl="0">
              <a:lnSpc>
                <a:spcPct val="150000"/>
              </a:lnSpc>
              <a:spcBef>
                <a:spcPts val="0"/>
              </a:spcBef>
              <a:spcAft>
                <a:spcPts val="0"/>
              </a:spcAft>
              <a:buClr>
                <a:srgbClr val="C20000"/>
              </a:buClr>
              <a:buSzPts val="1600"/>
              <a:buFont typeface="Open Sans"/>
              <a:buAutoNum type="arabicPeriod"/>
              <a:defRPr sz="1600">
                <a:solidFill>
                  <a:srgbClr val="434343"/>
                </a:solidFill>
                <a:latin typeface="Open Sans"/>
                <a:ea typeface="Open Sans"/>
                <a:cs typeface="Open Sans"/>
                <a:sym typeface="Open Sans"/>
              </a:defRPr>
            </a:lvl6pPr>
            <a:lvl7pPr marL="3200400" lvl="6" indent="-330200" rtl="0">
              <a:lnSpc>
                <a:spcPct val="150000"/>
              </a:lnSpc>
              <a:spcBef>
                <a:spcPts val="0"/>
              </a:spcBef>
              <a:spcAft>
                <a:spcPts val="0"/>
              </a:spcAft>
              <a:buClr>
                <a:srgbClr val="C20000"/>
              </a:buClr>
              <a:buSzPts val="1600"/>
              <a:buFont typeface="Open Sans"/>
              <a:buAutoNum type="arabicPeriod"/>
              <a:defRPr sz="1600">
                <a:solidFill>
                  <a:srgbClr val="434343"/>
                </a:solidFill>
                <a:latin typeface="Open Sans"/>
                <a:ea typeface="Open Sans"/>
                <a:cs typeface="Open Sans"/>
                <a:sym typeface="Open Sans"/>
              </a:defRPr>
            </a:lvl7pPr>
            <a:lvl8pPr marL="3657600" lvl="7" indent="-330200" rtl="0">
              <a:lnSpc>
                <a:spcPct val="150000"/>
              </a:lnSpc>
              <a:spcBef>
                <a:spcPts val="0"/>
              </a:spcBef>
              <a:spcAft>
                <a:spcPts val="0"/>
              </a:spcAft>
              <a:buClr>
                <a:srgbClr val="C20000"/>
              </a:buClr>
              <a:buSzPts val="1600"/>
              <a:buFont typeface="Open Sans"/>
              <a:buAutoNum type="arabicPeriod"/>
              <a:defRPr sz="1600">
                <a:solidFill>
                  <a:srgbClr val="434343"/>
                </a:solidFill>
                <a:latin typeface="Open Sans"/>
                <a:ea typeface="Open Sans"/>
                <a:cs typeface="Open Sans"/>
                <a:sym typeface="Open Sans"/>
              </a:defRPr>
            </a:lvl8pPr>
            <a:lvl9pPr marL="4114800" lvl="8" indent="-342900" rtl="0">
              <a:lnSpc>
                <a:spcPct val="150000"/>
              </a:lnSpc>
              <a:spcBef>
                <a:spcPts val="0"/>
              </a:spcBef>
              <a:spcAft>
                <a:spcPts val="0"/>
              </a:spcAft>
              <a:buClr>
                <a:srgbClr val="C20000"/>
              </a:buClr>
              <a:buSzPts val="1800"/>
              <a:buFont typeface="Open Sans"/>
              <a:buAutoNum type="arabicPeriod"/>
              <a:defRPr sz="1800">
                <a:solidFill>
                  <a:srgbClr val="434343"/>
                </a:solidFill>
                <a:latin typeface="Open Sans"/>
                <a:ea typeface="Open Sans"/>
                <a:cs typeface="Open Sans"/>
                <a:sym typeface="Open Sans"/>
              </a:defRPr>
            </a:lvl9pPr>
          </a:lstStyle>
          <a:p>
            <a:endParaRPr/>
          </a:p>
        </p:txBody>
      </p:sp>
      <p:sp>
        <p:nvSpPr>
          <p:cNvPr id="29" name="Shape 29"/>
          <p:cNvSpPr txBox="1">
            <a:spLocks noGrp="1"/>
          </p:cNvSpPr>
          <p:nvPr>
            <p:ph type="sldNum" idx="12"/>
          </p:nvPr>
        </p:nvSpPr>
        <p:spPr>
          <a:xfrm>
            <a:off x="8613766" y="4815799"/>
            <a:ext cx="289200" cy="174600"/>
          </a:xfrm>
          <a:prstGeom prst="rect">
            <a:avLst/>
          </a:prstGeom>
        </p:spPr>
        <p:txBody>
          <a:bodyPr spcFirstLastPara="1" wrap="square" lIns="91425" tIns="91425" rIns="91425" bIns="91425" anchor="ctr" anchorCtr="0">
            <a:noAutofit/>
          </a:bodyPr>
          <a:lstStyle>
            <a:lvl1pPr lvl="0" rtl="0">
              <a:buNone/>
              <a:defRPr sz="700">
                <a:solidFill>
                  <a:srgbClr val="999999"/>
                </a:solidFill>
                <a:latin typeface="Open Sans"/>
                <a:ea typeface="Open Sans"/>
                <a:cs typeface="Open Sans"/>
                <a:sym typeface="Open Sans"/>
              </a:defRPr>
            </a:lvl1pPr>
            <a:lvl2pPr lvl="1" rtl="0">
              <a:buNone/>
              <a:defRPr sz="700">
                <a:solidFill>
                  <a:srgbClr val="999999"/>
                </a:solidFill>
                <a:latin typeface="Open Sans"/>
                <a:ea typeface="Open Sans"/>
                <a:cs typeface="Open Sans"/>
                <a:sym typeface="Open Sans"/>
              </a:defRPr>
            </a:lvl2pPr>
            <a:lvl3pPr lvl="2" rtl="0">
              <a:buNone/>
              <a:defRPr sz="700">
                <a:solidFill>
                  <a:srgbClr val="999999"/>
                </a:solidFill>
                <a:latin typeface="Open Sans"/>
                <a:ea typeface="Open Sans"/>
                <a:cs typeface="Open Sans"/>
                <a:sym typeface="Open Sans"/>
              </a:defRPr>
            </a:lvl3pPr>
            <a:lvl4pPr lvl="3" rtl="0">
              <a:buNone/>
              <a:defRPr sz="700">
                <a:solidFill>
                  <a:srgbClr val="999999"/>
                </a:solidFill>
                <a:latin typeface="Open Sans"/>
                <a:ea typeface="Open Sans"/>
                <a:cs typeface="Open Sans"/>
                <a:sym typeface="Open Sans"/>
              </a:defRPr>
            </a:lvl4pPr>
            <a:lvl5pPr lvl="4" rtl="0">
              <a:buNone/>
              <a:defRPr sz="700">
                <a:solidFill>
                  <a:srgbClr val="999999"/>
                </a:solidFill>
                <a:latin typeface="Open Sans"/>
                <a:ea typeface="Open Sans"/>
                <a:cs typeface="Open Sans"/>
                <a:sym typeface="Open Sans"/>
              </a:defRPr>
            </a:lvl5pPr>
            <a:lvl6pPr lvl="5" rtl="0">
              <a:buNone/>
              <a:defRPr sz="700">
                <a:solidFill>
                  <a:srgbClr val="999999"/>
                </a:solidFill>
                <a:latin typeface="Open Sans"/>
                <a:ea typeface="Open Sans"/>
                <a:cs typeface="Open Sans"/>
                <a:sym typeface="Open Sans"/>
              </a:defRPr>
            </a:lvl6pPr>
            <a:lvl7pPr lvl="6" rtl="0">
              <a:buNone/>
              <a:defRPr sz="700">
                <a:solidFill>
                  <a:srgbClr val="999999"/>
                </a:solidFill>
                <a:latin typeface="Open Sans"/>
                <a:ea typeface="Open Sans"/>
                <a:cs typeface="Open Sans"/>
                <a:sym typeface="Open Sans"/>
              </a:defRPr>
            </a:lvl7pPr>
            <a:lvl8pPr lvl="7" rtl="0">
              <a:buNone/>
              <a:defRPr sz="700">
                <a:solidFill>
                  <a:srgbClr val="999999"/>
                </a:solidFill>
                <a:latin typeface="Open Sans"/>
                <a:ea typeface="Open Sans"/>
                <a:cs typeface="Open Sans"/>
                <a:sym typeface="Open Sans"/>
              </a:defRPr>
            </a:lvl8pPr>
            <a:lvl9pPr lvl="8" rtl="0">
              <a:buNone/>
              <a:defRPr sz="700">
                <a:solidFill>
                  <a:srgbClr val="999999"/>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
              <a:t>‹#›</a:t>
            </a:fld>
            <a:endParaRPr/>
          </a:p>
        </p:txBody>
      </p:sp>
      <p:sp>
        <p:nvSpPr>
          <p:cNvPr id="30" name="Shape 30"/>
          <p:cNvSpPr txBox="1">
            <a:spLocks noGrp="1"/>
          </p:cNvSpPr>
          <p:nvPr>
            <p:ph type="body" idx="2"/>
          </p:nvPr>
        </p:nvSpPr>
        <p:spPr>
          <a:xfrm>
            <a:off x="7718725" y="4763926"/>
            <a:ext cx="942900" cy="200700"/>
          </a:xfrm>
          <a:prstGeom prst="rect">
            <a:avLst/>
          </a:prstGeom>
          <a:noFill/>
          <a:ln>
            <a:noFill/>
          </a:ln>
        </p:spPr>
        <p:txBody>
          <a:bodyPr spcFirstLastPara="1" wrap="square" lIns="91425" tIns="91425" rIns="91425" bIns="91425" anchor="t" anchorCtr="0"/>
          <a:lstStyle>
            <a:lvl1pPr marL="457200" lvl="0"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1pPr>
            <a:lvl2pPr marL="914400" lvl="1"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2pPr>
            <a:lvl3pPr marL="1371600" lvl="2"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3pPr>
            <a:lvl4pPr marL="1828800" lvl="3"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4pPr>
            <a:lvl5pPr marL="2286000" lvl="4"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5pPr>
            <a:lvl6pPr marL="2743200" lvl="5"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6pPr>
            <a:lvl7pPr marL="3200400" lvl="6"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7pPr>
            <a:lvl8pPr marL="3657600" lvl="7"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8pPr>
            <a:lvl9pPr marL="4114800" lvl="8"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37819238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ext">
  <p:cSld name="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234323" y="183375"/>
            <a:ext cx="7168500" cy="582300"/>
          </a:xfrm>
          <a:prstGeom prst="rect">
            <a:avLst/>
          </a:prstGeom>
        </p:spPr>
        <p:txBody>
          <a:bodyPr spcFirstLastPara="1" wrap="square" lIns="91425" tIns="91425" rIns="91425" bIns="91425" anchor="t" anchorCtr="0"/>
          <a:lstStyle>
            <a:lvl1pPr lvl="0" rtl="0">
              <a:spcBef>
                <a:spcPts val="0"/>
              </a:spcBef>
              <a:spcAft>
                <a:spcPts val="0"/>
              </a:spcAft>
              <a:buNone/>
              <a:defRPr sz="2400" b="1">
                <a:solidFill>
                  <a:srgbClr val="000000"/>
                </a:solidFill>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5" name="Shape 35"/>
          <p:cNvSpPr txBox="1">
            <a:spLocks noGrp="1"/>
          </p:cNvSpPr>
          <p:nvPr>
            <p:ph type="sldNum" idx="12"/>
          </p:nvPr>
        </p:nvSpPr>
        <p:spPr>
          <a:xfrm>
            <a:off x="8613766" y="4815799"/>
            <a:ext cx="289200" cy="174600"/>
          </a:xfrm>
          <a:prstGeom prst="rect">
            <a:avLst/>
          </a:prstGeom>
        </p:spPr>
        <p:txBody>
          <a:bodyPr spcFirstLastPara="1" wrap="square" lIns="91425" tIns="91425" rIns="91425" bIns="91425" anchor="ctr" anchorCtr="0">
            <a:noAutofit/>
          </a:bodyPr>
          <a:lstStyle>
            <a:lvl1pPr lvl="0" rtl="0">
              <a:buNone/>
              <a:defRPr sz="700">
                <a:solidFill>
                  <a:srgbClr val="999999"/>
                </a:solidFill>
                <a:latin typeface="Open Sans"/>
                <a:ea typeface="Open Sans"/>
                <a:cs typeface="Open Sans"/>
                <a:sym typeface="Open Sans"/>
              </a:defRPr>
            </a:lvl1pPr>
            <a:lvl2pPr lvl="1" rtl="0">
              <a:buNone/>
              <a:defRPr sz="700">
                <a:solidFill>
                  <a:srgbClr val="999999"/>
                </a:solidFill>
                <a:latin typeface="Open Sans"/>
                <a:ea typeface="Open Sans"/>
                <a:cs typeface="Open Sans"/>
                <a:sym typeface="Open Sans"/>
              </a:defRPr>
            </a:lvl2pPr>
            <a:lvl3pPr lvl="2" rtl="0">
              <a:buNone/>
              <a:defRPr sz="700">
                <a:solidFill>
                  <a:srgbClr val="999999"/>
                </a:solidFill>
                <a:latin typeface="Open Sans"/>
                <a:ea typeface="Open Sans"/>
                <a:cs typeface="Open Sans"/>
                <a:sym typeface="Open Sans"/>
              </a:defRPr>
            </a:lvl3pPr>
            <a:lvl4pPr lvl="3" rtl="0">
              <a:buNone/>
              <a:defRPr sz="700">
                <a:solidFill>
                  <a:srgbClr val="999999"/>
                </a:solidFill>
                <a:latin typeface="Open Sans"/>
                <a:ea typeface="Open Sans"/>
                <a:cs typeface="Open Sans"/>
                <a:sym typeface="Open Sans"/>
              </a:defRPr>
            </a:lvl4pPr>
            <a:lvl5pPr lvl="4" rtl="0">
              <a:buNone/>
              <a:defRPr sz="700">
                <a:solidFill>
                  <a:srgbClr val="999999"/>
                </a:solidFill>
                <a:latin typeface="Open Sans"/>
                <a:ea typeface="Open Sans"/>
                <a:cs typeface="Open Sans"/>
                <a:sym typeface="Open Sans"/>
              </a:defRPr>
            </a:lvl5pPr>
            <a:lvl6pPr lvl="5" rtl="0">
              <a:buNone/>
              <a:defRPr sz="700">
                <a:solidFill>
                  <a:srgbClr val="999999"/>
                </a:solidFill>
                <a:latin typeface="Open Sans"/>
                <a:ea typeface="Open Sans"/>
                <a:cs typeface="Open Sans"/>
                <a:sym typeface="Open Sans"/>
              </a:defRPr>
            </a:lvl6pPr>
            <a:lvl7pPr lvl="6" rtl="0">
              <a:buNone/>
              <a:defRPr sz="700">
                <a:solidFill>
                  <a:srgbClr val="999999"/>
                </a:solidFill>
                <a:latin typeface="Open Sans"/>
                <a:ea typeface="Open Sans"/>
                <a:cs typeface="Open Sans"/>
                <a:sym typeface="Open Sans"/>
              </a:defRPr>
            </a:lvl7pPr>
            <a:lvl8pPr lvl="7" rtl="0">
              <a:buNone/>
              <a:defRPr sz="700">
                <a:solidFill>
                  <a:srgbClr val="999999"/>
                </a:solidFill>
                <a:latin typeface="Open Sans"/>
                <a:ea typeface="Open Sans"/>
                <a:cs typeface="Open Sans"/>
                <a:sym typeface="Open Sans"/>
              </a:defRPr>
            </a:lvl8pPr>
            <a:lvl9pPr lvl="8" rtl="0">
              <a:buNone/>
              <a:defRPr sz="700">
                <a:solidFill>
                  <a:srgbClr val="999999"/>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
              <a:t>‹#›</a:t>
            </a:fld>
            <a:endParaRPr/>
          </a:p>
        </p:txBody>
      </p:sp>
      <p:sp>
        <p:nvSpPr>
          <p:cNvPr id="36" name="Shape 36"/>
          <p:cNvSpPr txBox="1">
            <a:spLocks noGrp="1"/>
          </p:cNvSpPr>
          <p:nvPr>
            <p:ph type="body" idx="1"/>
          </p:nvPr>
        </p:nvSpPr>
        <p:spPr>
          <a:xfrm>
            <a:off x="7718725" y="4763926"/>
            <a:ext cx="942900" cy="200700"/>
          </a:xfrm>
          <a:prstGeom prst="rect">
            <a:avLst/>
          </a:prstGeom>
          <a:noFill/>
          <a:ln>
            <a:noFill/>
          </a:ln>
        </p:spPr>
        <p:txBody>
          <a:bodyPr spcFirstLastPara="1" wrap="square" lIns="91425" tIns="91425" rIns="91425" bIns="91425" anchor="t" anchorCtr="0"/>
          <a:lstStyle>
            <a:lvl1pPr marL="457200" lvl="0"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1pPr>
            <a:lvl2pPr marL="914400" lvl="1"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2pPr>
            <a:lvl3pPr marL="1371600" lvl="2"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3pPr>
            <a:lvl4pPr marL="1828800" lvl="3"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4pPr>
            <a:lvl5pPr marL="2286000" lvl="4"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5pPr>
            <a:lvl6pPr marL="2743200" lvl="5"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6pPr>
            <a:lvl7pPr marL="3200400" lvl="6"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7pPr>
            <a:lvl8pPr marL="3657600" lvl="7"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8pPr>
            <a:lvl9pPr marL="4114800" lvl="8" indent="-273050" algn="r" rtl="0">
              <a:spcBef>
                <a:spcPts val="0"/>
              </a:spcBef>
              <a:spcAft>
                <a:spcPts val="0"/>
              </a:spcAft>
              <a:buClr>
                <a:srgbClr val="999999"/>
              </a:buClr>
              <a:buSzPts val="700"/>
              <a:buFont typeface="Open Sans"/>
              <a:buChar char="■"/>
              <a:defRPr sz="700">
                <a:solidFill>
                  <a:srgbClr val="999999"/>
                </a:solidFill>
                <a:latin typeface="Open Sans"/>
                <a:ea typeface="Open Sans"/>
                <a:cs typeface="Open Sans"/>
                <a:sym typeface="Open Sans"/>
              </a:defRPr>
            </a:lvl9pPr>
          </a:lstStyle>
          <a:p>
            <a:endParaRPr/>
          </a:p>
        </p:txBody>
      </p:sp>
      <p:sp>
        <p:nvSpPr>
          <p:cNvPr id="37" name="Shape 37"/>
          <p:cNvSpPr txBox="1">
            <a:spLocks noGrp="1"/>
          </p:cNvSpPr>
          <p:nvPr>
            <p:ph type="body" idx="2"/>
          </p:nvPr>
        </p:nvSpPr>
        <p:spPr>
          <a:xfrm>
            <a:off x="241025" y="942525"/>
            <a:ext cx="8577600" cy="3720600"/>
          </a:xfrm>
          <a:prstGeom prst="rect">
            <a:avLst/>
          </a:prstGeom>
          <a:noFill/>
          <a:ln>
            <a:noFill/>
          </a:ln>
        </p:spPr>
        <p:txBody>
          <a:bodyPr spcFirstLastPara="1" wrap="square" lIns="91425" tIns="91425" rIns="91425" bIns="91425" anchor="t" anchorCtr="0"/>
          <a:lstStyle>
            <a:lvl1pPr marL="457200" lvl="0" indent="-330200" rtl="0">
              <a:lnSpc>
                <a:spcPct val="115000"/>
              </a:lnSpc>
              <a:spcBef>
                <a:spcPts val="0"/>
              </a:spcBef>
              <a:spcAft>
                <a:spcPts val="0"/>
              </a:spcAft>
              <a:buClr>
                <a:srgbClr val="C20000"/>
              </a:buClr>
              <a:buSzPts val="1600"/>
              <a:buFont typeface="Open Sans"/>
              <a:buChar char="●"/>
              <a:defRPr sz="1600">
                <a:solidFill>
                  <a:srgbClr val="434343"/>
                </a:solidFill>
                <a:latin typeface="Open Sans"/>
                <a:ea typeface="Open Sans"/>
                <a:cs typeface="Open Sans"/>
                <a:sym typeface="Open Sans"/>
              </a:defRPr>
            </a:lvl1pPr>
            <a:lvl2pPr marL="914400" lvl="1" indent="-330200" rtl="0">
              <a:lnSpc>
                <a:spcPct val="115000"/>
              </a:lnSpc>
              <a:spcBef>
                <a:spcPts val="0"/>
              </a:spcBef>
              <a:spcAft>
                <a:spcPts val="0"/>
              </a:spcAft>
              <a:buClr>
                <a:srgbClr val="C20000"/>
              </a:buClr>
              <a:buSzPts val="1600"/>
              <a:buFont typeface="Open Sans"/>
              <a:buChar char="○"/>
              <a:defRPr sz="1600">
                <a:solidFill>
                  <a:srgbClr val="434343"/>
                </a:solidFill>
                <a:latin typeface="Open Sans"/>
                <a:ea typeface="Open Sans"/>
                <a:cs typeface="Open Sans"/>
                <a:sym typeface="Open Sans"/>
              </a:defRPr>
            </a:lvl2pPr>
            <a:lvl3pPr marL="1371600" lvl="2" indent="-330200" rtl="0">
              <a:lnSpc>
                <a:spcPct val="115000"/>
              </a:lnSpc>
              <a:spcBef>
                <a:spcPts val="0"/>
              </a:spcBef>
              <a:spcAft>
                <a:spcPts val="0"/>
              </a:spcAft>
              <a:buClr>
                <a:srgbClr val="C20000"/>
              </a:buClr>
              <a:buSzPts val="1600"/>
              <a:buFont typeface="Open Sans"/>
              <a:buChar char="■"/>
              <a:defRPr sz="1600">
                <a:solidFill>
                  <a:srgbClr val="434343"/>
                </a:solidFill>
                <a:latin typeface="Open Sans"/>
                <a:ea typeface="Open Sans"/>
                <a:cs typeface="Open Sans"/>
                <a:sym typeface="Open Sans"/>
              </a:defRPr>
            </a:lvl3pPr>
            <a:lvl4pPr marL="1828800" lvl="3" indent="-330200" rtl="0">
              <a:lnSpc>
                <a:spcPct val="115000"/>
              </a:lnSpc>
              <a:spcBef>
                <a:spcPts val="0"/>
              </a:spcBef>
              <a:spcAft>
                <a:spcPts val="0"/>
              </a:spcAft>
              <a:buClr>
                <a:srgbClr val="C20000"/>
              </a:buClr>
              <a:buSzPts val="1600"/>
              <a:buFont typeface="Open Sans"/>
              <a:buChar char="●"/>
              <a:defRPr sz="1600">
                <a:solidFill>
                  <a:srgbClr val="434343"/>
                </a:solidFill>
                <a:latin typeface="Open Sans"/>
                <a:ea typeface="Open Sans"/>
                <a:cs typeface="Open Sans"/>
                <a:sym typeface="Open Sans"/>
              </a:defRPr>
            </a:lvl4pPr>
            <a:lvl5pPr marL="2286000" lvl="4" indent="-330200" rtl="0">
              <a:lnSpc>
                <a:spcPct val="115000"/>
              </a:lnSpc>
              <a:spcBef>
                <a:spcPts val="0"/>
              </a:spcBef>
              <a:spcAft>
                <a:spcPts val="0"/>
              </a:spcAft>
              <a:buClr>
                <a:srgbClr val="C20000"/>
              </a:buClr>
              <a:buSzPts val="1600"/>
              <a:buFont typeface="Open Sans"/>
              <a:buChar char="○"/>
              <a:defRPr sz="1600">
                <a:solidFill>
                  <a:srgbClr val="434343"/>
                </a:solidFill>
                <a:latin typeface="Open Sans"/>
                <a:ea typeface="Open Sans"/>
                <a:cs typeface="Open Sans"/>
                <a:sym typeface="Open Sans"/>
              </a:defRPr>
            </a:lvl5pPr>
            <a:lvl6pPr marL="2743200" lvl="5" indent="-330200" rtl="0">
              <a:lnSpc>
                <a:spcPct val="115000"/>
              </a:lnSpc>
              <a:spcBef>
                <a:spcPts val="0"/>
              </a:spcBef>
              <a:spcAft>
                <a:spcPts val="0"/>
              </a:spcAft>
              <a:buClr>
                <a:srgbClr val="C20000"/>
              </a:buClr>
              <a:buSzPts val="1600"/>
              <a:buFont typeface="Open Sans"/>
              <a:buChar char="■"/>
              <a:defRPr sz="1600">
                <a:solidFill>
                  <a:srgbClr val="434343"/>
                </a:solidFill>
                <a:latin typeface="Open Sans"/>
                <a:ea typeface="Open Sans"/>
                <a:cs typeface="Open Sans"/>
                <a:sym typeface="Open Sans"/>
              </a:defRPr>
            </a:lvl6pPr>
            <a:lvl7pPr marL="3200400" lvl="6" indent="-330200" rtl="0">
              <a:lnSpc>
                <a:spcPct val="115000"/>
              </a:lnSpc>
              <a:spcBef>
                <a:spcPts val="0"/>
              </a:spcBef>
              <a:spcAft>
                <a:spcPts val="0"/>
              </a:spcAft>
              <a:buClr>
                <a:srgbClr val="C20000"/>
              </a:buClr>
              <a:buSzPts val="1600"/>
              <a:buFont typeface="Open Sans"/>
              <a:buChar char="●"/>
              <a:defRPr sz="1600">
                <a:solidFill>
                  <a:srgbClr val="434343"/>
                </a:solidFill>
                <a:latin typeface="Open Sans"/>
                <a:ea typeface="Open Sans"/>
                <a:cs typeface="Open Sans"/>
                <a:sym typeface="Open Sans"/>
              </a:defRPr>
            </a:lvl7pPr>
            <a:lvl8pPr marL="3657600" lvl="7" indent="-330200" rtl="0">
              <a:lnSpc>
                <a:spcPct val="115000"/>
              </a:lnSpc>
              <a:spcBef>
                <a:spcPts val="0"/>
              </a:spcBef>
              <a:spcAft>
                <a:spcPts val="0"/>
              </a:spcAft>
              <a:buClr>
                <a:srgbClr val="C20000"/>
              </a:buClr>
              <a:buSzPts val="1600"/>
              <a:buFont typeface="Open Sans"/>
              <a:buChar char="○"/>
              <a:defRPr sz="1600">
                <a:solidFill>
                  <a:srgbClr val="434343"/>
                </a:solidFill>
                <a:latin typeface="Open Sans"/>
                <a:ea typeface="Open Sans"/>
                <a:cs typeface="Open Sans"/>
                <a:sym typeface="Open Sans"/>
              </a:defRPr>
            </a:lvl8pPr>
            <a:lvl9pPr marL="4114800" lvl="8" indent="-342900" rtl="0">
              <a:lnSpc>
                <a:spcPct val="115000"/>
              </a:lnSpc>
              <a:spcBef>
                <a:spcPts val="0"/>
              </a:spcBef>
              <a:spcAft>
                <a:spcPts val="0"/>
              </a:spcAft>
              <a:buClr>
                <a:srgbClr val="C20000"/>
              </a:buClr>
              <a:buSzPts val="1800"/>
              <a:buFont typeface="Open Sans"/>
              <a:buChar char="■"/>
              <a:defRPr sz="1800">
                <a:solidFill>
                  <a:srgbClr val="434343"/>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3299419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parator">
  <p:cSld name="Separator">
    <p:spTree>
      <p:nvGrpSpPr>
        <p:cNvPr id="1" name="Shape 65"/>
        <p:cNvGrpSpPr/>
        <p:nvPr/>
      </p:nvGrpSpPr>
      <p:grpSpPr>
        <a:xfrm>
          <a:off x="0" y="0"/>
          <a:ext cx="0" cy="0"/>
          <a:chOff x="0" y="0"/>
          <a:chExt cx="0" cy="0"/>
        </a:xfrm>
      </p:grpSpPr>
      <p:sp>
        <p:nvSpPr>
          <p:cNvPr id="69" name="Shape 69"/>
          <p:cNvSpPr txBox="1">
            <a:spLocks noGrp="1"/>
          </p:cNvSpPr>
          <p:nvPr>
            <p:ph type="title"/>
          </p:nvPr>
        </p:nvSpPr>
        <p:spPr>
          <a:xfrm>
            <a:off x="-6500" y="2243400"/>
            <a:ext cx="9144000" cy="656700"/>
          </a:xfrm>
          <a:prstGeom prst="rect">
            <a:avLst/>
          </a:prstGeom>
        </p:spPr>
        <p:txBody>
          <a:bodyPr spcFirstLastPara="1" wrap="square" lIns="91425" tIns="91425" rIns="91425" bIns="91425" anchor="t" anchorCtr="0"/>
          <a:lstStyle>
            <a:lvl1pPr lvl="0" algn="ctr" rtl="0">
              <a:spcBef>
                <a:spcPts val="0"/>
              </a:spcBef>
              <a:spcAft>
                <a:spcPts val="0"/>
              </a:spcAft>
              <a:buNone/>
              <a:defRPr sz="3600" b="1">
                <a:solidFill>
                  <a:srgbClr val="FFFFFF"/>
                </a:solidFill>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86357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parator 2">
  <p:cSld name="Separator 2">
    <p:spTree>
      <p:nvGrpSpPr>
        <p:cNvPr id="1" name="Shape 179"/>
        <p:cNvGrpSpPr/>
        <p:nvPr/>
      </p:nvGrpSpPr>
      <p:grpSpPr>
        <a:xfrm>
          <a:off x="0" y="0"/>
          <a:ext cx="0" cy="0"/>
          <a:chOff x="0" y="0"/>
          <a:chExt cx="0" cy="0"/>
        </a:xfrm>
      </p:grpSpPr>
      <p:sp>
        <p:nvSpPr>
          <p:cNvPr id="180" name="Shape 180"/>
          <p:cNvSpPr/>
          <p:nvPr/>
        </p:nvSpPr>
        <p:spPr>
          <a:xfrm>
            <a:off x="0" y="-6662"/>
            <a:ext cx="9144000" cy="13200"/>
          </a:xfrm>
          <a:prstGeom prst="rect">
            <a:avLst/>
          </a:prstGeom>
          <a:solidFill>
            <a:srgbClr val="CC2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
              <a:buFont typeface="Arial"/>
              <a:buNone/>
            </a:pPr>
            <a:r>
              <a:rPr lang="en" sz="1400" b="0" i="0" u="none" strike="noStrike" cap="none">
                <a:solidFill>
                  <a:srgbClr val="000000"/>
                </a:solidFill>
                <a:latin typeface="Arial"/>
                <a:ea typeface="Arial"/>
                <a:cs typeface="Arial"/>
                <a:sym typeface="Arial"/>
              </a:rPr>
              <a:t>  </a:t>
            </a:r>
            <a:endParaRPr/>
          </a:p>
        </p:txBody>
      </p:sp>
      <p:sp>
        <p:nvSpPr>
          <p:cNvPr id="181" name="Shape 181"/>
          <p:cNvSpPr txBox="1">
            <a:spLocks noGrp="1"/>
          </p:cNvSpPr>
          <p:nvPr>
            <p:ph type="sldNum" idx="12"/>
          </p:nvPr>
        </p:nvSpPr>
        <p:spPr>
          <a:xfrm>
            <a:off x="8556783" y="4749850"/>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FFFFFF"/>
              </a:buClr>
              <a:buSzPts val="350"/>
              <a:buFont typeface="Open Sans"/>
              <a:buNone/>
              <a:defRPr sz="1400" b="0" i="0" u="none" strike="noStrike" cap="none">
                <a:solidFill>
                  <a:srgbClr val="FFFFFF"/>
                </a:solidFill>
                <a:latin typeface="Open Sans"/>
                <a:ea typeface="Open Sans"/>
                <a:cs typeface="Open Sans"/>
                <a:sym typeface="Open Sans"/>
              </a:defRPr>
            </a:lvl1pPr>
            <a:lvl2pPr marL="0" marR="0" lvl="1" indent="0" algn="l" rtl="0">
              <a:lnSpc>
                <a:spcPct val="100000"/>
              </a:lnSpc>
              <a:spcBef>
                <a:spcPts val="0"/>
              </a:spcBef>
              <a:spcAft>
                <a:spcPts val="0"/>
              </a:spcAft>
              <a:buClr>
                <a:srgbClr val="FFFFFF"/>
              </a:buClr>
              <a:buSzPts val="350"/>
              <a:buFont typeface="Open Sans"/>
              <a:buNone/>
              <a:defRPr sz="1400" b="0" i="0" u="none" strike="noStrike" cap="none">
                <a:solidFill>
                  <a:srgbClr val="FFFFFF"/>
                </a:solidFill>
                <a:latin typeface="Open Sans"/>
                <a:ea typeface="Open Sans"/>
                <a:cs typeface="Open Sans"/>
                <a:sym typeface="Open Sans"/>
              </a:defRPr>
            </a:lvl2pPr>
            <a:lvl3pPr marL="0" marR="0" lvl="2" indent="0" algn="l" rtl="0">
              <a:lnSpc>
                <a:spcPct val="100000"/>
              </a:lnSpc>
              <a:spcBef>
                <a:spcPts val="0"/>
              </a:spcBef>
              <a:spcAft>
                <a:spcPts val="0"/>
              </a:spcAft>
              <a:buClr>
                <a:srgbClr val="FFFFFF"/>
              </a:buClr>
              <a:buSzPts val="350"/>
              <a:buFont typeface="Open Sans"/>
              <a:buNone/>
              <a:defRPr sz="1400" b="0" i="0" u="none" strike="noStrike" cap="none">
                <a:solidFill>
                  <a:srgbClr val="FFFFFF"/>
                </a:solidFill>
                <a:latin typeface="Open Sans"/>
                <a:ea typeface="Open Sans"/>
                <a:cs typeface="Open Sans"/>
                <a:sym typeface="Open Sans"/>
              </a:defRPr>
            </a:lvl3pPr>
            <a:lvl4pPr marL="0" marR="0" lvl="3" indent="0" algn="l" rtl="0">
              <a:lnSpc>
                <a:spcPct val="100000"/>
              </a:lnSpc>
              <a:spcBef>
                <a:spcPts val="0"/>
              </a:spcBef>
              <a:spcAft>
                <a:spcPts val="0"/>
              </a:spcAft>
              <a:buClr>
                <a:srgbClr val="FFFFFF"/>
              </a:buClr>
              <a:buSzPts val="350"/>
              <a:buFont typeface="Open Sans"/>
              <a:buNone/>
              <a:defRPr sz="1400" b="0" i="0" u="none" strike="noStrike" cap="none">
                <a:solidFill>
                  <a:srgbClr val="FFFFFF"/>
                </a:solidFill>
                <a:latin typeface="Open Sans"/>
                <a:ea typeface="Open Sans"/>
                <a:cs typeface="Open Sans"/>
                <a:sym typeface="Open Sans"/>
              </a:defRPr>
            </a:lvl4pPr>
            <a:lvl5pPr marL="0" marR="0" lvl="4" indent="0" algn="l" rtl="0">
              <a:lnSpc>
                <a:spcPct val="100000"/>
              </a:lnSpc>
              <a:spcBef>
                <a:spcPts val="0"/>
              </a:spcBef>
              <a:spcAft>
                <a:spcPts val="0"/>
              </a:spcAft>
              <a:buClr>
                <a:srgbClr val="FFFFFF"/>
              </a:buClr>
              <a:buSzPts val="350"/>
              <a:buFont typeface="Open Sans"/>
              <a:buNone/>
              <a:defRPr sz="1400" b="0" i="0" u="none" strike="noStrike" cap="none">
                <a:solidFill>
                  <a:srgbClr val="FFFFFF"/>
                </a:solidFill>
                <a:latin typeface="Open Sans"/>
                <a:ea typeface="Open Sans"/>
                <a:cs typeface="Open Sans"/>
                <a:sym typeface="Open Sans"/>
              </a:defRPr>
            </a:lvl5pPr>
            <a:lvl6pPr marL="0" marR="0" lvl="5" indent="0" algn="l" rtl="0">
              <a:lnSpc>
                <a:spcPct val="100000"/>
              </a:lnSpc>
              <a:spcBef>
                <a:spcPts val="0"/>
              </a:spcBef>
              <a:spcAft>
                <a:spcPts val="0"/>
              </a:spcAft>
              <a:buClr>
                <a:srgbClr val="FFFFFF"/>
              </a:buClr>
              <a:buSzPts val="350"/>
              <a:buFont typeface="Open Sans"/>
              <a:buNone/>
              <a:defRPr sz="1400" b="0" i="0" u="none" strike="noStrike" cap="none">
                <a:solidFill>
                  <a:srgbClr val="FFFFFF"/>
                </a:solidFill>
                <a:latin typeface="Open Sans"/>
                <a:ea typeface="Open Sans"/>
                <a:cs typeface="Open Sans"/>
                <a:sym typeface="Open Sans"/>
              </a:defRPr>
            </a:lvl6pPr>
            <a:lvl7pPr marL="0" marR="0" lvl="6" indent="0" algn="l" rtl="0">
              <a:lnSpc>
                <a:spcPct val="100000"/>
              </a:lnSpc>
              <a:spcBef>
                <a:spcPts val="0"/>
              </a:spcBef>
              <a:spcAft>
                <a:spcPts val="0"/>
              </a:spcAft>
              <a:buClr>
                <a:srgbClr val="FFFFFF"/>
              </a:buClr>
              <a:buSzPts val="350"/>
              <a:buFont typeface="Open Sans"/>
              <a:buNone/>
              <a:defRPr sz="1400" b="0" i="0" u="none" strike="noStrike" cap="none">
                <a:solidFill>
                  <a:srgbClr val="FFFFFF"/>
                </a:solidFill>
                <a:latin typeface="Open Sans"/>
                <a:ea typeface="Open Sans"/>
                <a:cs typeface="Open Sans"/>
                <a:sym typeface="Open Sans"/>
              </a:defRPr>
            </a:lvl7pPr>
            <a:lvl8pPr marL="0" marR="0" lvl="7" indent="0" algn="l" rtl="0">
              <a:lnSpc>
                <a:spcPct val="100000"/>
              </a:lnSpc>
              <a:spcBef>
                <a:spcPts val="0"/>
              </a:spcBef>
              <a:spcAft>
                <a:spcPts val="0"/>
              </a:spcAft>
              <a:buClr>
                <a:srgbClr val="FFFFFF"/>
              </a:buClr>
              <a:buSzPts val="350"/>
              <a:buFont typeface="Open Sans"/>
              <a:buNone/>
              <a:defRPr sz="1400" b="0" i="0" u="none" strike="noStrike" cap="none">
                <a:solidFill>
                  <a:srgbClr val="FFFFFF"/>
                </a:solidFill>
                <a:latin typeface="Open Sans"/>
                <a:ea typeface="Open Sans"/>
                <a:cs typeface="Open Sans"/>
                <a:sym typeface="Open Sans"/>
              </a:defRPr>
            </a:lvl8pPr>
            <a:lvl9pPr marL="0" marR="0" lvl="8" indent="0" algn="l" rtl="0">
              <a:lnSpc>
                <a:spcPct val="100000"/>
              </a:lnSpc>
              <a:spcBef>
                <a:spcPts val="0"/>
              </a:spcBef>
              <a:spcAft>
                <a:spcPts val="0"/>
              </a:spcAft>
              <a:buClr>
                <a:srgbClr val="FFFFFF"/>
              </a:buClr>
              <a:buSzPts val="350"/>
              <a:buFont typeface="Open Sans"/>
              <a:buNone/>
              <a:defRPr sz="1400" b="0" i="0" u="none" strike="noStrike" cap="none">
                <a:solidFill>
                  <a:srgbClr val="FFFFFF"/>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
              <a:t>‹#›</a:t>
            </a:fld>
            <a:endParaRPr/>
          </a:p>
        </p:txBody>
      </p:sp>
      <p:pic>
        <p:nvPicPr>
          <p:cNvPr id="182" name="Shape 182" descr="OutSystems_rings-brand-image (2xSize).png"/>
          <p:cNvPicPr preferRelativeResize="0"/>
          <p:nvPr/>
        </p:nvPicPr>
        <p:blipFill rotWithShape="1">
          <a:blip r:embed="rId2">
            <a:alphaModFix amt="20000"/>
          </a:blip>
          <a:srcRect t="10191" b="10183"/>
          <a:stretch/>
        </p:blipFill>
        <p:spPr>
          <a:xfrm>
            <a:off x="0" y="0"/>
            <a:ext cx="8862735" cy="5111487"/>
          </a:xfrm>
          <a:prstGeom prst="rect">
            <a:avLst/>
          </a:prstGeom>
          <a:noFill/>
          <a:ln>
            <a:noFill/>
          </a:ln>
        </p:spPr>
      </p:pic>
      <p:sp>
        <p:nvSpPr>
          <p:cNvPr id="183" name="Shape 183"/>
          <p:cNvSpPr txBox="1">
            <a:spLocks noGrp="1"/>
          </p:cNvSpPr>
          <p:nvPr>
            <p:ph type="title"/>
          </p:nvPr>
        </p:nvSpPr>
        <p:spPr>
          <a:xfrm>
            <a:off x="-6500" y="2243400"/>
            <a:ext cx="9144000" cy="6567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dk1"/>
              </a:buClr>
              <a:buSzPts val="3600"/>
              <a:buFont typeface="Open Sans"/>
              <a:buNone/>
              <a:defRPr sz="3600" b="1" i="0" u="none" strike="noStrike" cap="none">
                <a:solidFill>
                  <a:srgbClr val="000000"/>
                </a:solidFill>
                <a:latin typeface="Open Sans"/>
                <a:ea typeface="Open Sans"/>
                <a:cs typeface="Open Sans"/>
                <a:sym typeface="Open Sans"/>
              </a:defRPr>
            </a:lvl1pPr>
            <a:lvl2pPr lvl="1" indent="0" rtl="0">
              <a:spcBef>
                <a:spcPts val="0"/>
              </a:spcBef>
              <a:spcAft>
                <a:spcPts val="0"/>
              </a:spcAft>
              <a:buClr>
                <a:schemeClr val="dk1"/>
              </a:buClr>
              <a:buSzPts val="2800"/>
              <a:buFont typeface="Arial"/>
              <a:buNone/>
              <a:defRPr sz="2800">
                <a:solidFill>
                  <a:schemeClr val="dk1"/>
                </a:solidFill>
              </a:defRPr>
            </a:lvl2pPr>
            <a:lvl3pPr lvl="2" indent="0" rtl="0">
              <a:spcBef>
                <a:spcPts val="0"/>
              </a:spcBef>
              <a:spcAft>
                <a:spcPts val="0"/>
              </a:spcAft>
              <a:buClr>
                <a:schemeClr val="dk1"/>
              </a:buClr>
              <a:buSzPts val="2800"/>
              <a:buFont typeface="Arial"/>
              <a:buNone/>
              <a:defRPr sz="2800">
                <a:solidFill>
                  <a:schemeClr val="dk1"/>
                </a:solidFill>
              </a:defRPr>
            </a:lvl3pPr>
            <a:lvl4pPr lvl="3" indent="0" rtl="0">
              <a:spcBef>
                <a:spcPts val="0"/>
              </a:spcBef>
              <a:spcAft>
                <a:spcPts val="0"/>
              </a:spcAft>
              <a:buClr>
                <a:schemeClr val="dk1"/>
              </a:buClr>
              <a:buSzPts val="2800"/>
              <a:buFont typeface="Arial"/>
              <a:buNone/>
              <a:defRPr sz="2800">
                <a:solidFill>
                  <a:schemeClr val="dk1"/>
                </a:solidFill>
              </a:defRPr>
            </a:lvl4pPr>
            <a:lvl5pPr lvl="4" indent="0" rtl="0">
              <a:spcBef>
                <a:spcPts val="0"/>
              </a:spcBef>
              <a:spcAft>
                <a:spcPts val="0"/>
              </a:spcAft>
              <a:buClr>
                <a:schemeClr val="dk1"/>
              </a:buClr>
              <a:buSzPts val="2800"/>
              <a:buFont typeface="Arial"/>
              <a:buNone/>
              <a:defRPr sz="2800">
                <a:solidFill>
                  <a:schemeClr val="dk1"/>
                </a:solidFill>
              </a:defRPr>
            </a:lvl5pPr>
            <a:lvl6pPr lvl="5" indent="0" rtl="0">
              <a:spcBef>
                <a:spcPts val="0"/>
              </a:spcBef>
              <a:spcAft>
                <a:spcPts val="0"/>
              </a:spcAft>
              <a:buClr>
                <a:schemeClr val="dk1"/>
              </a:buClr>
              <a:buSzPts val="2800"/>
              <a:buFont typeface="Arial"/>
              <a:buNone/>
              <a:defRPr sz="2800">
                <a:solidFill>
                  <a:schemeClr val="dk1"/>
                </a:solidFill>
              </a:defRPr>
            </a:lvl6pPr>
            <a:lvl7pPr lvl="6" indent="0" rtl="0">
              <a:spcBef>
                <a:spcPts val="0"/>
              </a:spcBef>
              <a:spcAft>
                <a:spcPts val="0"/>
              </a:spcAft>
              <a:buClr>
                <a:schemeClr val="dk1"/>
              </a:buClr>
              <a:buSzPts val="2800"/>
              <a:buFont typeface="Arial"/>
              <a:buNone/>
              <a:defRPr sz="2800">
                <a:solidFill>
                  <a:schemeClr val="dk1"/>
                </a:solidFill>
              </a:defRPr>
            </a:lvl7pPr>
            <a:lvl8pPr lvl="7" indent="0" rtl="0">
              <a:spcBef>
                <a:spcPts val="0"/>
              </a:spcBef>
              <a:spcAft>
                <a:spcPts val="0"/>
              </a:spcAft>
              <a:buClr>
                <a:schemeClr val="dk1"/>
              </a:buClr>
              <a:buSzPts val="2800"/>
              <a:buFont typeface="Arial"/>
              <a:buNone/>
              <a:defRPr sz="2800">
                <a:solidFill>
                  <a:schemeClr val="dk1"/>
                </a:solidFill>
              </a:defRPr>
            </a:lvl8pPr>
            <a:lvl9pPr lvl="8" indent="0" rtl="0">
              <a:spcBef>
                <a:spcPts val="0"/>
              </a:spcBef>
              <a:spcAft>
                <a:spcPts val="0"/>
              </a:spcAft>
              <a:buClr>
                <a:schemeClr val="dk1"/>
              </a:buClr>
              <a:buSzPts val="2800"/>
              <a:buFont typeface="Arial"/>
              <a:buNone/>
              <a:defRPr sz="28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fault">
  <p:cSld name="Default">
    <p:spTree>
      <p:nvGrpSpPr>
        <p:cNvPr id="1" name="Shape 184"/>
        <p:cNvGrpSpPr/>
        <p:nvPr/>
      </p:nvGrpSpPr>
      <p:grpSpPr>
        <a:xfrm>
          <a:off x="0" y="0"/>
          <a:ext cx="0" cy="0"/>
          <a:chOff x="0" y="0"/>
          <a:chExt cx="0" cy="0"/>
        </a:xfrm>
      </p:grpSpPr>
      <p:pic>
        <p:nvPicPr>
          <p:cNvPr id="185" name="Shape 185" descr="shutterstock_53960527-BW.jpg"/>
          <p:cNvPicPr preferRelativeResize="0"/>
          <p:nvPr/>
        </p:nvPicPr>
        <p:blipFill rotWithShape="1">
          <a:blip r:embed="rId2">
            <a:alphaModFix/>
          </a:blip>
          <a:srcRect t="29255" r="22185" b="26915"/>
          <a:stretch/>
        </p:blipFill>
        <p:spPr>
          <a:xfrm>
            <a:off x="0" y="-6675"/>
            <a:ext cx="9095299" cy="5122668"/>
          </a:xfrm>
          <a:prstGeom prst="rect">
            <a:avLst/>
          </a:prstGeom>
          <a:noFill/>
          <a:ln>
            <a:noFill/>
          </a:ln>
        </p:spPr>
      </p:pic>
      <p:sp>
        <p:nvSpPr>
          <p:cNvPr id="186" name="Shape 186"/>
          <p:cNvSpPr/>
          <p:nvPr/>
        </p:nvSpPr>
        <p:spPr>
          <a:xfrm>
            <a:off x="0" y="-3300"/>
            <a:ext cx="9144000" cy="5150100"/>
          </a:xfrm>
          <a:prstGeom prst="rect">
            <a:avLst/>
          </a:prstGeom>
          <a:solidFill>
            <a:srgbClr val="000513">
              <a:alpha val="607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Shape 187"/>
          <p:cNvSpPr/>
          <p:nvPr/>
        </p:nvSpPr>
        <p:spPr>
          <a:xfrm>
            <a:off x="0" y="0"/>
            <a:ext cx="9144000" cy="13200"/>
          </a:xfrm>
          <a:prstGeom prst="rect">
            <a:avLst/>
          </a:prstGeom>
          <a:solidFill>
            <a:srgbClr val="C2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
              <a:buFont typeface="Arial"/>
              <a:buNone/>
            </a:pPr>
            <a:r>
              <a:rPr lang="en" sz="1400" b="0" i="0" u="none" strike="noStrike" cap="none">
                <a:solidFill>
                  <a:srgbClr val="000000"/>
                </a:solidFill>
                <a:latin typeface="Arial"/>
                <a:ea typeface="Arial"/>
                <a:cs typeface="Arial"/>
                <a:sym typeface="Arial"/>
              </a:rPr>
              <a:t>  </a:t>
            </a:r>
            <a:endParaRPr/>
          </a:p>
        </p:txBody>
      </p:sp>
      <p:sp>
        <p:nvSpPr>
          <p:cNvPr id="188" name="Shape 188"/>
          <p:cNvSpPr txBox="1">
            <a:spLocks noGrp="1"/>
          </p:cNvSpPr>
          <p:nvPr>
            <p:ph type="ctrTitle"/>
          </p:nvPr>
        </p:nvSpPr>
        <p:spPr>
          <a:xfrm>
            <a:off x="334525" y="3031744"/>
            <a:ext cx="7053900" cy="646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FFFFFF"/>
              </a:buClr>
              <a:buSzPts val="3600"/>
              <a:buFont typeface="Open Sans"/>
              <a:buNone/>
              <a:defRPr sz="3600" b="1" i="0" u="none" strike="noStrike" cap="none">
                <a:solidFill>
                  <a:srgbClr val="FFFFFF"/>
                </a:solidFill>
                <a:latin typeface="Open Sans"/>
                <a:ea typeface="Open Sans"/>
                <a:cs typeface="Open Sans"/>
                <a:sym typeface="Open Sans"/>
              </a:defRPr>
            </a:lvl1pPr>
            <a:lvl2pPr lvl="1" indent="0" algn="ctr" rtl="0">
              <a:spcBef>
                <a:spcPts val="0"/>
              </a:spcBef>
              <a:spcAft>
                <a:spcPts val="0"/>
              </a:spcAft>
              <a:buClr>
                <a:schemeClr val="dk1"/>
              </a:buClr>
              <a:buSzPts val="5200"/>
              <a:buFont typeface="Arial"/>
              <a:buNone/>
              <a:defRPr sz="5200">
                <a:solidFill>
                  <a:schemeClr val="dk1"/>
                </a:solidFill>
              </a:defRPr>
            </a:lvl2pPr>
            <a:lvl3pPr lvl="2" indent="0" algn="ctr" rtl="0">
              <a:spcBef>
                <a:spcPts val="0"/>
              </a:spcBef>
              <a:spcAft>
                <a:spcPts val="0"/>
              </a:spcAft>
              <a:buClr>
                <a:schemeClr val="dk1"/>
              </a:buClr>
              <a:buSzPts val="5200"/>
              <a:buFont typeface="Arial"/>
              <a:buNone/>
              <a:defRPr sz="5200">
                <a:solidFill>
                  <a:schemeClr val="dk1"/>
                </a:solidFill>
              </a:defRPr>
            </a:lvl3pPr>
            <a:lvl4pPr lvl="3" indent="0" algn="ctr" rtl="0">
              <a:spcBef>
                <a:spcPts val="0"/>
              </a:spcBef>
              <a:spcAft>
                <a:spcPts val="0"/>
              </a:spcAft>
              <a:buClr>
                <a:schemeClr val="dk1"/>
              </a:buClr>
              <a:buSzPts val="5200"/>
              <a:buFont typeface="Arial"/>
              <a:buNone/>
              <a:defRPr sz="5200">
                <a:solidFill>
                  <a:schemeClr val="dk1"/>
                </a:solidFill>
              </a:defRPr>
            </a:lvl4pPr>
            <a:lvl5pPr lvl="4" indent="0" algn="ctr" rtl="0">
              <a:spcBef>
                <a:spcPts val="0"/>
              </a:spcBef>
              <a:spcAft>
                <a:spcPts val="0"/>
              </a:spcAft>
              <a:buClr>
                <a:schemeClr val="dk1"/>
              </a:buClr>
              <a:buSzPts val="5200"/>
              <a:buFont typeface="Arial"/>
              <a:buNone/>
              <a:defRPr sz="5200">
                <a:solidFill>
                  <a:schemeClr val="dk1"/>
                </a:solidFill>
              </a:defRPr>
            </a:lvl5pPr>
            <a:lvl6pPr lvl="5" indent="0" algn="ctr" rtl="0">
              <a:spcBef>
                <a:spcPts val="0"/>
              </a:spcBef>
              <a:spcAft>
                <a:spcPts val="0"/>
              </a:spcAft>
              <a:buClr>
                <a:schemeClr val="dk1"/>
              </a:buClr>
              <a:buSzPts val="5200"/>
              <a:buFont typeface="Arial"/>
              <a:buNone/>
              <a:defRPr sz="5200">
                <a:solidFill>
                  <a:schemeClr val="dk1"/>
                </a:solidFill>
              </a:defRPr>
            </a:lvl6pPr>
            <a:lvl7pPr lvl="6" indent="0" algn="ctr" rtl="0">
              <a:spcBef>
                <a:spcPts val="0"/>
              </a:spcBef>
              <a:spcAft>
                <a:spcPts val="0"/>
              </a:spcAft>
              <a:buClr>
                <a:schemeClr val="dk1"/>
              </a:buClr>
              <a:buSzPts val="5200"/>
              <a:buFont typeface="Arial"/>
              <a:buNone/>
              <a:defRPr sz="5200">
                <a:solidFill>
                  <a:schemeClr val="dk1"/>
                </a:solidFill>
              </a:defRPr>
            </a:lvl7pPr>
            <a:lvl8pPr lvl="7" indent="0" algn="ctr" rtl="0">
              <a:spcBef>
                <a:spcPts val="0"/>
              </a:spcBef>
              <a:spcAft>
                <a:spcPts val="0"/>
              </a:spcAft>
              <a:buClr>
                <a:schemeClr val="dk1"/>
              </a:buClr>
              <a:buSzPts val="5200"/>
              <a:buFont typeface="Arial"/>
              <a:buNone/>
              <a:defRPr sz="5200">
                <a:solidFill>
                  <a:schemeClr val="dk1"/>
                </a:solidFill>
              </a:defRPr>
            </a:lvl8pPr>
            <a:lvl9pPr lvl="8" indent="0" algn="ctr" rtl="0">
              <a:spcBef>
                <a:spcPts val="0"/>
              </a:spcBef>
              <a:spcAft>
                <a:spcPts val="0"/>
              </a:spcAft>
              <a:buClr>
                <a:schemeClr val="dk1"/>
              </a:buClr>
              <a:buSzPts val="5200"/>
              <a:buFont typeface="Arial"/>
              <a:buNone/>
              <a:defRPr sz="5200">
                <a:solidFill>
                  <a:schemeClr val="dk1"/>
                </a:solidFill>
              </a:defRPr>
            </a:lvl9pPr>
          </a:lstStyle>
          <a:p>
            <a:endParaRPr/>
          </a:p>
        </p:txBody>
      </p:sp>
      <p:sp>
        <p:nvSpPr>
          <p:cNvPr id="189" name="Shape 189"/>
          <p:cNvSpPr txBox="1">
            <a:spLocks noGrp="1"/>
          </p:cNvSpPr>
          <p:nvPr>
            <p:ph type="subTitle" idx="1"/>
          </p:nvPr>
        </p:nvSpPr>
        <p:spPr>
          <a:xfrm>
            <a:off x="334525" y="3672425"/>
            <a:ext cx="7053900" cy="4761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1pPr>
            <a:lvl2pPr marL="457200" marR="0" lvl="1" indent="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914400" marR="0" lvl="2" indent="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371600" marR="0" lvl="3" indent="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1828800" marR="0" lvl="4" indent="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286000" marR="0" lvl="5" indent="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L="2743200" marR="0" lvl="6" indent="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L="3200400" marR="0" lvl="7" indent="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L="3657600" marR="0" lvl="8" indent="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90" name="Shape 190"/>
          <p:cNvSpPr/>
          <p:nvPr/>
        </p:nvSpPr>
        <p:spPr>
          <a:xfrm>
            <a:off x="0" y="3643573"/>
            <a:ext cx="5070300" cy="13200"/>
          </a:xfrm>
          <a:prstGeom prst="rect">
            <a:avLst/>
          </a:prstGeom>
          <a:solidFill>
            <a:srgbClr val="C2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Shape 191" descr="branco.png"/>
          <p:cNvPicPr preferRelativeResize="0"/>
          <p:nvPr/>
        </p:nvPicPr>
        <p:blipFill rotWithShape="1">
          <a:blip r:embed="rId3">
            <a:alphaModFix/>
          </a:blip>
          <a:srcRect l="-3948" t="-30593" r="-3937" b="-30593"/>
          <a:stretch/>
        </p:blipFill>
        <p:spPr>
          <a:xfrm>
            <a:off x="5756930" y="178946"/>
            <a:ext cx="3027331" cy="86870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with subtitle">
  <p:cSld name="Text with subtitle">
    <p:spTree>
      <p:nvGrpSpPr>
        <p:cNvPr id="1" name="Shape 192"/>
        <p:cNvGrpSpPr/>
        <p:nvPr/>
      </p:nvGrpSpPr>
      <p:grpSpPr>
        <a:xfrm>
          <a:off x="0" y="0"/>
          <a:ext cx="0" cy="0"/>
          <a:chOff x="0" y="0"/>
          <a:chExt cx="0" cy="0"/>
        </a:xfrm>
      </p:grpSpPr>
      <p:sp>
        <p:nvSpPr>
          <p:cNvPr id="193" name="Shape 193"/>
          <p:cNvSpPr/>
          <p:nvPr/>
        </p:nvSpPr>
        <p:spPr>
          <a:xfrm>
            <a:off x="0" y="-6662"/>
            <a:ext cx="9144000" cy="13200"/>
          </a:xfrm>
          <a:prstGeom prst="rect">
            <a:avLst/>
          </a:prstGeom>
          <a:solidFill>
            <a:srgbClr val="CC2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
              <a:buFont typeface="Arial"/>
              <a:buNone/>
            </a:pPr>
            <a:r>
              <a:rPr lang="en" sz="1400" b="0" i="0" u="none" strike="noStrike" cap="none">
                <a:solidFill>
                  <a:srgbClr val="000000"/>
                </a:solidFill>
                <a:latin typeface="Arial"/>
                <a:ea typeface="Arial"/>
                <a:cs typeface="Arial"/>
                <a:sym typeface="Arial"/>
              </a:rPr>
              <a:t>  </a:t>
            </a:r>
            <a:endParaRPr/>
          </a:p>
        </p:txBody>
      </p:sp>
      <p:sp>
        <p:nvSpPr>
          <p:cNvPr id="194" name="Shape 194"/>
          <p:cNvSpPr/>
          <p:nvPr/>
        </p:nvSpPr>
        <p:spPr>
          <a:xfrm flipH="1">
            <a:off x="8644404" y="4862730"/>
            <a:ext cx="13500" cy="76800"/>
          </a:xfrm>
          <a:prstGeom prst="rect">
            <a:avLst/>
          </a:prstGeom>
          <a:solidFill>
            <a:srgbClr val="CC2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Shape 195"/>
          <p:cNvSpPr txBox="1">
            <a:spLocks noGrp="1"/>
          </p:cNvSpPr>
          <p:nvPr>
            <p:ph type="sldNum" idx="12"/>
          </p:nvPr>
        </p:nvSpPr>
        <p:spPr>
          <a:xfrm>
            <a:off x="8613765" y="4815799"/>
            <a:ext cx="289200" cy="174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1pPr>
            <a:lvl2pPr marL="0" marR="0" lvl="1"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2pPr>
            <a:lvl3pPr marL="0" marR="0" lvl="2"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3pPr>
            <a:lvl4pPr marL="0" marR="0" lvl="3"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4pPr>
            <a:lvl5pPr marL="0" marR="0" lvl="4"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5pPr>
            <a:lvl6pPr marL="0" marR="0" lvl="5"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6pPr>
            <a:lvl7pPr marL="0" marR="0" lvl="6"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7pPr>
            <a:lvl8pPr marL="0" marR="0" lvl="7"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8pPr>
            <a:lvl9pPr marL="0" marR="0" lvl="8"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
              <a:t>‹#›</a:t>
            </a:fld>
            <a:endParaRPr/>
          </a:p>
        </p:txBody>
      </p:sp>
      <p:sp>
        <p:nvSpPr>
          <p:cNvPr id="196" name="Shape 196"/>
          <p:cNvSpPr txBox="1">
            <a:spLocks noGrp="1"/>
          </p:cNvSpPr>
          <p:nvPr>
            <p:ph type="body" idx="1"/>
          </p:nvPr>
        </p:nvSpPr>
        <p:spPr>
          <a:xfrm>
            <a:off x="7718725" y="4763925"/>
            <a:ext cx="942900" cy="200700"/>
          </a:xfrm>
          <a:prstGeom prst="rect">
            <a:avLst/>
          </a:prstGeom>
          <a:noFill/>
          <a:ln>
            <a:noFill/>
          </a:ln>
        </p:spPr>
        <p:txBody>
          <a:bodyPr spcFirstLastPara="1" wrap="square" lIns="91425" tIns="91425" rIns="91425" bIns="91425" anchor="t" anchorCtr="0"/>
          <a:lstStyle>
            <a:lvl1pPr marL="457200" marR="0" lvl="0"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1pPr>
            <a:lvl2pPr marL="914400" marR="0" lvl="1"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2pPr>
            <a:lvl3pPr marL="1371600" marR="0" lvl="2"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3pPr>
            <a:lvl4pPr marL="1828800" marR="0" lvl="3"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4pPr>
            <a:lvl5pPr marL="2286000" marR="0" lvl="4"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5pPr>
            <a:lvl6pPr marL="2743200" marR="0" lvl="5"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6pPr>
            <a:lvl7pPr marL="3200400" marR="0" lvl="6"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7pPr>
            <a:lvl8pPr marL="3657600" marR="0" lvl="7"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8pPr>
            <a:lvl9pPr marL="4114800" marR="0" lvl="8"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9pPr>
          </a:lstStyle>
          <a:p>
            <a:endParaRPr/>
          </a:p>
        </p:txBody>
      </p:sp>
      <p:sp>
        <p:nvSpPr>
          <p:cNvPr id="197" name="Shape 197"/>
          <p:cNvSpPr txBox="1">
            <a:spLocks noGrp="1"/>
          </p:cNvSpPr>
          <p:nvPr>
            <p:ph type="body" idx="2"/>
          </p:nvPr>
        </p:nvSpPr>
        <p:spPr>
          <a:xfrm>
            <a:off x="241025" y="1247325"/>
            <a:ext cx="8577600" cy="3720600"/>
          </a:xfrm>
          <a:prstGeom prst="rect">
            <a:avLst/>
          </a:prstGeom>
          <a:noFill/>
          <a:ln>
            <a:noFill/>
          </a:ln>
        </p:spPr>
        <p:txBody>
          <a:bodyPr spcFirstLastPara="1" wrap="square" lIns="91425" tIns="91425" rIns="91425" bIns="91425" anchor="t" anchorCtr="0"/>
          <a:lstStyle>
            <a:lvl1pPr marL="457200" marR="0" lvl="0"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1pPr>
            <a:lvl2pPr marL="914400" marR="0" lvl="1"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2pPr>
            <a:lvl3pPr marL="1371600" marR="0" lvl="2"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3pPr>
            <a:lvl4pPr marL="1828800" marR="0" lvl="3"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4pPr>
            <a:lvl5pPr marL="2286000" marR="0" lvl="4"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5pPr>
            <a:lvl6pPr marL="2743200" marR="0" lvl="5"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6pPr>
            <a:lvl7pPr marL="3200400" marR="0" lvl="6"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7pPr>
            <a:lvl8pPr marL="3657600" marR="0" lvl="7"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8pPr>
            <a:lvl9pPr marL="4114800" marR="0" lvl="8" indent="-342900" algn="l" rtl="0">
              <a:lnSpc>
                <a:spcPct val="115000"/>
              </a:lnSpc>
              <a:spcBef>
                <a:spcPts val="0"/>
              </a:spcBef>
              <a:spcAft>
                <a:spcPts val="0"/>
              </a:spcAft>
              <a:buClr>
                <a:srgbClr val="C20000"/>
              </a:buClr>
              <a:buSzPts val="1800"/>
              <a:buFont typeface="Open Sans"/>
              <a:buChar char="■"/>
              <a:defRPr sz="1800" b="0" i="0" u="none" strike="noStrike" cap="none">
                <a:solidFill>
                  <a:srgbClr val="434343"/>
                </a:solidFill>
                <a:latin typeface="Open Sans"/>
                <a:ea typeface="Open Sans"/>
                <a:cs typeface="Open Sans"/>
                <a:sym typeface="Open Sans"/>
              </a:defRPr>
            </a:lvl9pPr>
          </a:lstStyle>
          <a:p>
            <a:endParaRPr/>
          </a:p>
        </p:txBody>
      </p:sp>
      <p:sp>
        <p:nvSpPr>
          <p:cNvPr id="198" name="Shape 198"/>
          <p:cNvSpPr txBox="1">
            <a:spLocks noGrp="1"/>
          </p:cNvSpPr>
          <p:nvPr>
            <p:ph type="title"/>
          </p:nvPr>
        </p:nvSpPr>
        <p:spPr>
          <a:xfrm>
            <a:off x="234323" y="183375"/>
            <a:ext cx="7168500" cy="5823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2400"/>
              <a:buFont typeface="Open Sans"/>
              <a:buNone/>
              <a:defRPr sz="2400" b="1" i="0" u="none" strike="noStrike" cap="none">
                <a:solidFill>
                  <a:srgbClr val="000000"/>
                </a:solidFill>
                <a:latin typeface="Open Sans"/>
                <a:ea typeface="Open Sans"/>
                <a:cs typeface="Open Sans"/>
                <a:sym typeface="Open Sans"/>
              </a:defRPr>
            </a:lvl1pPr>
            <a:lvl2pPr lvl="1" indent="0" rtl="0">
              <a:spcBef>
                <a:spcPts val="0"/>
              </a:spcBef>
              <a:spcAft>
                <a:spcPts val="0"/>
              </a:spcAft>
              <a:buClr>
                <a:schemeClr val="dk1"/>
              </a:buClr>
              <a:buSzPts val="2800"/>
              <a:buFont typeface="Arial"/>
              <a:buNone/>
              <a:defRPr sz="2800">
                <a:solidFill>
                  <a:schemeClr val="dk1"/>
                </a:solidFill>
              </a:defRPr>
            </a:lvl2pPr>
            <a:lvl3pPr lvl="2" indent="0" rtl="0">
              <a:spcBef>
                <a:spcPts val="0"/>
              </a:spcBef>
              <a:spcAft>
                <a:spcPts val="0"/>
              </a:spcAft>
              <a:buClr>
                <a:schemeClr val="dk1"/>
              </a:buClr>
              <a:buSzPts val="2800"/>
              <a:buFont typeface="Arial"/>
              <a:buNone/>
              <a:defRPr sz="2800">
                <a:solidFill>
                  <a:schemeClr val="dk1"/>
                </a:solidFill>
              </a:defRPr>
            </a:lvl3pPr>
            <a:lvl4pPr lvl="3" indent="0" rtl="0">
              <a:spcBef>
                <a:spcPts val="0"/>
              </a:spcBef>
              <a:spcAft>
                <a:spcPts val="0"/>
              </a:spcAft>
              <a:buClr>
                <a:schemeClr val="dk1"/>
              </a:buClr>
              <a:buSzPts val="2800"/>
              <a:buFont typeface="Arial"/>
              <a:buNone/>
              <a:defRPr sz="2800">
                <a:solidFill>
                  <a:schemeClr val="dk1"/>
                </a:solidFill>
              </a:defRPr>
            </a:lvl4pPr>
            <a:lvl5pPr lvl="4" indent="0" rtl="0">
              <a:spcBef>
                <a:spcPts val="0"/>
              </a:spcBef>
              <a:spcAft>
                <a:spcPts val="0"/>
              </a:spcAft>
              <a:buClr>
                <a:schemeClr val="dk1"/>
              </a:buClr>
              <a:buSzPts val="2800"/>
              <a:buFont typeface="Arial"/>
              <a:buNone/>
              <a:defRPr sz="2800">
                <a:solidFill>
                  <a:schemeClr val="dk1"/>
                </a:solidFill>
              </a:defRPr>
            </a:lvl5pPr>
            <a:lvl6pPr lvl="5" indent="0" rtl="0">
              <a:spcBef>
                <a:spcPts val="0"/>
              </a:spcBef>
              <a:spcAft>
                <a:spcPts val="0"/>
              </a:spcAft>
              <a:buClr>
                <a:schemeClr val="dk1"/>
              </a:buClr>
              <a:buSzPts val="2800"/>
              <a:buFont typeface="Arial"/>
              <a:buNone/>
              <a:defRPr sz="2800">
                <a:solidFill>
                  <a:schemeClr val="dk1"/>
                </a:solidFill>
              </a:defRPr>
            </a:lvl6pPr>
            <a:lvl7pPr lvl="6" indent="0" rtl="0">
              <a:spcBef>
                <a:spcPts val="0"/>
              </a:spcBef>
              <a:spcAft>
                <a:spcPts val="0"/>
              </a:spcAft>
              <a:buClr>
                <a:schemeClr val="dk1"/>
              </a:buClr>
              <a:buSzPts val="2800"/>
              <a:buFont typeface="Arial"/>
              <a:buNone/>
              <a:defRPr sz="2800">
                <a:solidFill>
                  <a:schemeClr val="dk1"/>
                </a:solidFill>
              </a:defRPr>
            </a:lvl7pPr>
            <a:lvl8pPr lvl="7" indent="0" rtl="0">
              <a:spcBef>
                <a:spcPts val="0"/>
              </a:spcBef>
              <a:spcAft>
                <a:spcPts val="0"/>
              </a:spcAft>
              <a:buClr>
                <a:schemeClr val="dk1"/>
              </a:buClr>
              <a:buSzPts val="2800"/>
              <a:buFont typeface="Arial"/>
              <a:buNone/>
              <a:defRPr sz="2800">
                <a:solidFill>
                  <a:schemeClr val="dk1"/>
                </a:solidFill>
              </a:defRPr>
            </a:lvl8pPr>
            <a:lvl9pPr lvl="8" indent="0" rtl="0">
              <a:spcBef>
                <a:spcPts val="0"/>
              </a:spcBef>
              <a:spcAft>
                <a:spcPts val="0"/>
              </a:spcAft>
              <a:buClr>
                <a:schemeClr val="dk1"/>
              </a:buClr>
              <a:buSzPts val="2800"/>
              <a:buFont typeface="Arial"/>
              <a:buNone/>
              <a:defRPr sz="2800">
                <a:solidFill>
                  <a:schemeClr val="dk1"/>
                </a:solidFill>
              </a:defRPr>
            </a:lvl9pPr>
          </a:lstStyle>
          <a:p>
            <a:endParaRPr/>
          </a:p>
        </p:txBody>
      </p:sp>
      <p:sp>
        <p:nvSpPr>
          <p:cNvPr id="199" name="Shape 199"/>
          <p:cNvSpPr txBox="1">
            <a:spLocks noGrp="1"/>
          </p:cNvSpPr>
          <p:nvPr>
            <p:ph type="subTitle" idx="3"/>
          </p:nvPr>
        </p:nvSpPr>
        <p:spPr>
          <a:xfrm>
            <a:off x="243600" y="640512"/>
            <a:ext cx="4461900" cy="373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434343"/>
              </a:buClr>
              <a:buSzPts val="1800"/>
              <a:buFont typeface="Open Sans"/>
              <a:buNone/>
              <a:defRPr sz="1800" b="0" i="0" u="none" strike="noStrike" cap="none">
                <a:solidFill>
                  <a:srgbClr val="434343"/>
                </a:solidFill>
                <a:latin typeface="Open Sans"/>
                <a:ea typeface="Open Sans"/>
                <a:cs typeface="Open Sans"/>
                <a:sym typeface="Open Sans"/>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200" name="Shape 200" descr="preto.png"/>
          <p:cNvPicPr preferRelativeResize="0"/>
          <p:nvPr/>
        </p:nvPicPr>
        <p:blipFill rotWithShape="1">
          <a:blip r:embed="rId2">
            <a:alphaModFix/>
          </a:blip>
          <a:srcRect l="-9994" t="-44232" r="-9982" b="-44232"/>
          <a:stretch/>
        </p:blipFill>
        <p:spPr>
          <a:xfrm>
            <a:off x="7619337" y="265998"/>
            <a:ext cx="1252693" cy="3779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2 Columns">
  <p:cSld name="Text 2 Columns">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234323" y="183375"/>
            <a:ext cx="7168500" cy="5823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2400"/>
              <a:buFont typeface="Open Sans"/>
              <a:buNone/>
              <a:defRPr sz="2400" b="1" i="0" u="none" strike="noStrike" cap="none">
                <a:solidFill>
                  <a:srgbClr val="000000"/>
                </a:solidFill>
                <a:latin typeface="Open Sans"/>
                <a:ea typeface="Open Sans"/>
                <a:cs typeface="Open Sans"/>
                <a:sym typeface="Open Sans"/>
              </a:defRPr>
            </a:lvl1pPr>
            <a:lvl2pPr lvl="1" indent="0" rtl="0">
              <a:spcBef>
                <a:spcPts val="0"/>
              </a:spcBef>
              <a:spcAft>
                <a:spcPts val="0"/>
              </a:spcAft>
              <a:buClr>
                <a:schemeClr val="dk1"/>
              </a:buClr>
              <a:buSzPts val="2800"/>
              <a:buFont typeface="Arial"/>
              <a:buNone/>
              <a:defRPr sz="2800">
                <a:solidFill>
                  <a:schemeClr val="dk1"/>
                </a:solidFill>
              </a:defRPr>
            </a:lvl2pPr>
            <a:lvl3pPr lvl="2" indent="0" rtl="0">
              <a:spcBef>
                <a:spcPts val="0"/>
              </a:spcBef>
              <a:spcAft>
                <a:spcPts val="0"/>
              </a:spcAft>
              <a:buClr>
                <a:schemeClr val="dk1"/>
              </a:buClr>
              <a:buSzPts val="2800"/>
              <a:buFont typeface="Arial"/>
              <a:buNone/>
              <a:defRPr sz="2800">
                <a:solidFill>
                  <a:schemeClr val="dk1"/>
                </a:solidFill>
              </a:defRPr>
            </a:lvl3pPr>
            <a:lvl4pPr lvl="3" indent="0" rtl="0">
              <a:spcBef>
                <a:spcPts val="0"/>
              </a:spcBef>
              <a:spcAft>
                <a:spcPts val="0"/>
              </a:spcAft>
              <a:buClr>
                <a:schemeClr val="dk1"/>
              </a:buClr>
              <a:buSzPts val="2800"/>
              <a:buFont typeface="Arial"/>
              <a:buNone/>
              <a:defRPr sz="2800">
                <a:solidFill>
                  <a:schemeClr val="dk1"/>
                </a:solidFill>
              </a:defRPr>
            </a:lvl4pPr>
            <a:lvl5pPr lvl="4" indent="0" rtl="0">
              <a:spcBef>
                <a:spcPts val="0"/>
              </a:spcBef>
              <a:spcAft>
                <a:spcPts val="0"/>
              </a:spcAft>
              <a:buClr>
                <a:schemeClr val="dk1"/>
              </a:buClr>
              <a:buSzPts val="2800"/>
              <a:buFont typeface="Arial"/>
              <a:buNone/>
              <a:defRPr sz="2800">
                <a:solidFill>
                  <a:schemeClr val="dk1"/>
                </a:solidFill>
              </a:defRPr>
            </a:lvl5pPr>
            <a:lvl6pPr lvl="5" indent="0" rtl="0">
              <a:spcBef>
                <a:spcPts val="0"/>
              </a:spcBef>
              <a:spcAft>
                <a:spcPts val="0"/>
              </a:spcAft>
              <a:buClr>
                <a:schemeClr val="dk1"/>
              </a:buClr>
              <a:buSzPts val="2800"/>
              <a:buFont typeface="Arial"/>
              <a:buNone/>
              <a:defRPr sz="2800">
                <a:solidFill>
                  <a:schemeClr val="dk1"/>
                </a:solidFill>
              </a:defRPr>
            </a:lvl6pPr>
            <a:lvl7pPr lvl="6" indent="0" rtl="0">
              <a:spcBef>
                <a:spcPts val="0"/>
              </a:spcBef>
              <a:spcAft>
                <a:spcPts val="0"/>
              </a:spcAft>
              <a:buClr>
                <a:schemeClr val="dk1"/>
              </a:buClr>
              <a:buSzPts val="2800"/>
              <a:buFont typeface="Arial"/>
              <a:buNone/>
              <a:defRPr sz="2800">
                <a:solidFill>
                  <a:schemeClr val="dk1"/>
                </a:solidFill>
              </a:defRPr>
            </a:lvl7pPr>
            <a:lvl8pPr lvl="7" indent="0" rtl="0">
              <a:spcBef>
                <a:spcPts val="0"/>
              </a:spcBef>
              <a:spcAft>
                <a:spcPts val="0"/>
              </a:spcAft>
              <a:buClr>
                <a:schemeClr val="dk1"/>
              </a:buClr>
              <a:buSzPts val="2800"/>
              <a:buFont typeface="Arial"/>
              <a:buNone/>
              <a:defRPr sz="2800">
                <a:solidFill>
                  <a:schemeClr val="dk1"/>
                </a:solidFill>
              </a:defRPr>
            </a:lvl8pPr>
            <a:lvl9pPr lvl="8" indent="0" rtl="0">
              <a:spcBef>
                <a:spcPts val="0"/>
              </a:spcBef>
              <a:spcAft>
                <a:spcPts val="0"/>
              </a:spcAft>
              <a:buClr>
                <a:schemeClr val="dk1"/>
              </a:buClr>
              <a:buSzPts val="2800"/>
              <a:buFont typeface="Arial"/>
              <a:buNone/>
              <a:defRPr sz="2800">
                <a:solidFill>
                  <a:schemeClr val="dk1"/>
                </a:solidFill>
              </a:defRPr>
            </a:lvl9pPr>
          </a:lstStyle>
          <a:p>
            <a:endParaRPr/>
          </a:p>
        </p:txBody>
      </p:sp>
      <p:sp>
        <p:nvSpPr>
          <p:cNvPr id="203" name="Shape 203"/>
          <p:cNvSpPr/>
          <p:nvPr/>
        </p:nvSpPr>
        <p:spPr>
          <a:xfrm>
            <a:off x="0" y="-6662"/>
            <a:ext cx="9144000" cy="13200"/>
          </a:xfrm>
          <a:prstGeom prst="rect">
            <a:avLst/>
          </a:prstGeom>
          <a:solidFill>
            <a:srgbClr val="CC2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
              <a:buFont typeface="Arial"/>
              <a:buNone/>
            </a:pPr>
            <a:r>
              <a:rPr lang="en" sz="1400" b="0" i="0" u="none" strike="noStrike" cap="none">
                <a:solidFill>
                  <a:srgbClr val="000000"/>
                </a:solidFill>
                <a:latin typeface="Arial"/>
                <a:ea typeface="Arial"/>
                <a:cs typeface="Arial"/>
                <a:sym typeface="Arial"/>
              </a:rPr>
              <a:t>  </a:t>
            </a:r>
            <a:endParaRPr/>
          </a:p>
        </p:txBody>
      </p:sp>
      <p:sp>
        <p:nvSpPr>
          <p:cNvPr id="204" name="Shape 204"/>
          <p:cNvSpPr/>
          <p:nvPr/>
        </p:nvSpPr>
        <p:spPr>
          <a:xfrm flipH="1">
            <a:off x="8637704" y="4861205"/>
            <a:ext cx="13500" cy="76800"/>
          </a:xfrm>
          <a:prstGeom prst="rect">
            <a:avLst/>
          </a:prstGeom>
          <a:solidFill>
            <a:srgbClr val="CC2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Shape 205"/>
          <p:cNvSpPr txBox="1">
            <a:spLocks noGrp="1"/>
          </p:cNvSpPr>
          <p:nvPr>
            <p:ph type="sldNum" idx="12"/>
          </p:nvPr>
        </p:nvSpPr>
        <p:spPr>
          <a:xfrm>
            <a:off x="8607065" y="4814274"/>
            <a:ext cx="289200" cy="174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1pPr>
            <a:lvl2pPr marL="0" marR="0" lvl="1"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2pPr>
            <a:lvl3pPr marL="0" marR="0" lvl="2"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3pPr>
            <a:lvl4pPr marL="0" marR="0" lvl="3"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4pPr>
            <a:lvl5pPr marL="0" marR="0" lvl="4"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5pPr>
            <a:lvl6pPr marL="0" marR="0" lvl="5"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6pPr>
            <a:lvl7pPr marL="0" marR="0" lvl="6"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7pPr>
            <a:lvl8pPr marL="0" marR="0" lvl="7"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8pPr>
            <a:lvl9pPr marL="0" marR="0" lvl="8"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
              <a:t>‹#›</a:t>
            </a:fld>
            <a:endParaRPr/>
          </a:p>
        </p:txBody>
      </p:sp>
      <p:sp>
        <p:nvSpPr>
          <p:cNvPr id="206" name="Shape 206"/>
          <p:cNvSpPr txBox="1">
            <a:spLocks noGrp="1"/>
          </p:cNvSpPr>
          <p:nvPr>
            <p:ph type="body" idx="1"/>
          </p:nvPr>
        </p:nvSpPr>
        <p:spPr>
          <a:xfrm>
            <a:off x="7712025" y="4762400"/>
            <a:ext cx="942900" cy="200700"/>
          </a:xfrm>
          <a:prstGeom prst="rect">
            <a:avLst/>
          </a:prstGeom>
          <a:noFill/>
          <a:ln>
            <a:noFill/>
          </a:ln>
        </p:spPr>
        <p:txBody>
          <a:bodyPr spcFirstLastPara="1" wrap="square" lIns="91425" tIns="91425" rIns="91425" bIns="91425" anchor="t" anchorCtr="0"/>
          <a:lstStyle>
            <a:lvl1pPr marL="457200" marR="0" lvl="0"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1pPr>
            <a:lvl2pPr marL="914400" marR="0" lvl="1"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2pPr>
            <a:lvl3pPr marL="1371600" marR="0" lvl="2"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3pPr>
            <a:lvl4pPr marL="1828800" marR="0" lvl="3"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4pPr>
            <a:lvl5pPr marL="2286000" marR="0" lvl="4"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5pPr>
            <a:lvl6pPr marL="2743200" marR="0" lvl="5"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6pPr>
            <a:lvl7pPr marL="3200400" marR="0" lvl="6"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7pPr>
            <a:lvl8pPr marL="3657600" marR="0" lvl="7"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8pPr>
            <a:lvl9pPr marL="4114800" marR="0" lvl="8"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9pPr>
          </a:lstStyle>
          <a:p>
            <a:endParaRPr/>
          </a:p>
        </p:txBody>
      </p:sp>
      <p:sp>
        <p:nvSpPr>
          <p:cNvPr id="207" name="Shape 207"/>
          <p:cNvSpPr txBox="1">
            <a:spLocks noGrp="1"/>
          </p:cNvSpPr>
          <p:nvPr>
            <p:ph type="body" idx="2"/>
          </p:nvPr>
        </p:nvSpPr>
        <p:spPr>
          <a:xfrm>
            <a:off x="234325" y="941000"/>
            <a:ext cx="4232700" cy="3720600"/>
          </a:xfrm>
          <a:prstGeom prst="rect">
            <a:avLst/>
          </a:prstGeom>
          <a:noFill/>
          <a:ln>
            <a:noFill/>
          </a:ln>
        </p:spPr>
        <p:txBody>
          <a:bodyPr spcFirstLastPara="1" wrap="square" lIns="91425" tIns="91425" rIns="91425" bIns="91425" anchor="t" anchorCtr="0"/>
          <a:lstStyle>
            <a:lvl1pPr marL="457200" marR="0" lvl="0"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1pPr>
            <a:lvl2pPr marL="914400" marR="0" lvl="1"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2pPr>
            <a:lvl3pPr marL="1371600" marR="0" lvl="2"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3pPr>
            <a:lvl4pPr marL="1828800" marR="0" lvl="3"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4pPr>
            <a:lvl5pPr marL="2286000" marR="0" lvl="4"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5pPr>
            <a:lvl6pPr marL="2743200" marR="0" lvl="5"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6pPr>
            <a:lvl7pPr marL="3200400" marR="0" lvl="6"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7pPr>
            <a:lvl8pPr marL="3657600" marR="0" lvl="7"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8pPr>
            <a:lvl9pPr marL="4114800" marR="0" lvl="8" indent="-342900" algn="l" rtl="0">
              <a:lnSpc>
                <a:spcPct val="115000"/>
              </a:lnSpc>
              <a:spcBef>
                <a:spcPts val="0"/>
              </a:spcBef>
              <a:spcAft>
                <a:spcPts val="0"/>
              </a:spcAft>
              <a:buClr>
                <a:srgbClr val="C20000"/>
              </a:buClr>
              <a:buSzPts val="1800"/>
              <a:buFont typeface="Open Sans"/>
              <a:buChar char="■"/>
              <a:defRPr sz="1800" b="0" i="0" u="none" strike="noStrike" cap="none">
                <a:solidFill>
                  <a:srgbClr val="434343"/>
                </a:solidFill>
                <a:latin typeface="Open Sans"/>
                <a:ea typeface="Open Sans"/>
                <a:cs typeface="Open Sans"/>
                <a:sym typeface="Open Sans"/>
              </a:defRPr>
            </a:lvl9pPr>
          </a:lstStyle>
          <a:p>
            <a:endParaRPr/>
          </a:p>
        </p:txBody>
      </p:sp>
      <p:sp>
        <p:nvSpPr>
          <p:cNvPr id="208" name="Shape 208"/>
          <p:cNvSpPr txBox="1">
            <a:spLocks noGrp="1"/>
          </p:cNvSpPr>
          <p:nvPr>
            <p:ph type="body" idx="3"/>
          </p:nvPr>
        </p:nvSpPr>
        <p:spPr>
          <a:xfrm>
            <a:off x="4676850" y="941000"/>
            <a:ext cx="4232700" cy="3720600"/>
          </a:xfrm>
          <a:prstGeom prst="rect">
            <a:avLst/>
          </a:prstGeom>
          <a:noFill/>
          <a:ln>
            <a:noFill/>
          </a:ln>
        </p:spPr>
        <p:txBody>
          <a:bodyPr spcFirstLastPara="1" wrap="square" lIns="91425" tIns="91425" rIns="91425" bIns="91425" anchor="t" anchorCtr="0"/>
          <a:lstStyle>
            <a:lvl1pPr marL="457200" marR="0" lvl="0"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1pPr>
            <a:lvl2pPr marL="914400" marR="0" lvl="1"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2pPr>
            <a:lvl3pPr marL="1371600" marR="0" lvl="2"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3pPr>
            <a:lvl4pPr marL="1828800" marR="0" lvl="3"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4pPr>
            <a:lvl5pPr marL="2286000" marR="0" lvl="4"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5pPr>
            <a:lvl6pPr marL="2743200" marR="0" lvl="5"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6pPr>
            <a:lvl7pPr marL="3200400" marR="0" lvl="6"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7pPr>
            <a:lvl8pPr marL="3657600" marR="0" lvl="7" indent="-330200" algn="l" rtl="0">
              <a:lnSpc>
                <a:spcPct val="115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8pPr>
            <a:lvl9pPr marL="4114800" marR="0" lvl="8" indent="-342900" algn="l" rtl="0">
              <a:lnSpc>
                <a:spcPct val="115000"/>
              </a:lnSpc>
              <a:spcBef>
                <a:spcPts val="0"/>
              </a:spcBef>
              <a:spcAft>
                <a:spcPts val="0"/>
              </a:spcAft>
              <a:buClr>
                <a:srgbClr val="C20000"/>
              </a:buClr>
              <a:buSzPts val="1800"/>
              <a:buFont typeface="Open Sans"/>
              <a:buChar char="■"/>
              <a:defRPr sz="1800" b="0" i="0" u="none" strike="noStrike" cap="none">
                <a:solidFill>
                  <a:srgbClr val="434343"/>
                </a:solidFill>
                <a:latin typeface="Open Sans"/>
                <a:ea typeface="Open Sans"/>
                <a:cs typeface="Open Sans"/>
                <a:sym typeface="Open Sans"/>
              </a:defRPr>
            </a:lvl9pPr>
          </a:lstStyle>
          <a:p>
            <a:endParaRPr/>
          </a:p>
        </p:txBody>
      </p:sp>
      <p:pic>
        <p:nvPicPr>
          <p:cNvPr id="209" name="Shape 209" descr="preto.png"/>
          <p:cNvPicPr preferRelativeResize="0"/>
          <p:nvPr/>
        </p:nvPicPr>
        <p:blipFill rotWithShape="1">
          <a:blip r:embed="rId2">
            <a:alphaModFix/>
          </a:blip>
          <a:srcRect l="-9994" t="-44232" r="-9982" b="-44232"/>
          <a:stretch/>
        </p:blipFill>
        <p:spPr>
          <a:xfrm>
            <a:off x="7619337" y="265998"/>
            <a:ext cx="1252693" cy="3779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ed List">
  <p:cSld name="Bulleted List">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234323" y="183375"/>
            <a:ext cx="7168500" cy="5823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2400"/>
              <a:buFont typeface="Open Sans"/>
              <a:buNone/>
              <a:defRPr sz="2400" b="1" i="0" u="none" strike="noStrike" cap="none">
                <a:solidFill>
                  <a:srgbClr val="000000"/>
                </a:solidFill>
                <a:latin typeface="Open Sans"/>
                <a:ea typeface="Open Sans"/>
                <a:cs typeface="Open Sans"/>
                <a:sym typeface="Open Sans"/>
              </a:defRPr>
            </a:lvl1pPr>
            <a:lvl2pPr lvl="1" indent="0" rtl="0">
              <a:spcBef>
                <a:spcPts val="0"/>
              </a:spcBef>
              <a:spcAft>
                <a:spcPts val="0"/>
              </a:spcAft>
              <a:buClr>
                <a:schemeClr val="dk1"/>
              </a:buClr>
              <a:buSzPts val="2800"/>
              <a:buFont typeface="Arial"/>
              <a:buNone/>
              <a:defRPr sz="2800">
                <a:solidFill>
                  <a:schemeClr val="dk1"/>
                </a:solidFill>
              </a:defRPr>
            </a:lvl2pPr>
            <a:lvl3pPr lvl="2" indent="0" rtl="0">
              <a:spcBef>
                <a:spcPts val="0"/>
              </a:spcBef>
              <a:spcAft>
                <a:spcPts val="0"/>
              </a:spcAft>
              <a:buClr>
                <a:schemeClr val="dk1"/>
              </a:buClr>
              <a:buSzPts val="2800"/>
              <a:buFont typeface="Arial"/>
              <a:buNone/>
              <a:defRPr sz="2800">
                <a:solidFill>
                  <a:schemeClr val="dk1"/>
                </a:solidFill>
              </a:defRPr>
            </a:lvl3pPr>
            <a:lvl4pPr lvl="3" indent="0" rtl="0">
              <a:spcBef>
                <a:spcPts val="0"/>
              </a:spcBef>
              <a:spcAft>
                <a:spcPts val="0"/>
              </a:spcAft>
              <a:buClr>
                <a:schemeClr val="dk1"/>
              </a:buClr>
              <a:buSzPts val="2800"/>
              <a:buFont typeface="Arial"/>
              <a:buNone/>
              <a:defRPr sz="2800">
                <a:solidFill>
                  <a:schemeClr val="dk1"/>
                </a:solidFill>
              </a:defRPr>
            </a:lvl4pPr>
            <a:lvl5pPr lvl="4" indent="0" rtl="0">
              <a:spcBef>
                <a:spcPts val="0"/>
              </a:spcBef>
              <a:spcAft>
                <a:spcPts val="0"/>
              </a:spcAft>
              <a:buClr>
                <a:schemeClr val="dk1"/>
              </a:buClr>
              <a:buSzPts val="2800"/>
              <a:buFont typeface="Arial"/>
              <a:buNone/>
              <a:defRPr sz="2800">
                <a:solidFill>
                  <a:schemeClr val="dk1"/>
                </a:solidFill>
              </a:defRPr>
            </a:lvl5pPr>
            <a:lvl6pPr lvl="5" indent="0" rtl="0">
              <a:spcBef>
                <a:spcPts val="0"/>
              </a:spcBef>
              <a:spcAft>
                <a:spcPts val="0"/>
              </a:spcAft>
              <a:buClr>
                <a:schemeClr val="dk1"/>
              </a:buClr>
              <a:buSzPts val="2800"/>
              <a:buFont typeface="Arial"/>
              <a:buNone/>
              <a:defRPr sz="2800">
                <a:solidFill>
                  <a:schemeClr val="dk1"/>
                </a:solidFill>
              </a:defRPr>
            </a:lvl6pPr>
            <a:lvl7pPr lvl="6" indent="0" rtl="0">
              <a:spcBef>
                <a:spcPts val="0"/>
              </a:spcBef>
              <a:spcAft>
                <a:spcPts val="0"/>
              </a:spcAft>
              <a:buClr>
                <a:schemeClr val="dk1"/>
              </a:buClr>
              <a:buSzPts val="2800"/>
              <a:buFont typeface="Arial"/>
              <a:buNone/>
              <a:defRPr sz="2800">
                <a:solidFill>
                  <a:schemeClr val="dk1"/>
                </a:solidFill>
              </a:defRPr>
            </a:lvl7pPr>
            <a:lvl8pPr lvl="7" indent="0" rtl="0">
              <a:spcBef>
                <a:spcPts val="0"/>
              </a:spcBef>
              <a:spcAft>
                <a:spcPts val="0"/>
              </a:spcAft>
              <a:buClr>
                <a:schemeClr val="dk1"/>
              </a:buClr>
              <a:buSzPts val="2800"/>
              <a:buFont typeface="Arial"/>
              <a:buNone/>
              <a:defRPr sz="2800">
                <a:solidFill>
                  <a:schemeClr val="dk1"/>
                </a:solidFill>
              </a:defRPr>
            </a:lvl8pPr>
            <a:lvl9pPr lvl="8" indent="0" rtl="0">
              <a:spcBef>
                <a:spcPts val="0"/>
              </a:spcBef>
              <a:spcAft>
                <a:spcPts val="0"/>
              </a:spcAft>
              <a:buClr>
                <a:schemeClr val="dk1"/>
              </a:buClr>
              <a:buSzPts val="2800"/>
              <a:buFont typeface="Arial"/>
              <a:buNone/>
              <a:defRPr sz="2800">
                <a:solidFill>
                  <a:schemeClr val="dk1"/>
                </a:solidFill>
              </a:defRPr>
            </a:lvl9pPr>
          </a:lstStyle>
          <a:p>
            <a:endParaRPr/>
          </a:p>
        </p:txBody>
      </p:sp>
      <p:sp>
        <p:nvSpPr>
          <p:cNvPr id="212" name="Shape 212"/>
          <p:cNvSpPr/>
          <p:nvPr/>
        </p:nvSpPr>
        <p:spPr>
          <a:xfrm>
            <a:off x="0" y="-6662"/>
            <a:ext cx="9144000" cy="13200"/>
          </a:xfrm>
          <a:prstGeom prst="rect">
            <a:avLst/>
          </a:prstGeom>
          <a:solidFill>
            <a:srgbClr val="CC2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
              <a:buFont typeface="Arial"/>
              <a:buNone/>
            </a:pPr>
            <a:r>
              <a:rPr lang="en" sz="1400" b="0" i="0" u="none" strike="noStrike" cap="none">
                <a:solidFill>
                  <a:srgbClr val="000000"/>
                </a:solidFill>
                <a:latin typeface="Arial"/>
                <a:ea typeface="Arial"/>
                <a:cs typeface="Arial"/>
                <a:sym typeface="Arial"/>
              </a:rPr>
              <a:t>  </a:t>
            </a:r>
            <a:endParaRPr/>
          </a:p>
        </p:txBody>
      </p:sp>
      <p:sp>
        <p:nvSpPr>
          <p:cNvPr id="213" name="Shape 213"/>
          <p:cNvSpPr txBox="1">
            <a:spLocks noGrp="1"/>
          </p:cNvSpPr>
          <p:nvPr>
            <p:ph type="body" idx="1"/>
          </p:nvPr>
        </p:nvSpPr>
        <p:spPr>
          <a:xfrm>
            <a:off x="234331" y="940989"/>
            <a:ext cx="4690500" cy="4063200"/>
          </a:xfrm>
          <a:prstGeom prst="rect">
            <a:avLst/>
          </a:prstGeom>
          <a:noFill/>
          <a:ln>
            <a:noFill/>
          </a:ln>
        </p:spPr>
        <p:txBody>
          <a:bodyPr spcFirstLastPara="1" wrap="square" lIns="91425" tIns="91425" rIns="91425" bIns="91425" anchor="t" anchorCtr="0"/>
          <a:lstStyle>
            <a:lvl1pPr marL="457200" marR="0" lvl="0" indent="-330200" algn="l" rtl="0">
              <a:lnSpc>
                <a:spcPct val="150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1pPr>
            <a:lvl2pPr marL="914400" marR="0" lvl="1" indent="-330200" algn="l" rtl="0">
              <a:lnSpc>
                <a:spcPct val="150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2pPr>
            <a:lvl3pPr marL="1371600" marR="0" lvl="2" indent="-330200" algn="l" rtl="0">
              <a:lnSpc>
                <a:spcPct val="150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3pPr>
            <a:lvl4pPr marL="1828800" marR="0" lvl="3" indent="-330200" algn="l" rtl="0">
              <a:lnSpc>
                <a:spcPct val="150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4pPr>
            <a:lvl5pPr marL="2286000" marR="0" lvl="4" indent="-330200" algn="l" rtl="0">
              <a:lnSpc>
                <a:spcPct val="150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5pPr>
            <a:lvl6pPr marL="2743200" marR="0" lvl="5" indent="-330200" algn="l" rtl="0">
              <a:lnSpc>
                <a:spcPct val="150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6pPr>
            <a:lvl7pPr marL="3200400" marR="0" lvl="6" indent="-330200" algn="l" rtl="0">
              <a:lnSpc>
                <a:spcPct val="150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7pPr>
            <a:lvl8pPr marL="3657600" marR="0" lvl="7" indent="-330200" algn="l" rtl="0">
              <a:lnSpc>
                <a:spcPct val="150000"/>
              </a:lnSpc>
              <a:spcBef>
                <a:spcPts val="0"/>
              </a:spcBef>
              <a:spcAft>
                <a:spcPts val="0"/>
              </a:spcAft>
              <a:buClr>
                <a:srgbClr val="C20000"/>
              </a:buClr>
              <a:buSzPts val="1600"/>
              <a:buFont typeface="Open Sans"/>
              <a:buChar char="○"/>
              <a:defRPr sz="1600" b="0" i="0" u="none" strike="noStrike" cap="none">
                <a:solidFill>
                  <a:srgbClr val="434343"/>
                </a:solidFill>
                <a:latin typeface="Open Sans"/>
                <a:ea typeface="Open Sans"/>
                <a:cs typeface="Open Sans"/>
                <a:sym typeface="Open Sans"/>
              </a:defRPr>
            </a:lvl8pPr>
            <a:lvl9pPr marL="4114800" marR="0" lvl="8" indent="-342900" algn="l" rtl="0">
              <a:lnSpc>
                <a:spcPct val="150000"/>
              </a:lnSpc>
              <a:spcBef>
                <a:spcPts val="0"/>
              </a:spcBef>
              <a:spcAft>
                <a:spcPts val="0"/>
              </a:spcAft>
              <a:buClr>
                <a:srgbClr val="C20000"/>
              </a:buClr>
              <a:buSzPts val="1800"/>
              <a:buFont typeface="Open Sans"/>
              <a:buChar char="■"/>
              <a:defRPr sz="1800" b="0" i="0" u="none" strike="noStrike" cap="none">
                <a:solidFill>
                  <a:srgbClr val="434343"/>
                </a:solidFill>
                <a:latin typeface="Open Sans"/>
                <a:ea typeface="Open Sans"/>
                <a:cs typeface="Open Sans"/>
                <a:sym typeface="Open Sans"/>
              </a:defRPr>
            </a:lvl9pPr>
          </a:lstStyle>
          <a:p>
            <a:endParaRPr/>
          </a:p>
        </p:txBody>
      </p:sp>
      <p:sp>
        <p:nvSpPr>
          <p:cNvPr id="214" name="Shape 214"/>
          <p:cNvSpPr/>
          <p:nvPr/>
        </p:nvSpPr>
        <p:spPr>
          <a:xfrm flipH="1">
            <a:off x="8637704" y="4861205"/>
            <a:ext cx="13500" cy="76800"/>
          </a:xfrm>
          <a:prstGeom prst="rect">
            <a:avLst/>
          </a:prstGeom>
          <a:solidFill>
            <a:srgbClr val="CC2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Shape 215"/>
          <p:cNvSpPr txBox="1">
            <a:spLocks noGrp="1"/>
          </p:cNvSpPr>
          <p:nvPr>
            <p:ph type="sldNum" idx="12"/>
          </p:nvPr>
        </p:nvSpPr>
        <p:spPr>
          <a:xfrm>
            <a:off x="8607065" y="4814274"/>
            <a:ext cx="289200" cy="174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1pPr>
            <a:lvl2pPr marL="0" marR="0" lvl="1"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2pPr>
            <a:lvl3pPr marL="0" marR="0" lvl="2"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3pPr>
            <a:lvl4pPr marL="0" marR="0" lvl="3"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4pPr>
            <a:lvl5pPr marL="0" marR="0" lvl="4"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5pPr>
            <a:lvl6pPr marL="0" marR="0" lvl="5"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6pPr>
            <a:lvl7pPr marL="0" marR="0" lvl="6"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7pPr>
            <a:lvl8pPr marL="0" marR="0" lvl="7"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8pPr>
            <a:lvl9pPr marL="0" marR="0" lvl="8" indent="0" algn="l" rtl="0">
              <a:lnSpc>
                <a:spcPct val="100000"/>
              </a:lnSpc>
              <a:spcBef>
                <a:spcPts val="0"/>
              </a:spcBef>
              <a:spcAft>
                <a:spcPts val="0"/>
              </a:spcAft>
              <a:buClr>
                <a:srgbClr val="999999"/>
              </a:buClr>
              <a:buSzPts val="175"/>
              <a:buFont typeface="Open Sans"/>
              <a:buNone/>
              <a:defRPr sz="700" b="0" i="0" u="none" strike="noStrike" cap="none">
                <a:solidFill>
                  <a:srgbClr val="999999"/>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
              <a:t>‹#›</a:t>
            </a:fld>
            <a:endParaRPr/>
          </a:p>
        </p:txBody>
      </p:sp>
      <p:sp>
        <p:nvSpPr>
          <p:cNvPr id="216" name="Shape 216"/>
          <p:cNvSpPr txBox="1">
            <a:spLocks noGrp="1"/>
          </p:cNvSpPr>
          <p:nvPr>
            <p:ph type="body" idx="2"/>
          </p:nvPr>
        </p:nvSpPr>
        <p:spPr>
          <a:xfrm>
            <a:off x="7712025" y="4762400"/>
            <a:ext cx="942900" cy="200700"/>
          </a:xfrm>
          <a:prstGeom prst="rect">
            <a:avLst/>
          </a:prstGeom>
          <a:noFill/>
          <a:ln>
            <a:noFill/>
          </a:ln>
        </p:spPr>
        <p:txBody>
          <a:bodyPr spcFirstLastPara="1" wrap="square" lIns="91425" tIns="91425" rIns="91425" bIns="91425" anchor="t" anchorCtr="0"/>
          <a:lstStyle>
            <a:lvl1pPr marL="457200" marR="0" lvl="0"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1pPr>
            <a:lvl2pPr marL="914400" marR="0" lvl="1"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2pPr>
            <a:lvl3pPr marL="1371600" marR="0" lvl="2"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3pPr>
            <a:lvl4pPr marL="1828800" marR="0" lvl="3"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4pPr>
            <a:lvl5pPr marL="2286000" marR="0" lvl="4"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5pPr>
            <a:lvl6pPr marL="2743200" marR="0" lvl="5"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6pPr>
            <a:lvl7pPr marL="3200400" marR="0" lvl="6"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7pPr>
            <a:lvl8pPr marL="3657600" marR="0" lvl="7"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8pPr>
            <a:lvl9pPr marL="4114800" marR="0" lvl="8" indent="-273050" algn="r" rtl="0">
              <a:lnSpc>
                <a:spcPct val="100000"/>
              </a:lnSpc>
              <a:spcBef>
                <a:spcPts val="0"/>
              </a:spcBef>
              <a:spcAft>
                <a:spcPts val="0"/>
              </a:spcAft>
              <a:buClr>
                <a:srgbClr val="999999"/>
              </a:buClr>
              <a:buSzPts val="700"/>
              <a:buFont typeface="Open Sans"/>
              <a:buChar char="■"/>
              <a:defRPr sz="700" b="0" i="0" u="none" strike="noStrike" cap="none">
                <a:solidFill>
                  <a:srgbClr val="999999"/>
                </a:solidFill>
                <a:latin typeface="Open Sans"/>
                <a:ea typeface="Open Sans"/>
                <a:cs typeface="Open Sans"/>
                <a:sym typeface="Open Sans"/>
              </a:defRPr>
            </a:lvl9pPr>
          </a:lstStyle>
          <a:p>
            <a:endParaRPr/>
          </a:p>
        </p:txBody>
      </p:sp>
      <p:pic>
        <p:nvPicPr>
          <p:cNvPr id="217" name="Shape 217" descr="preto.png"/>
          <p:cNvPicPr preferRelativeResize="0"/>
          <p:nvPr/>
        </p:nvPicPr>
        <p:blipFill rotWithShape="1">
          <a:blip r:embed="rId2">
            <a:alphaModFix/>
          </a:blip>
          <a:srcRect l="-9994" t="-44232" r="-9982" b="-44232"/>
          <a:stretch/>
        </p:blipFill>
        <p:spPr>
          <a:xfrm>
            <a:off x="7619337" y="265998"/>
            <a:ext cx="1252693" cy="3779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parator">
  <p:cSld name="Separator">
    <p:spTree>
      <p:nvGrpSpPr>
        <p:cNvPr id="1" name="Shape 218"/>
        <p:cNvGrpSpPr/>
        <p:nvPr/>
      </p:nvGrpSpPr>
      <p:grpSpPr>
        <a:xfrm>
          <a:off x="0" y="0"/>
          <a:ext cx="0" cy="0"/>
          <a:chOff x="0" y="0"/>
          <a:chExt cx="0" cy="0"/>
        </a:xfrm>
      </p:grpSpPr>
      <p:sp>
        <p:nvSpPr>
          <p:cNvPr id="219" name="Shape 219" descr="bigstock-business-partnership-success-96415070.jpg"/>
          <p:cNvSpPr/>
          <p:nvPr/>
        </p:nvSpPr>
        <p:spPr>
          <a:xfrm>
            <a:off x="72" y="0"/>
            <a:ext cx="9144000" cy="514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Shape 220"/>
          <p:cNvSpPr/>
          <p:nvPr/>
        </p:nvSpPr>
        <p:spPr>
          <a:xfrm>
            <a:off x="0" y="0"/>
            <a:ext cx="9144000" cy="5143500"/>
          </a:xfrm>
          <a:prstGeom prst="rect">
            <a:avLst/>
          </a:prstGeom>
          <a:solidFill>
            <a:srgbClr val="000000">
              <a:alpha val="611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Shape 221"/>
          <p:cNvSpPr/>
          <p:nvPr/>
        </p:nvSpPr>
        <p:spPr>
          <a:xfrm>
            <a:off x="0" y="-6662"/>
            <a:ext cx="9144000" cy="13200"/>
          </a:xfrm>
          <a:prstGeom prst="rect">
            <a:avLst/>
          </a:prstGeom>
          <a:solidFill>
            <a:srgbClr val="CC2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
              <a:buFont typeface="Arial"/>
              <a:buNone/>
            </a:pPr>
            <a:r>
              <a:rPr lang="en" sz="1400" b="0" i="0" u="none" strike="noStrike" cap="none">
                <a:solidFill>
                  <a:srgbClr val="000000"/>
                </a:solidFill>
                <a:latin typeface="Arial"/>
                <a:ea typeface="Arial"/>
                <a:cs typeface="Arial"/>
                <a:sym typeface="Arial"/>
              </a:rPr>
              <a:t>  </a:t>
            </a:r>
            <a:endParaRPr/>
          </a:p>
        </p:txBody>
      </p:sp>
      <p:sp>
        <p:nvSpPr>
          <p:cNvPr id="222" name="Shape 222"/>
          <p:cNvSpPr txBox="1">
            <a:spLocks noGrp="1"/>
          </p:cNvSpPr>
          <p:nvPr>
            <p:ph type="title"/>
          </p:nvPr>
        </p:nvSpPr>
        <p:spPr>
          <a:xfrm>
            <a:off x="-6500" y="2243400"/>
            <a:ext cx="9144000" cy="6567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dk1"/>
              </a:buClr>
              <a:buSzPts val="3600"/>
              <a:buFont typeface="Open Sans"/>
              <a:buNone/>
              <a:defRPr sz="3600" b="1" i="0" u="none" strike="noStrike" cap="none">
                <a:solidFill>
                  <a:srgbClr val="FFFFFF"/>
                </a:solidFill>
                <a:latin typeface="Open Sans"/>
                <a:ea typeface="Open Sans"/>
                <a:cs typeface="Open Sans"/>
                <a:sym typeface="Open Sans"/>
              </a:defRPr>
            </a:lvl1pPr>
            <a:lvl2pPr lvl="1" indent="0" rtl="0">
              <a:spcBef>
                <a:spcPts val="0"/>
              </a:spcBef>
              <a:spcAft>
                <a:spcPts val="0"/>
              </a:spcAft>
              <a:buClr>
                <a:schemeClr val="dk1"/>
              </a:buClr>
              <a:buSzPts val="2800"/>
              <a:buFont typeface="Arial"/>
              <a:buNone/>
              <a:defRPr sz="2800">
                <a:solidFill>
                  <a:schemeClr val="dk1"/>
                </a:solidFill>
              </a:defRPr>
            </a:lvl2pPr>
            <a:lvl3pPr lvl="2" indent="0" rtl="0">
              <a:spcBef>
                <a:spcPts val="0"/>
              </a:spcBef>
              <a:spcAft>
                <a:spcPts val="0"/>
              </a:spcAft>
              <a:buClr>
                <a:schemeClr val="dk1"/>
              </a:buClr>
              <a:buSzPts val="2800"/>
              <a:buFont typeface="Arial"/>
              <a:buNone/>
              <a:defRPr sz="2800">
                <a:solidFill>
                  <a:schemeClr val="dk1"/>
                </a:solidFill>
              </a:defRPr>
            </a:lvl3pPr>
            <a:lvl4pPr lvl="3" indent="0" rtl="0">
              <a:spcBef>
                <a:spcPts val="0"/>
              </a:spcBef>
              <a:spcAft>
                <a:spcPts val="0"/>
              </a:spcAft>
              <a:buClr>
                <a:schemeClr val="dk1"/>
              </a:buClr>
              <a:buSzPts val="2800"/>
              <a:buFont typeface="Arial"/>
              <a:buNone/>
              <a:defRPr sz="2800">
                <a:solidFill>
                  <a:schemeClr val="dk1"/>
                </a:solidFill>
              </a:defRPr>
            </a:lvl4pPr>
            <a:lvl5pPr lvl="4" indent="0" rtl="0">
              <a:spcBef>
                <a:spcPts val="0"/>
              </a:spcBef>
              <a:spcAft>
                <a:spcPts val="0"/>
              </a:spcAft>
              <a:buClr>
                <a:schemeClr val="dk1"/>
              </a:buClr>
              <a:buSzPts val="2800"/>
              <a:buFont typeface="Arial"/>
              <a:buNone/>
              <a:defRPr sz="2800">
                <a:solidFill>
                  <a:schemeClr val="dk1"/>
                </a:solidFill>
              </a:defRPr>
            </a:lvl5pPr>
            <a:lvl6pPr lvl="5" indent="0" rtl="0">
              <a:spcBef>
                <a:spcPts val="0"/>
              </a:spcBef>
              <a:spcAft>
                <a:spcPts val="0"/>
              </a:spcAft>
              <a:buClr>
                <a:schemeClr val="dk1"/>
              </a:buClr>
              <a:buSzPts val="2800"/>
              <a:buFont typeface="Arial"/>
              <a:buNone/>
              <a:defRPr sz="2800">
                <a:solidFill>
                  <a:schemeClr val="dk1"/>
                </a:solidFill>
              </a:defRPr>
            </a:lvl6pPr>
            <a:lvl7pPr lvl="6" indent="0" rtl="0">
              <a:spcBef>
                <a:spcPts val="0"/>
              </a:spcBef>
              <a:spcAft>
                <a:spcPts val="0"/>
              </a:spcAft>
              <a:buClr>
                <a:schemeClr val="dk1"/>
              </a:buClr>
              <a:buSzPts val="2800"/>
              <a:buFont typeface="Arial"/>
              <a:buNone/>
              <a:defRPr sz="2800">
                <a:solidFill>
                  <a:schemeClr val="dk1"/>
                </a:solidFill>
              </a:defRPr>
            </a:lvl7pPr>
            <a:lvl8pPr lvl="7" indent="0" rtl="0">
              <a:spcBef>
                <a:spcPts val="0"/>
              </a:spcBef>
              <a:spcAft>
                <a:spcPts val="0"/>
              </a:spcAft>
              <a:buClr>
                <a:schemeClr val="dk1"/>
              </a:buClr>
              <a:buSzPts val="2800"/>
              <a:buFont typeface="Arial"/>
              <a:buNone/>
              <a:defRPr sz="2800">
                <a:solidFill>
                  <a:schemeClr val="dk1"/>
                </a:solidFill>
              </a:defRPr>
            </a:lvl8pPr>
            <a:lvl9pPr lvl="8" indent="0" rtl="0">
              <a:spcBef>
                <a:spcPts val="0"/>
              </a:spcBef>
              <a:spcAft>
                <a:spcPts val="0"/>
              </a:spcAft>
              <a:buClr>
                <a:schemeClr val="dk1"/>
              </a:buClr>
              <a:buSzPts val="2800"/>
              <a:buFont typeface="Arial"/>
              <a:buNone/>
              <a:defRPr sz="28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6" Type="http://schemas.openxmlformats.org/officeDocument/2006/relationships/theme" Target="../theme/theme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indent="0" rtl="0">
              <a:spcBef>
                <a:spcPts val="0"/>
              </a:spcBef>
              <a:spcAft>
                <a:spcPts val="0"/>
              </a:spcAft>
              <a:buClr>
                <a:schemeClr val="dk1"/>
              </a:buClr>
              <a:buSzPts val="2800"/>
              <a:buFont typeface="Arial"/>
              <a:buNone/>
              <a:defRPr sz="2800">
                <a:solidFill>
                  <a:schemeClr val="dk1"/>
                </a:solidFill>
              </a:defRPr>
            </a:lvl2pPr>
            <a:lvl3pPr lvl="2" indent="0" rtl="0">
              <a:spcBef>
                <a:spcPts val="0"/>
              </a:spcBef>
              <a:spcAft>
                <a:spcPts val="0"/>
              </a:spcAft>
              <a:buClr>
                <a:schemeClr val="dk1"/>
              </a:buClr>
              <a:buSzPts val="2800"/>
              <a:buFont typeface="Arial"/>
              <a:buNone/>
              <a:defRPr sz="2800">
                <a:solidFill>
                  <a:schemeClr val="dk1"/>
                </a:solidFill>
              </a:defRPr>
            </a:lvl3pPr>
            <a:lvl4pPr lvl="3" indent="0" rtl="0">
              <a:spcBef>
                <a:spcPts val="0"/>
              </a:spcBef>
              <a:spcAft>
                <a:spcPts val="0"/>
              </a:spcAft>
              <a:buClr>
                <a:schemeClr val="dk1"/>
              </a:buClr>
              <a:buSzPts val="2800"/>
              <a:buFont typeface="Arial"/>
              <a:buNone/>
              <a:defRPr sz="2800">
                <a:solidFill>
                  <a:schemeClr val="dk1"/>
                </a:solidFill>
              </a:defRPr>
            </a:lvl4pPr>
            <a:lvl5pPr lvl="4" indent="0" rtl="0">
              <a:spcBef>
                <a:spcPts val="0"/>
              </a:spcBef>
              <a:spcAft>
                <a:spcPts val="0"/>
              </a:spcAft>
              <a:buClr>
                <a:schemeClr val="dk1"/>
              </a:buClr>
              <a:buSzPts val="2800"/>
              <a:buFont typeface="Arial"/>
              <a:buNone/>
              <a:defRPr sz="2800">
                <a:solidFill>
                  <a:schemeClr val="dk1"/>
                </a:solidFill>
              </a:defRPr>
            </a:lvl5pPr>
            <a:lvl6pPr lvl="5" indent="0" rtl="0">
              <a:spcBef>
                <a:spcPts val="0"/>
              </a:spcBef>
              <a:spcAft>
                <a:spcPts val="0"/>
              </a:spcAft>
              <a:buClr>
                <a:schemeClr val="dk1"/>
              </a:buClr>
              <a:buSzPts val="2800"/>
              <a:buFont typeface="Arial"/>
              <a:buNone/>
              <a:defRPr sz="2800">
                <a:solidFill>
                  <a:schemeClr val="dk1"/>
                </a:solidFill>
              </a:defRPr>
            </a:lvl6pPr>
            <a:lvl7pPr lvl="6" indent="0" rtl="0">
              <a:spcBef>
                <a:spcPts val="0"/>
              </a:spcBef>
              <a:spcAft>
                <a:spcPts val="0"/>
              </a:spcAft>
              <a:buClr>
                <a:schemeClr val="dk1"/>
              </a:buClr>
              <a:buSzPts val="2800"/>
              <a:buFont typeface="Arial"/>
              <a:buNone/>
              <a:defRPr sz="2800">
                <a:solidFill>
                  <a:schemeClr val="dk1"/>
                </a:solidFill>
              </a:defRPr>
            </a:lvl7pPr>
            <a:lvl8pPr lvl="7" indent="0" rtl="0">
              <a:spcBef>
                <a:spcPts val="0"/>
              </a:spcBef>
              <a:spcAft>
                <a:spcPts val="0"/>
              </a:spcAft>
              <a:buClr>
                <a:schemeClr val="dk1"/>
              </a:buClr>
              <a:buSzPts val="2800"/>
              <a:buFont typeface="Arial"/>
              <a:buNone/>
              <a:defRPr sz="2800">
                <a:solidFill>
                  <a:schemeClr val="dk1"/>
                </a:solidFill>
              </a:defRPr>
            </a:lvl8pPr>
            <a:lvl9pPr lvl="8" indent="0" rtl="0">
              <a:spcBef>
                <a:spcPts val="0"/>
              </a:spcBef>
              <a:spcAft>
                <a:spcPts val="0"/>
              </a:spcAft>
              <a:buClr>
                <a:schemeClr val="dk1"/>
              </a:buClr>
              <a:buSzPts val="2800"/>
              <a:buFont typeface="Arial"/>
              <a:buNone/>
              <a:defRPr sz="2800">
                <a:solidFill>
                  <a:schemeClr val="dk1"/>
                </a:solidFill>
              </a:defRPr>
            </a:lvl9pPr>
          </a:lstStyle>
          <a:p>
            <a:endParaRPr/>
          </a:p>
        </p:txBody>
      </p:sp>
      <p:sp>
        <p:nvSpPr>
          <p:cNvPr id="155" name="Shape 155"/>
          <p:cNvSpPr txBox="1">
            <a:spLocks noGrp="1"/>
          </p:cNvSpPr>
          <p:nvPr>
            <p:ph type="sldNum" idx="12"/>
          </p:nvPr>
        </p:nvSpPr>
        <p:spPr>
          <a:xfrm>
            <a:off x="8556783" y="474985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1"/>
              </a:buClr>
              <a:buSzPts val="325"/>
              <a:buFont typeface="Arial"/>
              <a:buNone/>
              <a:defRPr sz="13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325"/>
              <a:buFont typeface="Arial"/>
              <a:buNone/>
              <a:defRPr sz="13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325"/>
              <a:buFont typeface="Arial"/>
              <a:buNone/>
              <a:defRPr sz="13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325"/>
              <a:buFont typeface="Arial"/>
              <a:buNone/>
              <a:defRPr sz="13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325"/>
              <a:buFont typeface="Arial"/>
              <a:buNone/>
              <a:defRPr sz="13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325"/>
              <a:buFont typeface="Arial"/>
              <a:buNone/>
              <a:defRPr sz="13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325"/>
              <a:buFont typeface="Arial"/>
              <a:buNone/>
              <a:defRPr sz="13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325"/>
              <a:buFont typeface="Arial"/>
              <a:buNone/>
              <a:defRPr sz="13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325"/>
              <a:buFont typeface="Arial"/>
              <a:buNone/>
              <a:defRPr sz="13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60EF3F-6E5F-4F4B-AE65-A4BEBC10B01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49B191-AAD1-1D4D-B94F-A53AFF80748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84F5B-B6C0-3448-BD9A-09A894DB257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AF1CF97-C742-4341-A2E8-AB12AA706546}" type="datetimeFigureOut">
              <a:rPr lang="en-US" smtClean="0"/>
              <a:t>4/25/18</a:t>
            </a:fld>
            <a:endParaRPr lang="en-US"/>
          </a:p>
        </p:txBody>
      </p:sp>
      <p:sp>
        <p:nvSpPr>
          <p:cNvPr id="5" name="Footer Placeholder 4">
            <a:extLst>
              <a:ext uri="{FF2B5EF4-FFF2-40B4-BE49-F238E27FC236}">
                <a16:creationId xmlns:a16="http://schemas.microsoft.com/office/drawing/2014/main" id="{E31C3488-E544-5A4F-A4CC-383FA8FCC84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DDD6A8-7D33-5A44-974D-69E55D02731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sz="1400">
              <a:solidFill>
                <a:srgbClr val="000000"/>
              </a:solidFill>
            </a:endParaRPr>
          </a:p>
        </p:txBody>
      </p:sp>
    </p:spTree>
    <p:extLst>
      <p:ext uri="{BB962C8B-B14F-4D97-AF65-F5344CB8AC3E}">
        <p14:creationId xmlns:p14="http://schemas.microsoft.com/office/powerpoint/2010/main" val="3835828366"/>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4/25/18</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178665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lgss-lt.outsystemsenterprise.com" TargetMode="External"/><Relationship Id="rId7" Type="http://schemas.openxmlformats.org/officeDocument/2006/relationships/hyperlink" Target="https://cccapps.cambridgeshire.gov.uk/" TargetMode="External"/><Relationship Id="rId2" Type="http://schemas.openxmlformats.org/officeDocument/2006/relationships/notesSlide" Target="../notesSlides/notesSlide14.xml"/><Relationship Id="rId1" Type="http://schemas.openxmlformats.org/officeDocument/2006/relationships/slideLayout" Target="../slideLayouts/slideLayout21.xml"/><Relationship Id="rId6" Type="http://schemas.openxmlformats.org/officeDocument/2006/relationships/hyperlink" Target="https://forms.lgss.co.uk/" TargetMode="External"/><Relationship Id="rId5" Type="http://schemas.openxmlformats.org/officeDocument/2006/relationships/hyperlink" Target="https://lgss-tst.outsystemsenterprise.com" TargetMode="External"/><Relationship Id="rId4" Type="http://schemas.openxmlformats.org/officeDocument/2006/relationships/hyperlink" Target="https://lgss-dev.outsystemsenterprise.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hyperlink" Target="https://lgss.outsystemsenterprise.com/Servicecenter"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hyperlink" Target="https://www.outsystems.com/help/lifetime/9.0/User_Stories/Deploy_in_a_Short_Deployment_Window.ht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lgss-lt.outsystemsenterprise.com/LifeTimeCloudConnect/" TargetMode="External"/><Relationship Id="rId2" Type="http://schemas.openxmlformats.org/officeDocument/2006/relationships/notesSlide" Target="../notesSlides/notesSlide17.xml"/><Relationship Id="rId1" Type="http://schemas.openxmlformats.org/officeDocument/2006/relationships/slideLayout" Target="../slideLayouts/slideLayout35.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hyperlink" Target="https://forms.lgss.co.uk/ServiceCenter" TargetMode="External"/><Relationship Id="rId2" Type="http://schemas.openxmlformats.org/officeDocument/2006/relationships/notesSlide" Target="../notesSlides/notesSlide19.xml"/><Relationship Id="rId1" Type="http://schemas.openxmlformats.org/officeDocument/2006/relationships/slideLayout" Target="../slideLayouts/slideLayout3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hyperlink" Target="https://lgss.outsystemsenterprise.com/ServiceCenter" TargetMode="External"/><Relationship Id="rId2" Type="http://schemas.openxmlformats.org/officeDocument/2006/relationships/notesSlide" Target="../notesSlides/notesSlide20.xml"/><Relationship Id="rId1" Type="http://schemas.openxmlformats.org/officeDocument/2006/relationships/slideLayout" Target="../slideLayouts/slideLayout35.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open?id=1B1pz3k_PO3LzxRWyOGOr6IVYj9P0UAY6" TargetMode="External"/><Relationship Id="rId2" Type="http://schemas.openxmlformats.org/officeDocument/2006/relationships/notesSlide" Target="../notesSlides/notesSlide22.xml"/><Relationship Id="rId1" Type="http://schemas.openxmlformats.org/officeDocument/2006/relationships/slideLayout" Target="../slideLayouts/slideLayout21.xml"/><Relationship Id="rId5" Type="http://schemas.openxmlformats.org/officeDocument/2006/relationships/hyperlink" Target="https://drive.google.com/open?id=1vBn1Psv4kDRPjhv16yPmbI0KI-vqvfITzkGEyaCgC6A" TargetMode="External"/><Relationship Id="rId4" Type="http://schemas.openxmlformats.org/officeDocument/2006/relationships/hyperlink" Target="https://drive.google.com/open?id=1Lutdj-9XmG8p1jf-9LTD3k4SqpqDKa9y"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8" Type="http://schemas.openxmlformats.org/officeDocument/2006/relationships/hyperlink" Target="https://www.outsystems.com/learn/courses/38/webinar-outsystems-architecture-framework/?StartCourse=False" TargetMode="External"/><Relationship Id="rId3" Type="http://schemas.openxmlformats.org/officeDocument/2006/relationships/hyperlink" Target="https://success.outsystems.com/Support/Enterprise_Customers/Maintenance_and_Operations/Designing_the_architecture_of_your_OutSystems_applications/01_The_4_Layer_Canvas" TargetMode="External"/><Relationship Id="rId7" Type="http://schemas.openxmlformats.org/officeDocument/2006/relationships/hyperlink" Target="https://success.outsystems.com/Evaluation/Architecture" TargetMode="External"/><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hyperlink" Target="https://success.outsystems.com/Support/Enterprise_Customers/Maintenance_and_Operations/Designing_the_architecture_of_your_OutSystems_applications/Application_composition/02_The_5_rules_for_correct_application_composition" TargetMode="External"/><Relationship Id="rId5" Type="http://schemas.openxmlformats.org/officeDocument/2006/relationships/hyperlink" Target="https://success.outsystems.com/Support/Enterprise_Customers/Maintenance_and_Operations/Designing_the_architecture_of_your_OutSystems_applications/03_Validating_your_application_architecture" TargetMode="External"/><Relationship Id="rId4" Type="http://schemas.openxmlformats.org/officeDocument/2006/relationships/hyperlink" Target="https://success.outsystems.com/Support/Enterprise_Customers/Maintenance_and_Operations/Designing_the_architecture_of_your_OutSystems_applications/Application_composition/01_Applying_the_4_Layer_Canvas_to_applications" TargetMode="Externa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ctrTitle"/>
          </p:nvPr>
        </p:nvSpPr>
        <p:spPr>
          <a:xfrm>
            <a:off x="334525" y="2532807"/>
            <a:ext cx="7053900" cy="1145439"/>
          </a:xfrm>
          <a:prstGeom prst="rect">
            <a:avLst/>
          </a:prstGeom>
        </p:spPr>
        <p:txBody>
          <a:bodyPr spcFirstLastPara="1" wrap="square" lIns="91425" tIns="91425" rIns="91425" bIns="91425" anchor="b" anchorCtr="0">
            <a:noAutofit/>
          </a:bodyPr>
          <a:lstStyle/>
          <a:p>
            <a:pPr marL="0" lvl="0" indent="0">
              <a:lnSpc>
                <a:spcPct val="150000"/>
              </a:lnSpc>
              <a:spcBef>
                <a:spcPts val="0"/>
              </a:spcBef>
              <a:spcAft>
                <a:spcPts val="0"/>
              </a:spcAft>
              <a:buClr>
                <a:schemeClr val="dk1"/>
              </a:buClr>
              <a:buSzPts val="1100"/>
              <a:buFont typeface="Arial"/>
              <a:buNone/>
            </a:pPr>
            <a:r>
              <a:rPr lang="en" dirty="0">
                <a:solidFill>
                  <a:schemeClr val="dk1"/>
                </a:solidFill>
              </a:rPr>
              <a:t>Deployment Document</a:t>
            </a:r>
            <a:endParaRPr dirty="0">
              <a:solidFill>
                <a:schemeClr val="dk1"/>
              </a:solidFill>
            </a:endParaRPr>
          </a:p>
          <a:p>
            <a:pPr marL="0" lvl="0" indent="0" rtl="0">
              <a:lnSpc>
                <a:spcPct val="150000"/>
              </a:lnSpc>
              <a:spcBef>
                <a:spcPts val="0"/>
              </a:spcBef>
              <a:spcAft>
                <a:spcPts val="0"/>
              </a:spcAft>
              <a:buClr>
                <a:schemeClr val="dk1"/>
              </a:buClr>
              <a:buSzPts val="1100"/>
              <a:buFont typeface="Arial"/>
              <a:buNone/>
            </a:pPr>
            <a:r>
              <a:rPr lang="en" sz="2400" dirty="0">
                <a:solidFill>
                  <a:schemeClr val="dk1"/>
                </a:solidFill>
              </a:rPr>
              <a:t>&lt;CUSTOMER&gt; &lt;APPLICATION&gt;</a:t>
            </a:r>
            <a:endParaRPr sz="2400" dirty="0"/>
          </a:p>
        </p:txBody>
      </p:sp>
      <p:sp>
        <p:nvSpPr>
          <p:cNvPr id="228" name="Shape 228"/>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&lt;DATE&gt;</a:t>
            </a:r>
            <a:endParaRPr dirty="0"/>
          </a:p>
        </p:txBody>
      </p:sp>
      <p:pic>
        <p:nvPicPr>
          <p:cNvPr id="6" name="Picture 5">
            <a:extLst>
              <a:ext uri="{FF2B5EF4-FFF2-40B4-BE49-F238E27FC236}">
                <a16:creationId xmlns:a16="http://schemas.microsoft.com/office/drawing/2014/main" id="{9ECA1377-7D7C-F34E-ADD8-EE7FBD9DF7CF}"/>
              </a:ext>
            </a:extLst>
          </p:cNvPr>
          <p:cNvPicPr>
            <a:picLocks noChangeAspect="1"/>
          </p:cNvPicPr>
          <p:nvPr/>
        </p:nvPicPr>
        <p:blipFill>
          <a:blip r:embed="rId3"/>
          <a:stretch>
            <a:fillRect/>
          </a:stretch>
        </p:blipFill>
        <p:spPr>
          <a:xfrm>
            <a:off x="334525" y="258946"/>
            <a:ext cx="1745128" cy="3260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solidFill>
                  <a:schemeClr val="dk1"/>
                </a:solidFill>
              </a:rPr>
              <a:t>Architecture (modules) 1/3</a:t>
            </a:r>
            <a:endParaRPr>
              <a:solidFill>
                <a:schemeClr val="dk1"/>
              </a:solidFill>
            </a:endParaRPr>
          </a:p>
          <a:p>
            <a:pPr marL="0" lvl="0" indent="0" rtl="0">
              <a:spcBef>
                <a:spcPts val="0"/>
              </a:spcBef>
              <a:spcAft>
                <a:spcPts val="0"/>
              </a:spcAft>
              <a:buNone/>
            </a:pPr>
            <a:endParaRPr/>
          </a:p>
        </p:txBody>
      </p:sp>
      <p:sp>
        <p:nvSpPr>
          <p:cNvPr id="332" name="Shape 3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10</a:t>
            </a:fld>
            <a:endParaRPr sz="1300">
              <a:solidFill>
                <a:schemeClr val="dk1"/>
              </a:solidFill>
              <a:latin typeface="Arial"/>
              <a:ea typeface="Arial"/>
              <a:cs typeface="Arial"/>
              <a:sym typeface="Arial"/>
            </a:endParaRPr>
          </a:p>
        </p:txBody>
      </p:sp>
      <p:sp>
        <p:nvSpPr>
          <p:cNvPr id="333" name="Shape 33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Mileage and Expenses App</a:t>
            </a:r>
            <a:endParaRPr/>
          </a:p>
          <a:p>
            <a:pPr marL="0" lvl="0" indent="44450" rtl="0">
              <a:spcBef>
                <a:spcPts val="0"/>
              </a:spcBef>
              <a:spcAft>
                <a:spcPts val="0"/>
              </a:spcAft>
              <a:buNone/>
            </a:pPr>
            <a:endParaRPr/>
          </a:p>
        </p:txBody>
      </p:sp>
      <p:sp>
        <p:nvSpPr>
          <p:cNvPr id="6" name="TextBox 5">
            <a:extLst>
              <a:ext uri="{FF2B5EF4-FFF2-40B4-BE49-F238E27FC236}">
                <a16:creationId xmlns:a16="http://schemas.microsoft.com/office/drawing/2014/main" id="{F0ABA181-4CFC-8B41-A987-239DEA349C0D}"/>
              </a:ext>
            </a:extLst>
          </p:cNvPr>
          <p:cNvSpPr txBox="1"/>
          <p:nvPr/>
        </p:nvSpPr>
        <p:spPr>
          <a:xfrm>
            <a:off x="1828799" y="2318657"/>
            <a:ext cx="5968537" cy="307777"/>
          </a:xfrm>
          <a:prstGeom prst="rect">
            <a:avLst/>
          </a:prstGeom>
          <a:noFill/>
        </p:spPr>
        <p:txBody>
          <a:bodyPr wrap="square" rtlCol="0">
            <a:spAutoFit/>
          </a:bodyPr>
          <a:lstStyle/>
          <a:p>
            <a:r>
              <a:rPr lang="en-US" dirty="0"/>
              <a:t>&lt;INSERT IMAGE OF MODULE ARCHITECTURE – DISCOVERY&gt;</a:t>
            </a:r>
          </a:p>
        </p:txBody>
      </p:sp>
      <p:pic>
        <p:nvPicPr>
          <p:cNvPr id="7" name="Picture 6">
            <a:extLst>
              <a:ext uri="{FF2B5EF4-FFF2-40B4-BE49-F238E27FC236}">
                <a16:creationId xmlns:a16="http://schemas.microsoft.com/office/drawing/2014/main" id="{F4D6E6A4-3274-4C45-9EB5-E14170B021AA}"/>
              </a:ext>
            </a:extLst>
          </p:cNvPr>
          <p:cNvPicPr>
            <a:picLocks noChangeAspect="1"/>
          </p:cNvPicPr>
          <p:nvPr/>
        </p:nvPicPr>
        <p:blipFill>
          <a:blip r:embed="rId3"/>
          <a:stretch>
            <a:fillRect/>
          </a:stretch>
        </p:blipFill>
        <p:spPr>
          <a:xfrm>
            <a:off x="7265591" y="4684497"/>
            <a:ext cx="1637375" cy="3059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rPr>
              <a:t>Architecture (modules)</a:t>
            </a:r>
            <a:r>
              <a:rPr lang="en" dirty="0">
                <a:solidFill>
                  <a:schemeClr val="bg1"/>
                </a:solidFill>
              </a:rPr>
              <a:t> 2/X</a:t>
            </a:r>
            <a:endParaRPr dirty="0">
              <a:solidFill>
                <a:schemeClr val="bg1"/>
              </a:solidFill>
            </a:endParaRPr>
          </a:p>
        </p:txBody>
      </p:sp>
      <p:sp>
        <p:nvSpPr>
          <p:cNvPr id="340" name="Shape 3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11</a:t>
            </a:fld>
            <a:endParaRPr sz="1300">
              <a:solidFill>
                <a:schemeClr val="dk1"/>
              </a:solidFill>
              <a:latin typeface="Arial"/>
              <a:ea typeface="Arial"/>
              <a:cs typeface="Arial"/>
              <a:sym typeface="Arial"/>
            </a:endParaRPr>
          </a:p>
        </p:txBody>
      </p:sp>
      <p:sp>
        <p:nvSpPr>
          <p:cNvPr id="341" name="Shape 34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Mileage and Expenses App</a:t>
            </a:r>
            <a:endParaRPr/>
          </a:p>
          <a:p>
            <a:pPr marL="0" lvl="0" indent="44450" rtl="0">
              <a:spcBef>
                <a:spcPts val="0"/>
              </a:spcBef>
              <a:spcAft>
                <a:spcPts val="0"/>
              </a:spcAft>
              <a:buNone/>
            </a:pPr>
            <a:endParaRPr/>
          </a:p>
        </p:txBody>
      </p:sp>
      <p:graphicFrame>
        <p:nvGraphicFramePr>
          <p:cNvPr id="342" name="Shape 342"/>
          <p:cNvGraphicFramePr/>
          <p:nvPr>
            <p:extLst>
              <p:ext uri="{D42A27DB-BD31-4B8C-83A1-F6EECF244321}">
                <p14:modId xmlns:p14="http://schemas.microsoft.com/office/powerpoint/2010/main" val="2560794577"/>
              </p:ext>
            </p:extLst>
          </p:nvPr>
        </p:nvGraphicFramePr>
        <p:xfrm>
          <a:off x="734475" y="1101588"/>
          <a:ext cx="7642075" cy="784800"/>
        </p:xfrm>
        <a:graphic>
          <a:graphicData uri="http://schemas.openxmlformats.org/drawingml/2006/table">
            <a:tbl>
              <a:tblPr>
                <a:noFill/>
                <a:tableStyleId>{98906507-50D4-49C3-BB61-3842B3021907}</a:tableStyleId>
              </a:tblPr>
              <a:tblGrid>
                <a:gridCol w="2893550">
                  <a:extLst>
                    <a:ext uri="{9D8B030D-6E8A-4147-A177-3AD203B41FA5}">
                      <a16:colId xmlns:a16="http://schemas.microsoft.com/office/drawing/2014/main" val="20000"/>
                    </a:ext>
                  </a:extLst>
                </a:gridCol>
                <a:gridCol w="4748525">
                  <a:extLst>
                    <a:ext uri="{9D8B030D-6E8A-4147-A177-3AD203B41FA5}">
                      <a16:colId xmlns:a16="http://schemas.microsoft.com/office/drawing/2014/main" val="20001"/>
                    </a:ext>
                  </a:extLst>
                </a:gridCol>
              </a:tblGrid>
              <a:tr h="330750">
                <a:tc>
                  <a:txBody>
                    <a:bodyPr/>
                    <a:lstStyle/>
                    <a:p>
                      <a:pPr marL="0" marR="0" lvl="0" indent="0" algn="r" rtl="0">
                        <a:lnSpc>
                          <a:spcPct val="100000"/>
                        </a:lnSpc>
                        <a:spcBef>
                          <a:spcPts val="0"/>
                        </a:spcBef>
                        <a:spcAft>
                          <a:spcPts val="0"/>
                        </a:spcAft>
                        <a:buClr>
                          <a:srgbClr val="000000"/>
                        </a:buClr>
                        <a:buSzPts val="1400"/>
                        <a:buFont typeface="PT Sans"/>
                        <a:buNone/>
                      </a:pPr>
                      <a:r>
                        <a:rPr lang="en" b="1" dirty="0">
                          <a:solidFill>
                            <a:schemeClr val="bg1"/>
                          </a:solidFill>
                          <a:latin typeface="PT Sans"/>
                          <a:ea typeface="PT Sans"/>
                          <a:cs typeface="PT Sans"/>
                          <a:sym typeface="PT Sans"/>
                        </a:rPr>
                        <a:t>Module</a:t>
                      </a:r>
                      <a:endParaRPr dirty="0">
                        <a:solidFill>
                          <a:schemeClr val="bg1"/>
                        </a:solidFill>
                      </a:endParaRPr>
                    </a:p>
                  </a:txBody>
                  <a:tcPr marL="91425" marR="91425" marT="91425" marB="914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2"/>
                    </a:solidFill>
                  </a:tcPr>
                </a:tc>
                <a:tc>
                  <a:txBody>
                    <a:bodyPr/>
                    <a:lstStyle/>
                    <a:p>
                      <a:pPr marL="0" marR="0" lvl="0" indent="0" algn="l" rtl="0">
                        <a:lnSpc>
                          <a:spcPct val="100000"/>
                        </a:lnSpc>
                        <a:spcBef>
                          <a:spcPts val="0"/>
                        </a:spcBef>
                        <a:spcAft>
                          <a:spcPts val="0"/>
                        </a:spcAft>
                        <a:buClr>
                          <a:srgbClr val="000000"/>
                        </a:buClr>
                        <a:buSzPts val="1400"/>
                        <a:buFont typeface="PT Sans"/>
                        <a:buNone/>
                      </a:pPr>
                      <a:r>
                        <a:rPr lang="en" sz="1400" b="1" u="none" strike="noStrike" cap="none" dirty="0">
                          <a:solidFill>
                            <a:schemeClr val="bg1"/>
                          </a:solidFill>
                          <a:latin typeface="PT Sans"/>
                          <a:ea typeface="PT Sans"/>
                          <a:cs typeface="PT Sans"/>
                          <a:sym typeface="PT Sans"/>
                        </a:rPr>
                        <a:t>Short Description</a:t>
                      </a:r>
                      <a:endParaRPr dirty="0">
                        <a:solidFill>
                          <a:schemeClr val="bg1"/>
                        </a:solidFill>
                      </a:endParaRPr>
                    </a:p>
                  </a:txBody>
                  <a:tcPr marL="91425" marR="91425" marT="91425" marB="91425" anchor="ctr">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2"/>
                    </a:solidFill>
                  </a:tcPr>
                </a:tc>
                <a:extLst>
                  <a:ext uri="{0D108BD9-81ED-4DB2-BD59-A6C34878D82A}">
                    <a16:rowId xmlns:a16="http://schemas.microsoft.com/office/drawing/2014/main" val="10000"/>
                  </a:ext>
                </a:extLst>
              </a:tr>
              <a:tr h="330750">
                <a:tc>
                  <a:txBody>
                    <a:bodyPr/>
                    <a:lstStyle/>
                    <a:p>
                      <a:pPr marL="0" marR="0" lvl="0" indent="0" algn="ctr" rtl="0">
                        <a:lnSpc>
                          <a:spcPct val="100000"/>
                        </a:lnSpc>
                        <a:spcBef>
                          <a:spcPts val="0"/>
                        </a:spcBef>
                        <a:spcAft>
                          <a:spcPts val="0"/>
                        </a:spcAft>
                        <a:buClr>
                          <a:srgbClr val="000000"/>
                        </a:buClr>
                        <a:buSzPts val="1400"/>
                        <a:buFont typeface="PT Sans"/>
                        <a:buNone/>
                      </a:pPr>
                      <a:r>
                        <a:rPr lang="en" dirty="0">
                          <a:solidFill>
                            <a:schemeClr val="bg1"/>
                          </a:solidFill>
                          <a:latin typeface="PT Sans"/>
                          <a:ea typeface="PT Sans"/>
                          <a:cs typeface="PT Sans"/>
                          <a:sym typeface="PT Sans"/>
                        </a:rPr>
                        <a:t>&lt;Name of module&gt;</a:t>
                      </a:r>
                      <a:endParaRPr b="1" dirty="0">
                        <a:solidFill>
                          <a:schemeClr val="bg1"/>
                        </a:solidFill>
                        <a:latin typeface="PT Sans"/>
                        <a:ea typeface="PT Sans"/>
                        <a:cs typeface="PT Sans"/>
                        <a:sym typeface="PT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Clr>
                          <a:schemeClr val="dk1"/>
                        </a:buClr>
                        <a:buSzPts val="300"/>
                        <a:buFont typeface="PT Sans"/>
                        <a:buNone/>
                      </a:pPr>
                      <a:r>
                        <a:rPr lang="en-GB" sz="1200" dirty="0">
                          <a:solidFill>
                            <a:schemeClr val="bg1"/>
                          </a:solidFill>
                          <a:latin typeface="PT Sans"/>
                          <a:ea typeface="PT Sans"/>
                          <a:cs typeface="PT Sans"/>
                          <a:sym typeface="PT Sans"/>
                        </a:rPr>
                        <a:t>&lt;S</a:t>
                      </a:r>
                      <a:r>
                        <a:rPr lang="en" sz="1200" dirty="0" err="1">
                          <a:solidFill>
                            <a:schemeClr val="bg1"/>
                          </a:solidFill>
                          <a:latin typeface="PT Sans"/>
                          <a:ea typeface="PT Sans"/>
                          <a:cs typeface="PT Sans"/>
                          <a:sym typeface="PT Sans"/>
                        </a:rPr>
                        <a:t>hort</a:t>
                      </a:r>
                      <a:r>
                        <a:rPr lang="en" sz="1200" dirty="0">
                          <a:solidFill>
                            <a:schemeClr val="bg1"/>
                          </a:solidFill>
                          <a:latin typeface="PT Sans"/>
                          <a:ea typeface="PT Sans"/>
                          <a:cs typeface="PT Sans"/>
                          <a:sym typeface="PT Sans"/>
                        </a:rPr>
                        <a:t> description&gt;</a:t>
                      </a:r>
                      <a:endParaRPr sz="850" b="1" u="none" strike="noStrike" cap="none" dirty="0">
                        <a:solidFill>
                          <a:schemeClr val="bg1"/>
                        </a:solidFill>
                        <a:highlight>
                          <a:srgbClr val="F2F2F2"/>
                        </a:highlight>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81DC5222-3B68-EB46-A62D-982477F3EBD9}"/>
              </a:ext>
            </a:extLst>
          </p:cNvPr>
          <p:cNvPicPr>
            <a:picLocks noChangeAspect="1"/>
          </p:cNvPicPr>
          <p:nvPr/>
        </p:nvPicPr>
        <p:blipFill>
          <a:blip r:embed="rId3"/>
          <a:stretch>
            <a:fillRect/>
          </a:stretch>
        </p:blipFill>
        <p:spPr>
          <a:xfrm>
            <a:off x="7265591" y="4684497"/>
            <a:ext cx="1637375" cy="3059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solidFill>
              </a:rPr>
              <a:t>Architecture (modules) 3/X</a:t>
            </a:r>
            <a:endParaRPr dirty="0">
              <a:solidFill>
                <a:schemeClr val="bg1"/>
              </a:solidFill>
            </a:endParaRPr>
          </a:p>
        </p:txBody>
      </p:sp>
      <p:sp>
        <p:nvSpPr>
          <p:cNvPr id="340" name="Shape 3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12</a:t>
            </a:fld>
            <a:endParaRPr sz="1300">
              <a:solidFill>
                <a:schemeClr val="dk1"/>
              </a:solidFill>
              <a:latin typeface="Arial"/>
              <a:ea typeface="Arial"/>
              <a:cs typeface="Arial"/>
              <a:sym typeface="Arial"/>
            </a:endParaRPr>
          </a:p>
        </p:txBody>
      </p:sp>
      <p:sp>
        <p:nvSpPr>
          <p:cNvPr id="341" name="Shape 34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Mileage and Expenses App</a:t>
            </a:r>
            <a:endParaRPr/>
          </a:p>
          <a:p>
            <a:pPr marL="0" lvl="0" indent="44450" rtl="0">
              <a:spcBef>
                <a:spcPts val="0"/>
              </a:spcBef>
              <a:spcAft>
                <a:spcPts val="0"/>
              </a:spcAft>
              <a:buNone/>
            </a:pPr>
            <a:endParaRPr/>
          </a:p>
        </p:txBody>
      </p:sp>
      <p:graphicFrame>
        <p:nvGraphicFramePr>
          <p:cNvPr id="342" name="Shape 342"/>
          <p:cNvGraphicFramePr/>
          <p:nvPr>
            <p:extLst>
              <p:ext uri="{D42A27DB-BD31-4B8C-83A1-F6EECF244321}">
                <p14:modId xmlns:p14="http://schemas.microsoft.com/office/powerpoint/2010/main" val="3263195558"/>
              </p:ext>
            </p:extLst>
          </p:nvPr>
        </p:nvGraphicFramePr>
        <p:xfrm>
          <a:off x="734475" y="1101588"/>
          <a:ext cx="7642075" cy="784800"/>
        </p:xfrm>
        <a:graphic>
          <a:graphicData uri="http://schemas.openxmlformats.org/drawingml/2006/table">
            <a:tbl>
              <a:tblPr>
                <a:noFill/>
                <a:tableStyleId>{98906507-50D4-49C3-BB61-3842B3021907}</a:tableStyleId>
              </a:tblPr>
              <a:tblGrid>
                <a:gridCol w="2893550">
                  <a:extLst>
                    <a:ext uri="{9D8B030D-6E8A-4147-A177-3AD203B41FA5}">
                      <a16:colId xmlns:a16="http://schemas.microsoft.com/office/drawing/2014/main" val="20000"/>
                    </a:ext>
                  </a:extLst>
                </a:gridCol>
                <a:gridCol w="4748525">
                  <a:extLst>
                    <a:ext uri="{9D8B030D-6E8A-4147-A177-3AD203B41FA5}">
                      <a16:colId xmlns:a16="http://schemas.microsoft.com/office/drawing/2014/main" val="20001"/>
                    </a:ext>
                  </a:extLst>
                </a:gridCol>
              </a:tblGrid>
              <a:tr h="330750">
                <a:tc>
                  <a:txBody>
                    <a:bodyPr/>
                    <a:lstStyle/>
                    <a:p>
                      <a:pPr marL="0" marR="0" lvl="0" indent="0" algn="r" rtl="0">
                        <a:lnSpc>
                          <a:spcPct val="100000"/>
                        </a:lnSpc>
                        <a:spcBef>
                          <a:spcPts val="0"/>
                        </a:spcBef>
                        <a:spcAft>
                          <a:spcPts val="0"/>
                        </a:spcAft>
                        <a:buClr>
                          <a:srgbClr val="000000"/>
                        </a:buClr>
                        <a:buSzPts val="1400"/>
                        <a:buFont typeface="PT Sans"/>
                        <a:buNone/>
                      </a:pPr>
                      <a:r>
                        <a:rPr lang="en" b="1" dirty="0">
                          <a:solidFill>
                            <a:schemeClr val="bg1"/>
                          </a:solidFill>
                          <a:latin typeface="PT Sans"/>
                          <a:ea typeface="PT Sans"/>
                          <a:cs typeface="PT Sans"/>
                          <a:sym typeface="PT Sans"/>
                        </a:rPr>
                        <a:t>Module</a:t>
                      </a:r>
                      <a:endParaRPr dirty="0">
                        <a:solidFill>
                          <a:schemeClr val="bg1"/>
                        </a:solidFill>
                      </a:endParaRPr>
                    </a:p>
                  </a:txBody>
                  <a:tcPr marL="91425" marR="91425" marT="91425" marB="914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2"/>
                    </a:solidFill>
                  </a:tcPr>
                </a:tc>
                <a:tc>
                  <a:txBody>
                    <a:bodyPr/>
                    <a:lstStyle/>
                    <a:p>
                      <a:pPr marL="0" marR="0" lvl="0" indent="0" algn="l" rtl="0">
                        <a:lnSpc>
                          <a:spcPct val="100000"/>
                        </a:lnSpc>
                        <a:spcBef>
                          <a:spcPts val="0"/>
                        </a:spcBef>
                        <a:spcAft>
                          <a:spcPts val="0"/>
                        </a:spcAft>
                        <a:buClr>
                          <a:srgbClr val="000000"/>
                        </a:buClr>
                        <a:buSzPts val="1400"/>
                        <a:buFont typeface="PT Sans"/>
                        <a:buNone/>
                      </a:pPr>
                      <a:r>
                        <a:rPr lang="en" sz="1400" b="1" u="none" strike="noStrike" cap="none" dirty="0">
                          <a:solidFill>
                            <a:schemeClr val="bg1"/>
                          </a:solidFill>
                          <a:latin typeface="PT Sans"/>
                          <a:ea typeface="PT Sans"/>
                          <a:cs typeface="PT Sans"/>
                          <a:sym typeface="PT Sans"/>
                        </a:rPr>
                        <a:t>Short Description</a:t>
                      </a:r>
                      <a:endParaRPr dirty="0">
                        <a:solidFill>
                          <a:schemeClr val="bg1"/>
                        </a:solidFill>
                      </a:endParaRPr>
                    </a:p>
                  </a:txBody>
                  <a:tcPr marL="91425" marR="91425" marT="91425" marB="91425" anchor="ctr">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2"/>
                    </a:solidFill>
                  </a:tcPr>
                </a:tc>
                <a:extLst>
                  <a:ext uri="{0D108BD9-81ED-4DB2-BD59-A6C34878D82A}">
                    <a16:rowId xmlns:a16="http://schemas.microsoft.com/office/drawing/2014/main" val="10000"/>
                  </a:ext>
                </a:extLst>
              </a:tr>
              <a:tr h="330750">
                <a:tc>
                  <a:txBody>
                    <a:bodyPr/>
                    <a:lstStyle/>
                    <a:p>
                      <a:pPr marL="0" marR="0" lvl="0" indent="0" algn="ctr" rtl="0">
                        <a:lnSpc>
                          <a:spcPct val="100000"/>
                        </a:lnSpc>
                        <a:spcBef>
                          <a:spcPts val="0"/>
                        </a:spcBef>
                        <a:spcAft>
                          <a:spcPts val="0"/>
                        </a:spcAft>
                        <a:buClr>
                          <a:srgbClr val="000000"/>
                        </a:buClr>
                        <a:buSzPts val="1400"/>
                        <a:buFont typeface="PT Sans"/>
                        <a:buNone/>
                      </a:pPr>
                      <a:r>
                        <a:rPr lang="en" dirty="0">
                          <a:solidFill>
                            <a:schemeClr val="bg1"/>
                          </a:solidFill>
                          <a:latin typeface="PT Sans"/>
                          <a:ea typeface="PT Sans"/>
                          <a:cs typeface="PT Sans"/>
                          <a:sym typeface="PT Sans"/>
                        </a:rPr>
                        <a:t>&lt;Name of module&gt;</a:t>
                      </a:r>
                      <a:endParaRPr b="1" dirty="0">
                        <a:solidFill>
                          <a:schemeClr val="bg1"/>
                        </a:solidFill>
                        <a:latin typeface="PT Sans"/>
                        <a:ea typeface="PT Sans"/>
                        <a:cs typeface="PT Sans"/>
                        <a:sym typeface="PT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Clr>
                          <a:schemeClr val="dk1"/>
                        </a:buClr>
                        <a:buSzPts val="300"/>
                        <a:buFont typeface="PT Sans"/>
                        <a:buNone/>
                      </a:pPr>
                      <a:r>
                        <a:rPr lang="en-GB" sz="1200" dirty="0">
                          <a:solidFill>
                            <a:schemeClr val="bg1"/>
                          </a:solidFill>
                          <a:latin typeface="PT Sans"/>
                          <a:ea typeface="PT Sans"/>
                          <a:cs typeface="PT Sans"/>
                          <a:sym typeface="PT Sans"/>
                        </a:rPr>
                        <a:t>&lt;S</a:t>
                      </a:r>
                      <a:r>
                        <a:rPr lang="en" sz="1200" dirty="0" err="1">
                          <a:solidFill>
                            <a:schemeClr val="bg1"/>
                          </a:solidFill>
                          <a:latin typeface="PT Sans"/>
                          <a:ea typeface="PT Sans"/>
                          <a:cs typeface="PT Sans"/>
                          <a:sym typeface="PT Sans"/>
                        </a:rPr>
                        <a:t>hort</a:t>
                      </a:r>
                      <a:r>
                        <a:rPr lang="en" sz="1200" dirty="0">
                          <a:solidFill>
                            <a:schemeClr val="bg1"/>
                          </a:solidFill>
                          <a:latin typeface="PT Sans"/>
                          <a:ea typeface="PT Sans"/>
                          <a:cs typeface="PT Sans"/>
                          <a:sym typeface="PT Sans"/>
                        </a:rPr>
                        <a:t> description&gt;</a:t>
                      </a:r>
                      <a:endParaRPr sz="850" b="1" u="none" strike="noStrike" cap="none" dirty="0">
                        <a:solidFill>
                          <a:schemeClr val="bg1"/>
                        </a:solidFill>
                        <a:highlight>
                          <a:srgbClr val="F2F2F2"/>
                        </a:highlight>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0849D517-6ABA-134B-84E6-B00B7B930A13}"/>
              </a:ext>
            </a:extLst>
          </p:cNvPr>
          <p:cNvPicPr>
            <a:picLocks noChangeAspect="1"/>
          </p:cNvPicPr>
          <p:nvPr/>
        </p:nvPicPr>
        <p:blipFill>
          <a:blip r:embed="rId3"/>
          <a:stretch>
            <a:fillRect/>
          </a:stretch>
        </p:blipFill>
        <p:spPr>
          <a:xfrm>
            <a:off x="7265591" y="4684497"/>
            <a:ext cx="1637375" cy="305902"/>
          </a:xfrm>
          <a:prstGeom prst="rect">
            <a:avLst/>
          </a:prstGeom>
        </p:spPr>
      </p:pic>
    </p:spTree>
    <p:extLst>
      <p:ext uri="{BB962C8B-B14F-4D97-AF65-F5344CB8AC3E}">
        <p14:creationId xmlns:p14="http://schemas.microsoft.com/office/powerpoint/2010/main" val="1250918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solidFill>
                  <a:schemeClr val="bg1"/>
                </a:solidFill>
              </a:rPr>
              <a:t>Data Model (1/&lt;X&gt;)</a:t>
            </a:r>
            <a:endParaRPr dirty="0">
              <a:solidFill>
                <a:schemeClr val="bg1"/>
              </a:solidFill>
            </a:endParaRPr>
          </a:p>
        </p:txBody>
      </p:sp>
      <p:sp>
        <p:nvSpPr>
          <p:cNvPr id="356" name="Shape 35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rgbClr val="999999"/>
              </a:buClr>
              <a:buSzPts val="700"/>
              <a:buFont typeface="Open Sans"/>
              <a:buNone/>
            </a:pPr>
            <a:fld id="{00000000-1234-1234-1234-123412341234}" type="slidenum">
              <a:rPr lang="en"/>
              <a:t>13</a:t>
            </a:fld>
            <a:endParaRPr sz="1300">
              <a:solidFill>
                <a:schemeClr val="dk1"/>
              </a:solidFill>
              <a:latin typeface="Arial"/>
              <a:ea typeface="Arial"/>
              <a:cs typeface="Arial"/>
              <a:sym typeface="Arial"/>
            </a:endParaRPr>
          </a:p>
        </p:txBody>
      </p:sp>
      <p:sp>
        <p:nvSpPr>
          <p:cNvPr id="357" name="Shape 35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Mileage and Expenses App</a:t>
            </a:r>
            <a:endParaRPr/>
          </a:p>
          <a:p>
            <a:pPr marL="0" lvl="0" indent="44450">
              <a:spcBef>
                <a:spcPts val="0"/>
              </a:spcBef>
              <a:spcAft>
                <a:spcPts val="0"/>
              </a:spcAft>
              <a:buNone/>
            </a:pPr>
            <a:endParaRPr/>
          </a:p>
        </p:txBody>
      </p:sp>
      <p:sp>
        <p:nvSpPr>
          <p:cNvPr id="358" name="Shape 358"/>
          <p:cNvSpPr txBox="1">
            <a:spLocks noGrp="1"/>
          </p:cNvSpPr>
          <p:nvPr>
            <p:ph type="body" idx="2"/>
          </p:nvPr>
        </p:nvSpPr>
        <p:spPr>
          <a:xfrm>
            <a:off x="241025" y="637725"/>
            <a:ext cx="8577600" cy="496500"/>
          </a:xfrm>
          <a:prstGeom prst="rect">
            <a:avLst/>
          </a:prstGeom>
        </p:spPr>
        <p:txBody>
          <a:bodyPr spcFirstLastPara="1" wrap="square" lIns="91425" tIns="91425" rIns="91425" bIns="91425" anchor="t" anchorCtr="0">
            <a:noAutofit/>
          </a:bodyPr>
          <a:lstStyle/>
          <a:p>
            <a:pPr marL="0" lvl="0" indent="101600">
              <a:spcBef>
                <a:spcPts val="0"/>
              </a:spcBef>
              <a:spcAft>
                <a:spcPts val="0"/>
              </a:spcAft>
              <a:buNone/>
            </a:pPr>
            <a:r>
              <a:rPr lang="en" b="1" dirty="0">
                <a:solidFill>
                  <a:schemeClr val="bg1"/>
                </a:solidFill>
              </a:rPr>
              <a:t>&lt;MODEL/ENTITY&gt;</a:t>
            </a:r>
            <a:endParaRPr b="1" dirty="0">
              <a:solidFill>
                <a:schemeClr val="bg1"/>
              </a:solidFill>
            </a:endParaRPr>
          </a:p>
        </p:txBody>
      </p:sp>
      <p:sp>
        <p:nvSpPr>
          <p:cNvPr id="7" name="TextBox 6">
            <a:extLst>
              <a:ext uri="{FF2B5EF4-FFF2-40B4-BE49-F238E27FC236}">
                <a16:creationId xmlns:a16="http://schemas.microsoft.com/office/drawing/2014/main" id="{698ECA1D-18EC-4D49-B0C6-34A00DC9C50B}"/>
              </a:ext>
            </a:extLst>
          </p:cNvPr>
          <p:cNvSpPr txBox="1"/>
          <p:nvPr/>
        </p:nvSpPr>
        <p:spPr>
          <a:xfrm>
            <a:off x="1828799" y="2318657"/>
            <a:ext cx="5968537" cy="307777"/>
          </a:xfrm>
          <a:prstGeom prst="rect">
            <a:avLst/>
          </a:prstGeom>
          <a:noFill/>
        </p:spPr>
        <p:txBody>
          <a:bodyPr wrap="square" rtlCol="0">
            <a:spAutoFit/>
          </a:bodyPr>
          <a:lstStyle/>
          <a:p>
            <a:r>
              <a:rPr lang="en-US" dirty="0"/>
              <a:t>&lt;INSERT IMAGE OF ERD / DATABASE MODELS&gt;</a:t>
            </a:r>
          </a:p>
        </p:txBody>
      </p:sp>
      <p:pic>
        <p:nvPicPr>
          <p:cNvPr id="8" name="Picture 7">
            <a:extLst>
              <a:ext uri="{FF2B5EF4-FFF2-40B4-BE49-F238E27FC236}">
                <a16:creationId xmlns:a16="http://schemas.microsoft.com/office/drawing/2014/main" id="{720F5834-0334-C04D-A185-56641B71BB99}"/>
              </a:ext>
            </a:extLst>
          </p:cNvPr>
          <p:cNvPicPr>
            <a:picLocks noChangeAspect="1"/>
          </p:cNvPicPr>
          <p:nvPr/>
        </p:nvPicPr>
        <p:blipFill>
          <a:blip r:embed="rId3"/>
          <a:stretch>
            <a:fillRect/>
          </a:stretch>
        </p:blipFill>
        <p:spPr>
          <a:xfrm>
            <a:off x="7265591" y="4684497"/>
            <a:ext cx="1637375" cy="3059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dirty="0">
                <a:solidFill>
                  <a:schemeClr val="bg1"/>
                </a:solidFill>
              </a:rPr>
              <a:t>Application </a:t>
            </a:r>
            <a:r>
              <a:rPr lang="en" sz="2400" b="1" i="0" u="none" strike="noStrike" cap="none" dirty="0">
                <a:solidFill>
                  <a:schemeClr val="bg1"/>
                </a:solidFill>
                <a:sym typeface="Open Sans"/>
              </a:rPr>
              <a:t>Access</a:t>
            </a:r>
            <a:endParaRPr dirty="0">
              <a:solidFill>
                <a:schemeClr val="bg1"/>
              </a:solidFill>
            </a:endParaRPr>
          </a:p>
        </p:txBody>
      </p:sp>
      <p:sp>
        <p:nvSpPr>
          <p:cNvPr id="385" name="Shape 38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999999"/>
              </a:buClr>
              <a:buSzPts val="700"/>
              <a:buFont typeface="Open Sans"/>
              <a:buNone/>
            </a:pPr>
            <a:fld id="{00000000-1234-1234-1234-123412341234}" type="slidenum">
              <a:rPr lang="en"/>
              <a:t>14</a:t>
            </a:fld>
            <a:endParaRPr sz="1300">
              <a:solidFill>
                <a:schemeClr val="dk1"/>
              </a:solidFill>
              <a:latin typeface="Arial"/>
              <a:ea typeface="Arial"/>
              <a:cs typeface="Arial"/>
              <a:sym typeface="Arial"/>
            </a:endParaRPr>
          </a:p>
        </p:txBody>
      </p:sp>
      <p:sp>
        <p:nvSpPr>
          <p:cNvPr id="383" name="Shape 383"/>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Mileage and Expenses App</a:t>
            </a:r>
            <a:endParaRPr/>
          </a:p>
          <a:p>
            <a:pPr marL="0" marR="0" lvl="0" indent="0" algn="r" rtl="0">
              <a:lnSpc>
                <a:spcPct val="100000"/>
              </a:lnSpc>
              <a:spcBef>
                <a:spcPts val="0"/>
              </a:spcBef>
              <a:spcAft>
                <a:spcPts val="0"/>
              </a:spcAft>
              <a:buClr>
                <a:srgbClr val="999999"/>
              </a:buClr>
              <a:buSzPts val="700"/>
              <a:buFont typeface="Open Sans"/>
              <a:buNone/>
            </a:pPr>
            <a:endParaRPr/>
          </a:p>
        </p:txBody>
      </p:sp>
      <p:graphicFrame>
        <p:nvGraphicFramePr>
          <p:cNvPr id="384" name="Shape 384"/>
          <p:cNvGraphicFramePr/>
          <p:nvPr>
            <p:extLst>
              <p:ext uri="{D42A27DB-BD31-4B8C-83A1-F6EECF244321}">
                <p14:modId xmlns:p14="http://schemas.microsoft.com/office/powerpoint/2010/main" val="3324636007"/>
              </p:ext>
            </p:extLst>
          </p:nvPr>
        </p:nvGraphicFramePr>
        <p:xfrm>
          <a:off x="1784188" y="1309631"/>
          <a:ext cx="5356100" cy="2830910"/>
        </p:xfrm>
        <a:graphic>
          <a:graphicData uri="http://schemas.openxmlformats.org/drawingml/2006/table">
            <a:tbl>
              <a:tblPr>
                <a:noFill/>
                <a:tableStyleId>{98906507-50D4-49C3-BB61-3842B3021907}</a:tableStyleId>
              </a:tblPr>
              <a:tblGrid>
                <a:gridCol w="1784875">
                  <a:extLst>
                    <a:ext uri="{9D8B030D-6E8A-4147-A177-3AD203B41FA5}">
                      <a16:colId xmlns:a16="http://schemas.microsoft.com/office/drawing/2014/main" val="20000"/>
                    </a:ext>
                  </a:extLst>
                </a:gridCol>
                <a:gridCol w="3571225">
                  <a:extLst>
                    <a:ext uri="{9D8B030D-6E8A-4147-A177-3AD203B41FA5}">
                      <a16:colId xmlns:a16="http://schemas.microsoft.com/office/drawing/2014/main" val="20001"/>
                    </a:ext>
                  </a:extLst>
                </a:gridCol>
              </a:tblGrid>
              <a:tr h="431425">
                <a:tc>
                  <a:txBody>
                    <a:bodyPr/>
                    <a:lstStyle/>
                    <a:p>
                      <a:pPr marL="0" marR="0" lvl="0" indent="0" algn="ctr" rtl="0">
                        <a:lnSpc>
                          <a:spcPct val="100000"/>
                        </a:lnSpc>
                        <a:spcBef>
                          <a:spcPts val="0"/>
                        </a:spcBef>
                        <a:spcAft>
                          <a:spcPts val="0"/>
                        </a:spcAft>
                        <a:buClr>
                          <a:srgbClr val="000000"/>
                        </a:buClr>
                        <a:buSzPts val="1400"/>
                        <a:buFont typeface="PT Sans"/>
                        <a:buNone/>
                      </a:pPr>
                      <a:r>
                        <a:rPr lang="en" sz="1400" b="1" u="none" strike="noStrike" cap="none" dirty="0">
                          <a:solidFill>
                            <a:schemeClr val="bg1"/>
                          </a:solidFill>
                          <a:latin typeface="PT Sans"/>
                          <a:ea typeface="PT Sans"/>
                          <a:cs typeface="PT Sans"/>
                          <a:sym typeface="PT Sans"/>
                        </a:rPr>
                        <a:t>Platform</a:t>
                      </a:r>
                      <a:endParaRPr dirty="0">
                        <a:solidFill>
                          <a:schemeClr val="bg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2"/>
                    </a:solidFill>
                  </a:tcPr>
                </a:tc>
                <a:tc>
                  <a:txBody>
                    <a:bodyPr/>
                    <a:lstStyle/>
                    <a:p>
                      <a:pPr marL="0" marR="0" lvl="0" indent="0" algn="ctr" rtl="0">
                        <a:lnSpc>
                          <a:spcPct val="100000"/>
                        </a:lnSpc>
                        <a:spcBef>
                          <a:spcPts val="0"/>
                        </a:spcBef>
                        <a:spcAft>
                          <a:spcPts val="0"/>
                        </a:spcAft>
                        <a:buClr>
                          <a:srgbClr val="000000"/>
                        </a:buClr>
                        <a:buSzPts val="1400"/>
                        <a:buFont typeface="PT Sans"/>
                        <a:buNone/>
                      </a:pPr>
                      <a:r>
                        <a:rPr lang="en" sz="1400" b="1" u="none" strike="noStrike" cap="none" dirty="0">
                          <a:solidFill>
                            <a:schemeClr val="bg1"/>
                          </a:solidFill>
                          <a:latin typeface="PT Sans"/>
                          <a:ea typeface="PT Sans"/>
                          <a:cs typeface="PT Sans"/>
                          <a:sym typeface="PT Sans"/>
                        </a:rPr>
                        <a:t>Address</a:t>
                      </a:r>
                      <a:endParaRPr dirty="0">
                        <a:solidFill>
                          <a:schemeClr val="bg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2"/>
                    </a:solidFill>
                  </a:tcPr>
                </a:tc>
                <a:extLst>
                  <a:ext uri="{0D108BD9-81ED-4DB2-BD59-A6C34878D82A}">
                    <a16:rowId xmlns:a16="http://schemas.microsoft.com/office/drawing/2014/main" val="10000"/>
                  </a:ext>
                </a:extLst>
              </a:tr>
              <a:tr h="424500">
                <a:tc>
                  <a:txBody>
                    <a:bodyPr/>
                    <a:lstStyle/>
                    <a:p>
                      <a:pPr marL="0" marR="0" lvl="0" indent="0" algn="r" rtl="0">
                        <a:lnSpc>
                          <a:spcPct val="100000"/>
                        </a:lnSpc>
                        <a:spcBef>
                          <a:spcPts val="0"/>
                        </a:spcBef>
                        <a:spcAft>
                          <a:spcPts val="0"/>
                        </a:spcAft>
                        <a:buClr>
                          <a:srgbClr val="000000"/>
                        </a:buClr>
                        <a:buSzPts val="1400"/>
                        <a:buFont typeface="PT Sans"/>
                        <a:buNone/>
                      </a:pPr>
                      <a:r>
                        <a:rPr lang="en" sz="1400" b="1" u="none" strike="noStrike" cap="none">
                          <a:solidFill>
                            <a:schemeClr val="bg1"/>
                          </a:solidFill>
                          <a:latin typeface="PT Sans"/>
                          <a:ea typeface="PT Sans"/>
                          <a:cs typeface="PT Sans"/>
                          <a:sym typeface="PT Sans"/>
                        </a:rPr>
                        <a:t>Lifetime</a:t>
                      </a:r>
                      <a:endParaRPr>
                        <a:solidFill>
                          <a:schemeClr val="bg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sng" dirty="0">
                          <a:solidFill>
                            <a:schemeClr val="bg1"/>
                          </a:solidFill>
                          <a:latin typeface="PT Sans"/>
                          <a:ea typeface="PT Sans"/>
                          <a:cs typeface="PT Sans"/>
                          <a:sym typeface="PT Sans"/>
                          <a:hlinkClick r:id="rId3"/>
                        </a:rPr>
                        <a:t>https://lgss-lt.outsystemsenterprise.com</a:t>
                      </a:r>
                      <a:endParaRPr sz="1200" b="1" dirty="0">
                        <a:solidFill>
                          <a:schemeClr val="bg1"/>
                        </a:solidFill>
                        <a:latin typeface="PT Sans"/>
                        <a:ea typeface="PT Sans"/>
                        <a:cs typeface="PT Sans"/>
                        <a:sym typeface="PT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1075">
                <a:tc>
                  <a:txBody>
                    <a:bodyPr/>
                    <a:lstStyle/>
                    <a:p>
                      <a:pPr marL="0" marR="0" lvl="0" indent="0" algn="l" rtl="0">
                        <a:lnSpc>
                          <a:spcPct val="100000"/>
                        </a:lnSpc>
                        <a:spcBef>
                          <a:spcPts val="0"/>
                        </a:spcBef>
                        <a:spcAft>
                          <a:spcPts val="0"/>
                        </a:spcAft>
                        <a:buClr>
                          <a:srgbClr val="000000"/>
                        </a:buClr>
                        <a:buSzPts val="1400"/>
                        <a:buFont typeface="PT Sans"/>
                        <a:buNone/>
                      </a:pPr>
                      <a:r>
                        <a:rPr lang="en" sz="1400" b="1" u="none" strike="noStrike" cap="none">
                          <a:solidFill>
                            <a:schemeClr val="bg1"/>
                          </a:solidFill>
                          <a:latin typeface="PT Sans"/>
                          <a:ea typeface="PT Sans"/>
                          <a:cs typeface="PT Sans"/>
                          <a:sym typeface="PT Sans"/>
                        </a:rPr>
                        <a:t>Environments</a:t>
                      </a:r>
                      <a:endParaRPr>
                        <a:solidFill>
                          <a:schemeClr val="bg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chemeClr val="bg1"/>
                        </a:solidFill>
                        <a:latin typeface="PT Sans"/>
                        <a:ea typeface="PT Sans"/>
                        <a:cs typeface="PT Sans"/>
                        <a:sym typeface="PT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46775">
                <a:tc>
                  <a:txBody>
                    <a:bodyPr/>
                    <a:lstStyle/>
                    <a:p>
                      <a:pPr marL="0" marR="0" lvl="0" indent="0" algn="r" rtl="0">
                        <a:lnSpc>
                          <a:spcPct val="100000"/>
                        </a:lnSpc>
                        <a:spcBef>
                          <a:spcPts val="0"/>
                        </a:spcBef>
                        <a:spcAft>
                          <a:spcPts val="0"/>
                        </a:spcAft>
                        <a:buClr>
                          <a:srgbClr val="000000"/>
                        </a:buClr>
                        <a:buSzPts val="1400"/>
                        <a:buFont typeface="PT Sans"/>
                        <a:buNone/>
                      </a:pPr>
                      <a:r>
                        <a:rPr lang="en" sz="1400" u="none" strike="noStrike" cap="none">
                          <a:solidFill>
                            <a:schemeClr val="bg1"/>
                          </a:solidFill>
                          <a:latin typeface="PT Sans"/>
                          <a:ea typeface="PT Sans"/>
                          <a:cs typeface="PT Sans"/>
                          <a:sym typeface="PT Sans"/>
                        </a:rPr>
                        <a:t>Development </a:t>
                      </a:r>
                      <a:endParaRPr>
                        <a:solidFill>
                          <a:schemeClr val="bg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u="sng">
                          <a:solidFill>
                            <a:schemeClr val="bg1"/>
                          </a:solidFill>
                          <a:latin typeface="PT Sans"/>
                          <a:ea typeface="PT Sans"/>
                          <a:cs typeface="PT Sans"/>
                          <a:sym typeface="PT Sans"/>
                          <a:hlinkClick r:id="rId4"/>
                        </a:rPr>
                        <a:t>https://lgss-dev.outsystemsenterprise.com</a:t>
                      </a:r>
                      <a:endParaRPr sz="850">
                        <a:solidFill>
                          <a:schemeClr val="bg1"/>
                        </a:solidFill>
                        <a:highlight>
                          <a:srgbClr val="F2F2F2"/>
                        </a:highlight>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marR="0" lvl="0" indent="0" algn="r" rtl="0">
                        <a:lnSpc>
                          <a:spcPct val="100000"/>
                        </a:lnSpc>
                        <a:spcBef>
                          <a:spcPts val="0"/>
                        </a:spcBef>
                        <a:spcAft>
                          <a:spcPts val="0"/>
                        </a:spcAft>
                        <a:buClr>
                          <a:srgbClr val="000000"/>
                        </a:buClr>
                        <a:buSzPts val="1400"/>
                        <a:buFont typeface="PT Sans"/>
                        <a:buNone/>
                      </a:pPr>
                      <a:r>
                        <a:rPr lang="en" sz="1400" u="none" strike="noStrike" cap="none">
                          <a:solidFill>
                            <a:schemeClr val="bg1"/>
                          </a:solidFill>
                          <a:latin typeface="PT Sans"/>
                          <a:ea typeface="PT Sans"/>
                          <a:cs typeface="PT Sans"/>
                          <a:sym typeface="PT Sans"/>
                        </a:rPr>
                        <a:t>Quality </a:t>
                      </a:r>
                      <a:endParaRPr>
                        <a:solidFill>
                          <a:schemeClr val="bg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b="1" u="sng">
                          <a:solidFill>
                            <a:schemeClr val="bg1"/>
                          </a:solidFill>
                          <a:latin typeface="PT Sans"/>
                          <a:ea typeface="PT Sans"/>
                          <a:cs typeface="PT Sans"/>
                          <a:sym typeface="PT Sans"/>
                          <a:hlinkClick r:id="rId5"/>
                        </a:rPr>
                        <a:t>https://lgss-tst.outsystemsenterprise.com</a:t>
                      </a:r>
                      <a:endParaRPr>
                        <a:solidFill>
                          <a:schemeClr val="bg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marR="0" lvl="0" indent="0" algn="r" rtl="0">
                        <a:lnSpc>
                          <a:spcPct val="100000"/>
                        </a:lnSpc>
                        <a:spcBef>
                          <a:spcPts val="0"/>
                        </a:spcBef>
                        <a:spcAft>
                          <a:spcPts val="0"/>
                        </a:spcAft>
                        <a:buNone/>
                      </a:pPr>
                      <a:r>
                        <a:rPr lang="en">
                          <a:solidFill>
                            <a:schemeClr val="bg1"/>
                          </a:solidFill>
                          <a:latin typeface="PT Sans"/>
                          <a:ea typeface="PT Sans"/>
                          <a:cs typeface="PT Sans"/>
                          <a:sym typeface="PT Sans"/>
                        </a:rPr>
                        <a:t>Production</a:t>
                      </a:r>
                      <a:endParaRPr sz="1400" u="none" strike="noStrike" cap="none">
                        <a:solidFill>
                          <a:schemeClr val="bg1"/>
                        </a:solidFill>
                        <a:latin typeface="PT Sans"/>
                        <a:ea typeface="PT Sans"/>
                        <a:cs typeface="PT Sans"/>
                        <a:sym typeface="PT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b="1" u="sng" dirty="0">
                          <a:solidFill>
                            <a:schemeClr val="bg1"/>
                          </a:solidFill>
                          <a:latin typeface="PT Sans"/>
                          <a:ea typeface="PT Sans"/>
                          <a:cs typeface="PT Sans"/>
                          <a:sym typeface="PT Sans"/>
                          <a:hlinkClick r:id="rId6"/>
                        </a:rPr>
                        <a:t>https://forms.lgss.co.uk</a:t>
                      </a:r>
                      <a:endParaRPr lang="en" sz="1200" b="1" u="sng" dirty="0">
                        <a:solidFill>
                          <a:schemeClr val="bg1"/>
                        </a:solidFill>
                        <a:latin typeface="PT Sans"/>
                        <a:ea typeface="PT Sans"/>
                        <a:cs typeface="PT Sans"/>
                        <a:sym typeface="PT Sans"/>
                      </a:endParaRPr>
                    </a:p>
                    <a:p>
                      <a:pPr marL="0" lvl="0" indent="0" algn="ctr" rtl="0">
                        <a:spcBef>
                          <a:spcPts val="0"/>
                        </a:spcBef>
                        <a:spcAft>
                          <a:spcPts val="0"/>
                        </a:spcAft>
                        <a:buClr>
                          <a:schemeClr val="dk1"/>
                        </a:buClr>
                        <a:buSzPts val="1100"/>
                        <a:buFont typeface="Arial"/>
                        <a:buNone/>
                      </a:pPr>
                      <a:r>
                        <a:rPr lang="en" sz="1200" b="1" u="sng" dirty="0">
                          <a:solidFill>
                            <a:schemeClr val="bg1"/>
                          </a:solidFill>
                          <a:latin typeface="PT Sans"/>
                          <a:ea typeface="PT Sans"/>
                          <a:cs typeface="PT Sans"/>
                          <a:sym typeface="PT Sans"/>
                        </a:rPr>
                        <a:t>or </a:t>
                      </a:r>
                    </a:p>
                    <a:p>
                      <a:pPr marL="0" lvl="0" indent="0" algn="ctr" rtl="0">
                        <a:spcBef>
                          <a:spcPts val="0"/>
                        </a:spcBef>
                        <a:spcAft>
                          <a:spcPts val="0"/>
                        </a:spcAft>
                        <a:buClr>
                          <a:schemeClr val="dk1"/>
                        </a:buClr>
                        <a:buSzPts val="1100"/>
                        <a:buFont typeface="Arial"/>
                        <a:buNone/>
                      </a:pPr>
                      <a:r>
                        <a:rPr lang="en" sz="1200" b="1" u="sng" dirty="0">
                          <a:solidFill>
                            <a:schemeClr val="bg1"/>
                          </a:solidFill>
                          <a:latin typeface="PT Sans"/>
                          <a:ea typeface="PT Sans"/>
                          <a:cs typeface="PT Sans"/>
                          <a:sym typeface="PT Sans"/>
                          <a:hlinkClick r:id="rId7"/>
                        </a:rPr>
                        <a:t>https://</a:t>
                      </a:r>
                      <a:r>
                        <a:rPr lang="en" sz="1200" b="1" u="sng" dirty="0" err="1">
                          <a:solidFill>
                            <a:schemeClr val="bg1"/>
                          </a:solidFill>
                          <a:latin typeface="PT Sans"/>
                          <a:ea typeface="PT Sans"/>
                          <a:cs typeface="PT Sans"/>
                          <a:sym typeface="PT Sans"/>
                          <a:hlinkClick r:id="rId7"/>
                        </a:rPr>
                        <a:t>cccapps.cambridgeshire.gov.uk</a:t>
                      </a:r>
                      <a:endParaRPr sz="1200" b="1" dirty="0">
                        <a:solidFill>
                          <a:schemeClr val="bg1"/>
                        </a:solidFill>
                        <a:latin typeface="PT Sans"/>
                        <a:ea typeface="PT Sans"/>
                        <a:cs typeface="PT Sans"/>
                        <a:sym typeface="PT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6" name="Picture 5">
            <a:extLst>
              <a:ext uri="{FF2B5EF4-FFF2-40B4-BE49-F238E27FC236}">
                <a16:creationId xmlns:a16="http://schemas.microsoft.com/office/drawing/2014/main" id="{71B68F7C-180C-B04E-916E-D855A99D47AA}"/>
              </a:ext>
            </a:extLst>
          </p:cNvPr>
          <p:cNvPicPr>
            <a:picLocks noChangeAspect="1"/>
          </p:cNvPicPr>
          <p:nvPr/>
        </p:nvPicPr>
        <p:blipFill>
          <a:blip r:embed="rId8"/>
          <a:stretch>
            <a:fillRect/>
          </a:stretch>
        </p:blipFill>
        <p:spPr>
          <a:xfrm>
            <a:off x="7265591" y="4684497"/>
            <a:ext cx="1637375" cy="30590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solidFill>
                  <a:schemeClr val="bg1"/>
                </a:solidFill>
              </a:rPr>
              <a:t>Application User roles</a:t>
            </a:r>
            <a:endParaRPr dirty="0">
              <a:solidFill>
                <a:schemeClr val="bg1"/>
              </a:solidFill>
            </a:endParaRPr>
          </a:p>
        </p:txBody>
      </p:sp>
      <p:sp>
        <p:nvSpPr>
          <p:cNvPr id="391" name="Shape 39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rgbClr val="999999"/>
              </a:buClr>
              <a:buSzPts val="700"/>
              <a:buFont typeface="Open Sans"/>
              <a:buNone/>
            </a:pPr>
            <a:fld id="{00000000-1234-1234-1234-123412341234}" type="slidenum">
              <a:rPr lang="en"/>
              <a:t>15</a:t>
            </a:fld>
            <a:endParaRPr sz="1300">
              <a:solidFill>
                <a:schemeClr val="dk1"/>
              </a:solidFill>
              <a:latin typeface="Arial"/>
              <a:ea typeface="Arial"/>
              <a:cs typeface="Arial"/>
              <a:sym typeface="Arial"/>
            </a:endParaRPr>
          </a:p>
        </p:txBody>
      </p:sp>
      <p:sp>
        <p:nvSpPr>
          <p:cNvPr id="392" name="Shape 39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Mileage and Expenses App</a:t>
            </a:r>
            <a:endParaRPr/>
          </a:p>
          <a:p>
            <a:pPr marL="0" lvl="0" indent="44450">
              <a:spcBef>
                <a:spcPts val="0"/>
              </a:spcBef>
              <a:spcAft>
                <a:spcPts val="0"/>
              </a:spcAft>
              <a:buNone/>
            </a:pPr>
            <a:endParaRPr/>
          </a:p>
        </p:txBody>
      </p:sp>
      <p:sp>
        <p:nvSpPr>
          <p:cNvPr id="393" name="Shape 393"/>
          <p:cNvSpPr txBox="1">
            <a:spLocks noGrp="1"/>
          </p:cNvSpPr>
          <p:nvPr>
            <p:ph type="body" idx="2"/>
          </p:nvPr>
        </p:nvSpPr>
        <p:spPr>
          <a:xfrm>
            <a:off x="241025" y="942525"/>
            <a:ext cx="8903100" cy="20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solidFill>
              </a:rPr>
              <a:t>All registered User will assume by default the </a:t>
            </a:r>
            <a:r>
              <a:rPr lang="en" b="1" dirty="0">
                <a:solidFill>
                  <a:schemeClr val="bg1"/>
                </a:solidFill>
              </a:rPr>
              <a:t>X </a:t>
            </a:r>
            <a:r>
              <a:rPr lang="en" dirty="0">
                <a:solidFill>
                  <a:schemeClr val="bg1"/>
                </a:solidFill>
              </a:rPr>
              <a:t>user</a:t>
            </a:r>
            <a:r>
              <a:rPr lang="en" b="1" dirty="0">
                <a:solidFill>
                  <a:schemeClr val="bg1"/>
                </a:solidFill>
              </a:rPr>
              <a:t> </a:t>
            </a:r>
            <a:r>
              <a:rPr lang="en" dirty="0">
                <a:solidFill>
                  <a:schemeClr val="bg1"/>
                </a:solidFill>
              </a:rPr>
              <a:t>role. </a:t>
            </a:r>
          </a:p>
          <a:p>
            <a:pPr marL="0" lvl="0" indent="0" rtl="0">
              <a:spcBef>
                <a:spcPts val="0"/>
              </a:spcBef>
              <a:spcAft>
                <a:spcPts val="0"/>
              </a:spcAft>
              <a:buNone/>
            </a:pPr>
            <a:endParaRPr lang="en" dirty="0">
              <a:solidFill>
                <a:schemeClr val="bg1"/>
              </a:solidFill>
            </a:endParaRPr>
          </a:p>
          <a:p>
            <a:pPr marL="0" lvl="0" indent="0" rtl="0">
              <a:spcBef>
                <a:spcPts val="0"/>
              </a:spcBef>
              <a:spcAft>
                <a:spcPts val="0"/>
              </a:spcAft>
              <a:buNone/>
            </a:pPr>
            <a:r>
              <a:rPr lang="en-US" b="1" dirty="0">
                <a:solidFill>
                  <a:schemeClr val="bg1"/>
                </a:solidFill>
              </a:rPr>
              <a:t>&lt;Describe user roles and functions/access&gt;</a:t>
            </a:r>
            <a:endParaRPr b="1" dirty="0">
              <a:solidFill>
                <a:schemeClr val="bg1"/>
              </a:solidFill>
            </a:endParaRPr>
          </a:p>
        </p:txBody>
      </p:sp>
      <p:pic>
        <p:nvPicPr>
          <p:cNvPr id="6" name="Picture 5">
            <a:extLst>
              <a:ext uri="{FF2B5EF4-FFF2-40B4-BE49-F238E27FC236}">
                <a16:creationId xmlns:a16="http://schemas.microsoft.com/office/drawing/2014/main" id="{E584CD08-137C-034B-AA1C-8B556313FA59}"/>
              </a:ext>
            </a:extLst>
          </p:cNvPr>
          <p:cNvPicPr>
            <a:picLocks noChangeAspect="1"/>
          </p:cNvPicPr>
          <p:nvPr/>
        </p:nvPicPr>
        <p:blipFill>
          <a:blip r:embed="rId3"/>
          <a:stretch>
            <a:fillRect/>
          </a:stretch>
        </p:blipFill>
        <p:spPr>
          <a:xfrm>
            <a:off x="7265591" y="4684497"/>
            <a:ext cx="1637375" cy="30590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Shape 397"/>
        <p:cNvGrpSpPr/>
        <p:nvPr/>
      </p:nvGrpSpPr>
      <p:grpSpPr>
        <a:xfrm>
          <a:off x="0" y="0"/>
          <a:ext cx="0" cy="0"/>
          <a:chOff x="0" y="0"/>
          <a:chExt cx="0" cy="0"/>
        </a:xfrm>
      </p:grpSpPr>
      <p:sp>
        <p:nvSpPr>
          <p:cNvPr id="400" name="Shape 400"/>
          <p:cNvSpPr txBox="1">
            <a:spLocks noGrp="1"/>
          </p:cNvSpPr>
          <p:nvPr>
            <p:ph type="title"/>
          </p:nvPr>
        </p:nvSpPr>
        <p:spPr>
          <a:xfrm>
            <a:off x="234325" y="183375"/>
            <a:ext cx="7168500" cy="843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2400" b="1" i="0" u="none" strike="noStrike" cap="none" dirty="0">
                <a:solidFill>
                  <a:schemeClr val="bg1"/>
                </a:solidFill>
                <a:sym typeface="Open Sans"/>
              </a:rPr>
              <a:t>Deployment &amp; Configuration</a:t>
            </a:r>
            <a:endParaRPr dirty="0">
              <a:solidFill>
                <a:schemeClr val="bg1"/>
              </a:solidFill>
            </a:endParaRPr>
          </a:p>
          <a:p>
            <a:pPr marL="0" marR="0" lvl="0" indent="0" algn="l" rtl="0">
              <a:lnSpc>
                <a:spcPct val="100000"/>
              </a:lnSpc>
              <a:spcBef>
                <a:spcPts val="0"/>
              </a:spcBef>
              <a:spcAft>
                <a:spcPts val="0"/>
              </a:spcAft>
              <a:buClr>
                <a:srgbClr val="000000"/>
              </a:buClr>
              <a:buSzPts val="450"/>
              <a:buFont typeface="Arial"/>
              <a:buNone/>
            </a:pPr>
            <a:r>
              <a:rPr lang="en" sz="1400" b="1" i="0" u="none" strike="noStrike" cap="none" dirty="0">
                <a:solidFill>
                  <a:schemeClr val="bg1"/>
                </a:solidFill>
                <a:sym typeface="Open Sans"/>
              </a:rPr>
              <a:t>2-Stage deployment</a:t>
            </a:r>
            <a:endParaRPr sz="1400" dirty="0">
              <a:solidFill>
                <a:schemeClr val="bg1"/>
              </a:solidFill>
            </a:endParaRPr>
          </a:p>
        </p:txBody>
      </p:sp>
      <p:sp>
        <p:nvSpPr>
          <p:cNvPr id="401" name="Shape 401"/>
          <p:cNvSpPr txBox="1"/>
          <p:nvPr/>
        </p:nvSpPr>
        <p:spPr>
          <a:xfrm>
            <a:off x="279400" y="1026375"/>
            <a:ext cx="3839900" cy="3681000"/>
          </a:xfrm>
          <a:prstGeom prst="rect">
            <a:avLst/>
          </a:prstGeom>
          <a:noFill/>
          <a:ln>
            <a:noFill/>
          </a:ln>
        </p:spPr>
        <p:txBody>
          <a:bodyPr spcFirstLastPara="1" wrap="square" lIns="91425" tIns="45700" rIns="91425" bIns="45700" anchor="t" anchorCtr="0">
            <a:noAutofit/>
          </a:bodyPr>
          <a:lstStyle/>
          <a:p>
            <a:pPr marL="0" marR="0" lvl="2" indent="0" algn="l" rtl="0">
              <a:lnSpc>
                <a:spcPct val="100000"/>
              </a:lnSpc>
              <a:spcBef>
                <a:spcPts val="0"/>
              </a:spcBef>
              <a:spcAft>
                <a:spcPts val="0"/>
              </a:spcAft>
              <a:buClr>
                <a:srgbClr val="000000"/>
              </a:buClr>
              <a:buSzPts val="300"/>
              <a:buFont typeface="Arial"/>
              <a:buNone/>
            </a:pPr>
            <a:r>
              <a:rPr lang="en" sz="1200" b="1" i="0" u="none" strike="noStrike" cap="none" dirty="0">
                <a:solidFill>
                  <a:schemeClr val="bg1"/>
                </a:solidFill>
                <a:sym typeface="Arial"/>
              </a:rPr>
              <a:t>2-Stage Deploy allows the control of the deployment moment. </a:t>
            </a:r>
          </a:p>
          <a:p>
            <a:pPr marL="0" marR="0" lvl="2" indent="0" algn="l" rtl="0">
              <a:lnSpc>
                <a:spcPct val="100000"/>
              </a:lnSpc>
              <a:spcBef>
                <a:spcPts val="0"/>
              </a:spcBef>
              <a:spcAft>
                <a:spcPts val="0"/>
              </a:spcAft>
              <a:buClr>
                <a:srgbClr val="000000"/>
              </a:buClr>
              <a:buSzPts val="300"/>
              <a:buFont typeface="Arial"/>
              <a:buNone/>
            </a:pPr>
            <a:endParaRPr dirty="0">
              <a:solidFill>
                <a:schemeClr val="bg1"/>
              </a:solidFill>
            </a:endParaRPr>
          </a:p>
          <a:p>
            <a:pPr marL="0" marR="0" lvl="2" indent="0" algn="l" rtl="0">
              <a:lnSpc>
                <a:spcPct val="100000"/>
              </a:lnSpc>
              <a:spcBef>
                <a:spcPts val="0"/>
              </a:spcBef>
              <a:spcAft>
                <a:spcPts val="0"/>
              </a:spcAft>
              <a:buClr>
                <a:srgbClr val="000000"/>
              </a:buClr>
              <a:buSzPts val="300"/>
              <a:buFont typeface="Arial"/>
              <a:buNone/>
            </a:pPr>
            <a:r>
              <a:rPr lang="en" sz="1200" b="1" i="0" u="none" strike="noStrike" cap="none" dirty="0">
                <a:solidFill>
                  <a:schemeClr val="bg1"/>
                </a:solidFill>
              </a:rPr>
              <a:t>Stage 1</a:t>
            </a:r>
            <a:r>
              <a:rPr lang="en" sz="1200" b="0" i="0" u="none" strike="noStrike" cap="none" dirty="0">
                <a:solidFill>
                  <a:schemeClr val="bg1"/>
                </a:solidFill>
                <a:latin typeface="Arial"/>
                <a:ea typeface="Arial"/>
                <a:cs typeface="Arial"/>
                <a:sym typeface="Arial"/>
              </a:rPr>
              <a:t> compiles the application code, generates SQL scripts, and uploads binaries to the destination environment (without impact on running applications). </a:t>
            </a:r>
          </a:p>
          <a:p>
            <a:pPr marL="0" marR="0" lvl="2" indent="0" algn="l" rtl="0">
              <a:lnSpc>
                <a:spcPct val="100000"/>
              </a:lnSpc>
              <a:spcBef>
                <a:spcPts val="0"/>
              </a:spcBef>
              <a:spcAft>
                <a:spcPts val="0"/>
              </a:spcAft>
              <a:buClr>
                <a:srgbClr val="000000"/>
              </a:buClr>
              <a:buSzPts val="300"/>
              <a:buFont typeface="Arial"/>
              <a:buNone/>
            </a:pPr>
            <a:endParaRPr lang="en" sz="1200" dirty="0">
              <a:solidFill>
                <a:schemeClr val="bg1"/>
              </a:solidFill>
            </a:endParaRPr>
          </a:p>
          <a:p>
            <a:pPr marL="0" marR="0" lvl="2" indent="0" algn="l" rtl="0">
              <a:lnSpc>
                <a:spcPct val="100000"/>
              </a:lnSpc>
              <a:spcBef>
                <a:spcPts val="0"/>
              </a:spcBef>
              <a:spcAft>
                <a:spcPts val="0"/>
              </a:spcAft>
              <a:buClr>
                <a:srgbClr val="000000"/>
              </a:buClr>
              <a:buSzPts val="300"/>
              <a:buFont typeface="Arial"/>
              <a:buNone/>
            </a:pPr>
            <a:r>
              <a:rPr lang="en" sz="1200" b="1" i="0" u="none" strike="noStrike" cap="none" dirty="0">
                <a:solidFill>
                  <a:schemeClr val="bg1"/>
                </a:solidFill>
              </a:rPr>
              <a:t>Stage 2</a:t>
            </a:r>
            <a:r>
              <a:rPr lang="en" sz="1200" b="0" i="0" u="none" strike="noStrike" cap="none" dirty="0">
                <a:solidFill>
                  <a:schemeClr val="bg1"/>
                </a:solidFill>
                <a:sym typeface="Arial"/>
              </a:rPr>
              <a:t> runs the SQL scripts to update the database and changes the running version of the application in the application server. These two stages can be executed separately, as the process halts and requires confirmation before starting stage 2. </a:t>
            </a:r>
            <a:endParaRPr dirty="0">
              <a:solidFill>
                <a:schemeClr val="bg1"/>
              </a:solidFill>
            </a:endParaRPr>
          </a:p>
          <a:p>
            <a:pPr marL="0" marR="0" lvl="2"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275"/>
              <a:buFont typeface="Arial"/>
              <a:buNone/>
            </a:pPr>
            <a:r>
              <a:rPr lang="en" sz="1100" b="0" i="0" u="none" strike="noStrike" cap="none" dirty="0">
                <a:solidFill>
                  <a:schemeClr val="bg1"/>
                </a:solidFill>
                <a:sym typeface="Arial"/>
              </a:rPr>
              <a:t>1) Access Production’s Service Center </a:t>
            </a:r>
            <a:endParaRPr dirty="0">
              <a:solidFill>
                <a:schemeClr val="bg1"/>
              </a:solidFill>
            </a:endParaRPr>
          </a:p>
          <a:p>
            <a:pPr marL="457200" marR="0" lvl="0" indent="0" algn="l" rtl="0">
              <a:lnSpc>
                <a:spcPct val="100000"/>
              </a:lnSpc>
              <a:spcBef>
                <a:spcPts val="0"/>
              </a:spcBef>
              <a:spcAft>
                <a:spcPts val="0"/>
              </a:spcAft>
              <a:buClr>
                <a:schemeClr val="hlink"/>
              </a:buClr>
              <a:buSzPts val="275"/>
              <a:buFont typeface="Arial"/>
              <a:buNone/>
            </a:pPr>
            <a:r>
              <a:rPr lang="en" sz="1100" u="sng" dirty="0">
                <a:solidFill>
                  <a:schemeClr val="bg1"/>
                </a:solidFill>
                <a:hlinkClick r:id="rId3"/>
              </a:rPr>
              <a:t>https://lgss.outsystemsenterprise.com/Servicecenter</a:t>
            </a:r>
            <a:r>
              <a:rPr lang="en" sz="1100" b="0" i="0" u="none" strike="noStrike" cap="none" dirty="0">
                <a:solidFill>
                  <a:schemeClr val="bg1"/>
                </a:solidFill>
                <a:sym typeface="Arial"/>
              </a:rPr>
              <a:t> </a:t>
            </a:r>
            <a:endParaRPr dirty="0">
              <a:solidFill>
                <a:schemeClr val="bg1"/>
              </a:solidFil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bg1"/>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275"/>
              <a:buFont typeface="Arial"/>
              <a:buNone/>
            </a:pPr>
            <a:r>
              <a:rPr lang="en" sz="1100" b="0" i="0" u="none" strike="noStrike" cap="none" dirty="0">
                <a:solidFill>
                  <a:schemeClr val="bg1"/>
                </a:solidFill>
                <a:sym typeface="Arial"/>
              </a:rPr>
              <a:t>2) Enable 2-Stage Deploy</a:t>
            </a:r>
            <a:endParaRPr dirty="0">
              <a:solidFill>
                <a:schemeClr val="bg1"/>
              </a:solidFill>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bg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75"/>
              <a:buFont typeface="Arial"/>
              <a:buNone/>
            </a:pPr>
            <a:r>
              <a:rPr lang="en" sz="1100" b="0" i="0" u="none" strike="noStrike" cap="none" dirty="0">
                <a:solidFill>
                  <a:schemeClr val="bg1"/>
                </a:solidFill>
                <a:latin typeface="Arial"/>
                <a:ea typeface="Arial"/>
                <a:cs typeface="Arial"/>
                <a:sym typeface="Arial"/>
              </a:rPr>
              <a:t>Reference: </a:t>
            </a:r>
            <a:r>
              <a:rPr lang="en" sz="1200" b="0" i="0" u="sng" strike="noStrike" cap="none" dirty="0">
                <a:solidFill>
                  <a:schemeClr val="hlink"/>
                </a:solidFill>
                <a:latin typeface="Arial"/>
                <a:ea typeface="Arial"/>
                <a:cs typeface="Arial"/>
                <a:sym typeface="Arial"/>
                <a:hlinkClick r:id="rId4"/>
              </a:rPr>
              <a:t>Helptext</a:t>
            </a:r>
            <a:endParaRPr dirty="0"/>
          </a:p>
          <a:p>
            <a:pPr marL="0" marR="0" lvl="2"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0" marR="0" lvl="2"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402" name="Shape 402" descr="2stage.png"/>
          <p:cNvPicPr preferRelativeResize="0"/>
          <p:nvPr/>
        </p:nvPicPr>
        <p:blipFill rotWithShape="1">
          <a:blip r:embed="rId5">
            <a:alphaModFix/>
          </a:blip>
          <a:srcRect/>
          <a:stretch/>
        </p:blipFill>
        <p:spPr>
          <a:xfrm>
            <a:off x="4444309" y="1367554"/>
            <a:ext cx="4458657" cy="2724731"/>
          </a:xfrm>
          <a:prstGeom prst="rect">
            <a:avLst/>
          </a:prstGeom>
          <a:noFill/>
          <a:ln>
            <a:noFill/>
          </a:ln>
        </p:spPr>
      </p:pic>
      <p:pic>
        <p:nvPicPr>
          <p:cNvPr id="10" name="Picture 9">
            <a:extLst>
              <a:ext uri="{FF2B5EF4-FFF2-40B4-BE49-F238E27FC236}">
                <a16:creationId xmlns:a16="http://schemas.microsoft.com/office/drawing/2014/main" id="{76A2E17C-6829-094F-98F9-E54DEA4D1944}"/>
              </a:ext>
            </a:extLst>
          </p:cNvPr>
          <p:cNvPicPr>
            <a:picLocks noChangeAspect="1"/>
          </p:cNvPicPr>
          <p:nvPr/>
        </p:nvPicPr>
        <p:blipFill>
          <a:blip r:embed="rId6"/>
          <a:stretch>
            <a:fillRect/>
          </a:stretch>
        </p:blipFill>
        <p:spPr>
          <a:xfrm>
            <a:off x="7265591" y="4684497"/>
            <a:ext cx="1637375" cy="30590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Shape 409"/>
          <p:cNvSpPr txBox="1">
            <a:spLocks noGrp="1"/>
          </p:cNvSpPr>
          <p:nvPr>
            <p:ph type="title"/>
          </p:nvPr>
        </p:nvSpPr>
        <p:spPr>
          <a:xfrm>
            <a:off x="234325" y="183375"/>
            <a:ext cx="7168500" cy="85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solidFill>
              </a:rPr>
              <a:t>Production Deployment script</a:t>
            </a:r>
            <a:endParaRPr dirty="0">
              <a:solidFill>
                <a:schemeClr val="bg1"/>
              </a:solidFill>
            </a:endParaRPr>
          </a:p>
          <a:p>
            <a:pPr marL="0" lvl="0" indent="0" rtl="0">
              <a:spcBef>
                <a:spcPts val="0"/>
              </a:spcBef>
              <a:spcAft>
                <a:spcPts val="0"/>
              </a:spcAft>
              <a:buNone/>
            </a:pPr>
            <a:r>
              <a:rPr lang="en" sz="1400" dirty="0">
                <a:solidFill>
                  <a:schemeClr val="dk1"/>
                </a:solidFill>
                <a:latin typeface="Arial"/>
                <a:ea typeface="Arial"/>
                <a:cs typeface="Arial"/>
                <a:sym typeface="Arial"/>
              </a:rPr>
              <a:t>Deployment script (1/2)</a:t>
            </a:r>
            <a:endParaRPr sz="1400" dirty="0">
              <a:solidFill>
                <a:schemeClr val="dk1"/>
              </a:solidFill>
            </a:endParaRPr>
          </a:p>
        </p:txBody>
      </p:sp>
      <p:sp>
        <p:nvSpPr>
          <p:cNvPr id="410" name="Shape 41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17</a:t>
            </a:fld>
            <a:endParaRPr/>
          </a:p>
        </p:txBody>
      </p:sp>
      <p:sp>
        <p:nvSpPr>
          <p:cNvPr id="408" name="Shape 408"/>
          <p:cNvSpPr txBox="1"/>
          <p:nvPr/>
        </p:nvSpPr>
        <p:spPr>
          <a:xfrm>
            <a:off x="336225" y="1188050"/>
            <a:ext cx="8382300" cy="3489600"/>
          </a:xfrm>
          <a:prstGeom prst="rect">
            <a:avLst/>
          </a:prstGeom>
          <a:noFill/>
          <a:ln>
            <a:noFill/>
          </a:ln>
        </p:spPr>
        <p:txBody>
          <a:bodyPr spcFirstLastPara="1" wrap="square" lIns="91425" tIns="45700" rIns="91425" bIns="45700" anchor="t" anchorCtr="0">
            <a:noAutofit/>
          </a:bodyPr>
          <a:lstStyle/>
          <a:p>
            <a:pPr marL="381000" marR="0" lvl="0" indent="-228600" algn="l" rtl="0">
              <a:lnSpc>
                <a:spcPct val="100000"/>
              </a:lnSpc>
              <a:spcBef>
                <a:spcPts val="0"/>
              </a:spcBef>
              <a:spcAft>
                <a:spcPts val="0"/>
              </a:spcAft>
              <a:buClr>
                <a:schemeClr val="dk1"/>
              </a:buClr>
              <a:buSzPts val="1200"/>
              <a:buFont typeface="Arial"/>
              <a:buAutoNum type="arabicPeriod"/>
            </a:pPr>
            <a:r>
              <a:rPr lang="en" sz="1200" b="0" i="0" u="none" strike="noStrike" cap="none" dirty="0">
                <a:solidFill>
                  <a:schemeClr val="dk1"/>
                </a:solidFill>
                <a:latin typeface="Arial"/>
                <a:ea typeface="Arial"/>
                <a:cs typeface="Arial"/>
                <a:sym typeface="Arial"/>
              </a:rPr>
              <a:t>Access </a:t>
            </a:r>
            <a:r>
              <a:rPr lang="en" sz="1200" b="0" i="0" u="sng" strike="noStrike" cap="none" dirty="0">
                <a:solidFill>
                  <a:schemeClr val="hlink"/>
                </a:solidFill>
                <a:latin typeface="Arial"/>
                <a:ea typeface="Arial"/>
                <a:cs typeface="Arial"/>
                <a:sym typeface="Arial"/>
                <a:hlinkClick r:id="rId3"/>
              </a:rPr>
              <a:t>Lifetime</a:t>
            </a:r>
            <a:r>
              <a:rPr lang="en" sz="1200" b="0" i="0" u="none" strike="noStrike" cap="none" dirty="0">
                <a:solidFill>
                  <a:schemeClr val="dk1"/>
                </a:solidFill>
                <a:latin typeface="Arial"/>
                <a:ea typeface="Arial"/>
                <a:cs typeface="Arial"/>
                <a:sym typeface="Arial"/>
              </a:rPr>
              <a:t> and select </a:t>
            </a:r>
            <a:r>
              <a:rPr lang="en" sz="1200" b="0" i="1" u="none" strike="noStrike" cap="none" dirty="0">
                <a:solidFill>
                  <a:schemeClr val="dk1"/>
                </a:solidFill>
                <a:latin typeface="Arial"/>
                <a:ea typeface="Arial"/>
                <a:cs typeface="Arial"/>
                <a:sym typeface="Arial"/>
              </a:rPr>
              <a:t>Applications </a:t>
            </a:r>
            <a:r>
              <a:rPr lang="en" sz="1200" b="0" i="0" u="none" strike="noStrike" cap="none" dirty="0">
                <a:solidFill>
                  <a:schemeClr val="dk1"/>
                </a:solidFill>
                <a:latin typeface="Arial"/>
                <a:ea typeface="Arial"/>
                <a:cs typeface="Arial"/>
                <a:sym typeface="Arial"/>
              </a:rPr>
              <a:t>from the top menu bar</a:t>
            </a:r>
            <a:endParaRPr sz="1200" b="0" i="0" u="none" strike="noStrike" cap="none" dirty="0">
              <a:solidFill>
                <a:schemeClr val="dk1"/>
              </a:solidFill>
              <a:latin typeface="Arial"/>
              <a:ea typeface="Arial"/>
              <a:cs typeface="Arial"/>
              <a:sym typeface="Arial"/>
            </a:endParaRPr>
          </a:p>
          <a:p>
            <a:pPr marL="457200" marR="0" lvl="0" indent="-228600" algn="l" rtl="0">
              <a:lnSpc>
                <a:spcPct val="100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mj-lt"/>
              <a:buAutoNum type="arabicPeriod" startAt="2"/>
            </a:pPr>
            <a:r>
              <a:rPr lang="en" sz="1200" b="0" i="0" u="none" strike="noStrike" cap="none" dirty="0">
                <a:solidFill>
                  <a:schemeClr val="dk1"/>
                </a:solidFill>
                <a:latin typeface="Arial"/>
                <a:ea typeface="Arial"/>
                <a:cs typeface="Arial"/>
                <a:sym typeface="Arial"/>
              </a:rPr>
              <a:t>Select </a:t>
            </a:r>
            <a:r>
              <a:rPr lang="en" sz="1200" b="0" i="1" u="none" strike="noStrike" cap="none" dirty="0">
                <a:solidFill>
                  <a:schemeClr val="dk1"/>
                </a:solidFill>
                <a:latin typeface="Arial"/>
                <a:ea typeface="Arial"/>
                <a:cs typeface="Arial"/>
                <a:sym typeface="Arial"/>
              </a:rPr>
              <a:t>Deploy</a:t>
            </a:r>
            <a:r>
              <a:rPr lang="en" sz="1200" b="0" i="0" u="none" strike="noStrike" cap="none" dirty="0">
                <a:solidFill>
                  <a:schemeClr val="dk1"/>
                </a:solidFill>
                <a:latin typeface="Arial"/>
                <a:ea typeface="Arial"/>
                <a:cs typeface="Arial"/>
                <a:sym typeface="Arial"/>
              </a:rPr>
              <a:t> (between the T</a:t>
            </a:r>
            <a:r>
              <a:rPr lang="en" sz="1200" dirty="0">
                <a:solidFill>
                  <a:schemeClr val="dk1"/>
                </a:solidFill>
              </a:rPr>
              <a:t>ST</a:t>
            </a:r>
            <a:r>
              <a:rPr lang="en" sz="1200" b="0" i="0" u="none" strike="noStrike" cap="none" dirty="0">
                <a:solidFill>
                  <a:schemeClr val="dk1"/>
                </a:solidFill>
                <a:latin typeface="Arial"/>
                <a:ea typeface="Arial"/>
                <a:cs typeface="Arial"/>
                <a:sym typeface="Arial"/>
              </a:rPr>
              <a:t> and Production environments)</a:t>
            </a:r>
            <a:endParaRPr sz="1200" b="0" i="0" u="none" strike="noStrike" cap="none" dirty="0">
              <a:solidFill>
                <a:schemeClr val="dk1"/>
              </a:solidFill>
              <a:latin typeface="Arial"/>
              <a:ea typeface="Arial"/>
              <a:cs typeface="Arial"/>
              <a:sym typeface="Arial"/>
            </a:endParaRPr>
          </a:p>
          <a:p>
            <a:pPr marL="457200" marR="0" lvl="0" indent="-228600" algn="l" rtl="0">
              <a:lnSpc>
                <a:spcPct val="100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mj-lt"/>
              <a:buAutoNum type="arabicPeriod" startAt="3"/>
            </a:pPr>
            <a:r>
              <a:rPr lang="en" sz="1200" b="0" i="0" u="none" strike="noStrike" cap="none" dirty="0">
                <a:solidFill>
                  <a:schemeClr val="dk1"/>
                </a:solidFill>
                <a:latin typeface="Arial"/>
                <a:ea typeface="Arial"/>
                <a:cs typeface="Arial"/>
                <a:sym typeface="Arial"/>
              </a:rPr>
              <a:t>Select </a:t>
            </a:r>
            <a:r>
              <a:rPr lang="en" sz="1200" b="0" i="1" u="none" strike="noStrike" cap="none" dirty="0">
                <a:solidFill>
                  <a:schemeClr val="dk1"/>
                </a:solidFill>
                <a:latin typeface="Arial"/>
                <a:ea typeface="Arial"/>
                <a:cs typeface="Arial"/>
                <a:sym typeface="Arial"/>
              </a:rPr>
              <a:t>Deploy </a:t>
            </a:r>
            <a:r>
              <a:rPr lang="en" sz="1200" b="0" i="0" u="none" strike="noStrike" cap="none" dirty="0">
                <a:solidFill>
                  <a:schemeClr val="dk1"/>
                </a:solidFill>
                <a:latin typeface="Arial"/>
                <a:ea typeface="Arial"/>
                <a:cs typeface="Arial"/>
                <a:sym typeface="Arial"/>
              </a:rPr>
              <a:t>individually for the following applications:</a:t>
            </a:r>
            <a:endParaRPr dirty="0"/>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a:p>
            <a:pPr marL="914400" marR="0" lvl="1" indent="-304800" algn="l" rtl="0">
              <a:lnSpc>
                <a:spcPct val="100000"/>
              </a:lnSpc>
              <a:spcBef>
                <a:spcPts val="0"/>
              </a:spcBef>
              <a:spcAft>
                <a:spcPts val="0"/>
              </a:spcAft>
              <a:buClr>
                <a:schemeClr val="dk1"/>
              </a:buClr>
              <a:buSzPts val="1200"/>
              <a:buFont typeface="Arial"/>
              <a:buAutoNum type="alphaLcPeriod"/>
            </a:pPr>
            <a:r>
              <a:rPr lang="en-US" sz="1200" dirty="0">
                <a:solidFill>
                  <a:schemeClr val="dk1"/>
                </a:solidFill>
              </a:rPr>
              <a:t>&lt;main-application&gt;</a:t>
            </a:r>
            <a:endParaRPr dirty="0"/>
          </a:p>
          <a:p>
            <a:pPr marL="914400" marR="0" lvl="1" indent="-304800" algn="l" rtl="0">
              <a:lnSpc>
                <a:spcPct val="100000"/>
              </a:lnSpc>
              <a:spcBef>
                <a:spcPts val="0"/>
              </a:spcBef>
              <a:spcAft>
                <a:spcPts val="0"/>
              </a:spcAft>
              <a:buClr>
                <a:schemeClr val="dk1"/>
              </a:buClr>
              <a:buSzPts val="1200"/>
              <a:buFont typeface="Arial"/>
              <a:buAutoNum type="alphaLcPeriod"/>
            </a:pPr>
            <a:r>
              <a:rPr lang="en" sz="1200" dirty="0">
                <a:solidFill>
                  <a:schemeClr val="dk1"/>
                </a:solidFill>
              </a:rPr>
              <a:t>&lt;application-dependency-1&gt; </a:t>
            </a:r>
            <a:r>
              <a:rPr lang="en" sz="1200" dirty="0" err="1">
                <a:solidFill>
                  <a:schemeClr val="dk1"/>
                </a:solidFill>
              </a:rPr>
              <a:t>etc</a:t>
            </a:r>
            <a:r>
              <a:rPr lang="en" sz="1200" dirty="0">
                <a:solidFill>
                  <a:schemeClr val="dk1"/>
                </a:solidFill>
              </a:rPr>
              <a:t>…</a:t>
            </a:r>
            <a:endParaRPr dirty="0"/>
          </a:p>
          <a:p>
            <a:pPr marL="914400" marR="0" lvl="1" indent="-304800" algn="l" rtl="0">
              <a:lnSpc>
                <a:spcPct val="100000"/>
              </a:lnSpc>
              <a:spcBef>
                <a:spcPts val="0"/>
              </a:spcBef>
              <a:spcAft>
                <a:spcPts val="0"/>
              </a:spcAft>
              <a:buClr>
                <a:schemeClr val="dk1"/>
              </a:buClr>
              <a:buSzPts val="1200"/>
              <a:buFont typeface="Arial"/>
              <a:buAutoNum type="alphaLcPeriod"/>
            </a:pPr>
            <a:endParaRPr sz="1200" dirty="0">
              <a:solidFill>
                <a:schemeClr val="dk1"/>
              </a:solidFill>
            </a:endParaRPr>
          </a:p>
        </p:txBody>
      </p:sp>
      <p:pic>
        <p:nvPicPr>
          <p:cNvPr id="6" name="Picture 5">
            <a:extLst>
              <a:ext uri="{FF2B5EF4-FFF2-40B4-BE49-F238E27FC236}">
                <a16:creationId xmlns:a16="http://schemas.microsoft.com/office/drawing/2014/main" id="{677B9296-9919-9240-B16D-02039EA402E7}"/>
              </a:ext>
            </a:extLst>
          </p:cNvPr>
          <p:cNvPicPr>
            <a:picLocks noChangeAspect="1"/>
          </p:cNvPicPr>
          <p:nvPr/>
        </p:nvPicPr>
        <p:blipFill>
          <a:blip r:embed="rId4"/>
          <a:stretch>
            <a:fillRect/>
          </a:stretch>
        </p:blipFill>
        <p:spPr>
          <a:xfrm>
            <a:off x="7265591" y="4684497"/>
            <a:ext cx="1637375" cy="30590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8" name="Shape 418"/>
          <p:cNvSpPr txBox="1">
            <a:spLocks noGrp="1"/>
          </p:cNvSpPr>
          <p:nvPr>
            <p:ph type="title"/>
          </p:nvPr>
        </p:nvSpPr>
        <p:spPr>
          <a:xfrm>
            <a:off x="234325" y="183375"/>
            <a:ext cx="7168500" cy="85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solidFill>
              </a:rPr>
              <a:t>Production Deployment script</a:t>
            </a:r>
            <a:endParaRPr dirty="0">
              <a:solidFill>
                <a:schemeClr val="bg1"/>
              </a:solidFill>
            </a:endParaRPr>
          </a:p>
          <a:p>
            <a:pPr marL="0" lvl="0" indent="0" rtl="0">
              <a:spcBef>
                <a:spcPts val="0"/>
              </a:spcBef>
              <a:spcAft>
                <a:spcPts val="0"/>
              </a:spcAft>
              <a:buNone/>
            </a:pPr>
            <a:r>
              <a:rPr lang="en" sz="1400" dirty="0">
                <a:solidFill>
                  <a:schemeClr val="bg1"/>
                </a:solidFill>
                <a:latin typeface="Arial"/>
                <a:ea typeface="Arial"/>
                <a:cs typeface="Arial"/>
                <a:sym typeface="Arial"/>
              </a:rPr>
              <a:t>Deployment script (2/2)</a:t>
            </a:r>
            <a:endParaRPr sz="1400" dirty="0">
              <a:solidFill>
                <a:schemeClr val="bg1"/>
              </a:solidFill>
            </a:endParaRPr>
          </a:p>
        </p:txBody>
      </p:sp>
      <p:sp>
        <p:nvSpPr>
          <p:cNvPr id="417" name="Shape 417"/>
          <p:cNvSpPr txBox="1"/>
          <p:nvPr/>
        </p:nvSpPr>
        <p:spPr>
          <a:xfrm>
            <a:off x="336225" y="1188050"/>
            <a:ext cx="8382300" cy="2339100"/>
          </a:xfrm>
          <a:prstGeom prst="rect">
            <a:avLst/>
          </a:prstGeom>
          <a:noFill/>
          <a:ln>
            <a:noFill/>
          </a:ln>
        </p:spPr>
        <p:txBody>
          <a:bodyPr spcFirstLastPara="1" wrap="square" lIns="91425" tIns="45700" rIns="91425" bIns="45700" anchor="t" anchorCtr="0">
            <a:noAutofit/>
          </a:bodyPr>
          <a:lstStyle/>
          <a:p>
            <a:pPr marL="381000" marR="0" lvl="0" indent="-228600" algn="l" rtl="0">
              <a:lnSpc>
                <a:spcPct val="100000"/>
              </a:lnSpc>
              <a:spcBef>
                <a:spcPts val="0"/>
              </a:spcBef>
              <a:spcAft>
                <a:spcPts val="0"/>
              </a:spcAft>
              <a:buClr>
                <a:schemeClr val="dk1"/>
              </a:buClr>
              <a:buSzPts val="1200"/>
              <a:buFont typeface="Arial"/>
              <a:buAutoNum type="arabicPeriod" startAt="4"/>
            </a:pPr>
            <a:r>
              <a:rPr lang="en" sz="1200" b="0" i="0" u="none" strike="noStrike" cap="none" dirty="0">
                <a:solidFill>
                  <a:schemeClr val="dk1"/>
                </a:solidFill>
                <a:latin typeface="Arial"/>
                <a:ea typeface="Arial"/>
                <a:cs typeface="Arial"/>
                <a:sym typeface="Arial"/>
              </a:rPr>
              <a:t>Select </a:t>
            </a:r>
            <a:r>
              <a:rPr lang="en" sz="1200" b="0" i="1" u="none" strike="noStrike" cap="none" dirty="0">
                <a:solidFill>
                  <a:schemeClr val="dk1"/>
                </a:solidFill>
                <a:latin typeface="Arial"/>
                <a:ea typeface="Arial"/>
                <a:cs typeface="Arial"/>
                <a:sym typeface="Arial"/>
              </a:rPr>
              <a:t>Validate Now</a:t>
            </a:r>
            <a:endParaRPr lang="en" sz="1200" i="1" dirty="0">
              <a:solidFill>
                <a:schemeClr val="dk1"/>
              </a:solidFill>
            </a:endParaRPr>
          </a:p>
          <a:p>
            <a:pPr marL="381000" marR="0" lvl="0" indent="-228600" algn="l" rtl="0">
              <a:lnSpc>
                <a:spcPct val="100000"/>
              </a:lnSpc>
              <a:spcBef>
                <a:spcPts val="0"/>
              </a:spcBef>
              <a:spcAft>
                <a:spcPts val="0"/>
              </a:spcAft>
              <a:buClr>
                <a:schemeClr val="dk1"/>
              </a:buClr>
              <a:buSzPts val="1200"/>
              <a:buFont typeface="Arial"/>
              <a:buAutoNum type="arabicPeriod" startAt="4"/>
            </a:pPr>
            <a:r>
              <a:rPr lang="en" sz="1200" b="0" i="0" u="none" strike="noStrike" cap="none" dirty="0">
                <a:solidFill>
                  <a:schemeClr val="dk1"/>
                </a:solidFill>
                <a:latin typeface="Arial"/>
                <a:ea typeface="Arial"/>
                <a:cs typeface="Arial"/>
                <a:sym typeface="Arial"/>
              </a:rPr>
              <a:t>When validation is complete, select </a:t>
            </a:r>
            <a:r>
              <a:rPr lang="en" sz="1200" b="0" i="1" u="none" strike="noStrike" cap="none" dirty="0">
                <a:solidFill>
                  <a:schemeClr val="dk1"/>
                </a:solidFill>
                <a:latin typeface="Arial"/>
                <a:ea typeface="Arial"/>
                <a:cs typeface="Arial"/>
                <a:sym typeface="Arial"/>
              </a:rPr>
              <a:t>Continue</a:t>
            </a:r>
            <a:endParaRPr lang="en" sz="1200" i="1" dirty="0">
              <a:solidFill>
                <a:schemeClr val="dk1"/>
              </a:solidFill>
            </a:endParaRPr>
          </a:p>
          <a:p>
            <a:pPr marL="381000" marR="0" lvl="0" indent="-228600" algn="l" rtl="0">
              <a:lnSpc>
                <a:spcPct val="100000"/>
              </a:lnSpc>
              <a:spcBef>
                <a:spcPts val="0"/>
              </a:spcBef>
              <a:spcAft>
                <a:spcPts val="0"/>
              </a:spcAft>
              <a:buClr>
                <a:schemeClr val="dk1"/>
              </a:buClr>
              <a:buSzPts val="1200"/>
              <a:buFont typeface="Arial"/>
              <a:buAutoNum type="arabicPeriod" startAt="4"/>
            </a:pPr>
            <a:r>
              <a:rPr lang="en" sz="1200" b="0" i="0" u="none" strike="noStrike" cap="none" dirty="0">
                <a:solidFill>
                  <a:schemeClr val="dk1"/>
                </a:solidFill>
                <a:latin typeface="Arial"/>
                <a:ea typeface="Arial"/>
                <a:cs typeface="Arial"/>
                <a:sym typeface="Arial"/>
              </a:rPr>
              <a:t>Include Deployment Notes with the deployment template</a:t>
            </a:r>
          </a:p>
          <a:p>
            <a:pPr marL="381000" marR="0" lvl="0" indent="-228600" algn="l" rtl="0">
              <a:lnSpc>
                <a:spcPct val="100000"/>
              </a:lnSpc>
              <a:spcBef>
                <a:spcPts val="0"/>
              </a:spcBef>
              <a:spcAft>
                <a:spcPts val="0"/>
              </a:spcAft>
              <a:buClr>
                <a:schemeClr val="dk1"/>
              </a:buClr>
              <a:buSzPts val="1200"/>
              <a:buFont typeface="Arial"/>
              <a:buAutoNum type="arabicPeriod" startAt="4"/>
            </a:pPr>
            <a:r>
              <a:rPr lang="en" sz="1200" b="0" i="0" u="none" strike="noStrike" cap="none" dirty="0">
                <a:solidFill>
                  <a:schemeClr val="dk1"/>
                </a:solidFill>
                <a:latin typeface="Arial"/>
                <a:ea typeface="Arial"/>
                <a:cs typeface="Arial"/>
                <a:sym typeface="Arial"/>
              </a:rPr>
              <a:t>Select </a:t>
            </a:r>
            <a:r>
              <a:rPr lang="en" sz="1200" b="0" i="1" u="none" strike="noStrike" cap="none" dirty="0">
                <a:solidFill>
                  <a:schemeClr val="dk1"/>
                </a:solidFill>
                <a:latin typeface="Arial"/>
                <a:ea typeface="Arial"/>
                <a:cs typeface="Arial"/>
                <a:sym typeface="Arial"/>
              </a:rPr>
              <a:t>Deploy Now</a:t>
            </a:r>
          </a:p>
          <a:p>
            <a:pPr marL="381000" marR="0" lvl="0" indent="-228600" algn="l" rtl="0">
              <a:lnSpc>
                <a:spcPct val="100000"/>
              </a:lnSpc>
              <a:spcBef>
                <a:spcPts val="0"/>
              </a:spcBef>
              <a:spcAft>
                <a:spcPts val="0"/>
              </a:spcAft>
              <a:buClr>
                <a:schemeClr val="dk1"/>
              </a:buClr>
              <a:buSzPts val="1200"/>
              <a:buFont typeface="Arial"/>
              <a:buAutoNum type="arabicPeriod" startAt="4"/>
            </a:pPr>
            <a:r>
              <a:rPr lang="en" sz="1200" i="1" dirty="0">
                <a:solidFill>
                  <a:schemeClr val="dk1"/>
                </a:solidFill>
              </a:rPr>
              <a:t>…&lt;anything else&gt;</a:t>
            </a:r>
            <a:endParaRPr lang="en" sz="1200" b="0" i="1" u="none" strike="noStrike" cap="none" dirty="0">
              <a:solidFill>
                <a:schemeClr val="dk1"/>
              </a:solidFill>
              <a:latin typeface="Arial"/>
              <a:ea typeface="Arial"/>
              <a:cs typeface="Arial"/>
              <a:sym typeface="Arial"/>
            </a:endParaRPr>
          </a:p>
        </p:txBody>
      </p:sp>
      <p:pic>
        <p:nvPicPr>
          <p:cNvPr id="8" name="Picture 7">
            <a:extLst>
              <a:ext uri="{FF2B5EF4-FFF2-40B4-BE49-F238E27FC236}">
                <a16:creationId xmlns:a16="http://schemas.microsoft.com/office/drawing/2014/main" id="{3E0B6D9E-6145-B140-AABC-7BAAC98A387C}"/>
              </a:ext>
            </a:extLst>
          </p:cNvPr>
          <p:cNvPicPr>
            <a:picLocks noChangeAspect="1"/>
          </p:cNvPicPr>
          <p:nvPr/>
        </p:nvPicPr>
        <p:blipFill>
          <a:blip r:embed="rId3"/>
          <a:stretch>
            <a:fillRect/>
          </a:stretch>
        </p:blipFill>
        <p:spPr>
          <a:xfrm>
            <a:off x="7265591" y="4684497"/>
            <a:ext cx="1637375" cy="30590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p:nvPr/>
        </p:nvSpPr>
        <p:spPr>
          <a:xfrm>
            <a:off x="336225" y="959450"/>
            <a:ext cx="8382300" cy="3627600"/>
          </a:xfrm>
          <a:prstGeom prst="rect">
            <a:avLst/>
          </a:prstGeom>
          <a:noFill/>
          <a:ln>
            <a:noFill/>
          </a:ln>
        </p:spPr>
        <p:txBody>
          <a:bodyPr spcFirstLastPara="1" wrap="square" lIns="91425" tIns="45700" rIns="91425" bIns="45700" anchor="t" anchorCtr="0">
            <a:noAutofit/>
          </a:bodyPr>
          <a:lstStyle/>
          <a:p>
            <a:pPr marL="381000" marR="0" lvl="0" indent="-228600" algn="l" rtl="0">
              <a:lnSpc>
                <a:spcPct val="100000"/>
              </a:lnSpc>
              <a:spcBef>
                <a:spcPts val="0"/>
              </a:spcBef>
              <a:spcAft>
                <a:spcPts val="0"/>
              </a:spcAft>
              <a:buClr>
                <a:schemeClr val="dk1"/>
              </a:buClr>
              <a:buSzPts val="1200"/>
              <a:buFont typeface="Arial"/>
              <a:buAutoNum type="arabicPeriod"/>
            </a:pPr>
            <a:r>
              <a:rPr lang="en" sz="1200" b="0" i="0" u="none" strike="noStrike" cap="none" dirty="0">
                <a:solidFill>
                  <a:schemeClr val="dk1"/>
                </a:solidFill>
                <a:latin typeface="Arial"/>
                <a:ea typeface="Arial"/>
                <a:cs typeface="Arial"/>
                <a:sym typeface="Arial"/>
              </a:rPr>
              <a:t>Access Service Center in </a:t>
            </a:r>
            <a:r>
              <a:rPr lang="en" sz="1200" u="sng" dirty="0">
                <a:solidFill>
                  <a:schemeClr val="hlink"/>
                </a:solidFill>
                <a:hlinkClick r:id="rId3"/>
              </a:rPr>
              <a:t>https://forms.lgss.co.uk/ServiceCenter</a:t>
            </a:r>
            <a:endParaRPr lang="en" sz="1200" u="sng" dirty="0">
              <a:solidFill>
                <a:schemeClr val="hlink"/>
              </a:solidFill>
            </a:endParaRPr>
          </a:p>
          <a:p>
            <a:pPr marL="381000" marR="0" lvl="0" indent="-228600" algn="l" rtl="0">
              <a:lnSpc>
                <a:spcPct val="100000"/>
              </a:lnSpc>
              <a:spcBef>
                <a:spcPts val="0"/>
              </a:spcBef>
              <a:spcAft>
                <a:spcPts val="0"/>
              </a:spcAft>
              <a:buClr>
                <a:schemeClr val="dk1"/>
              </a:buClr>
              <a:buSzPts val="1200"/>
              <a:buFont typeface="Arial"/>
              <a:buAutoNum type="arabicPeriod"/>
            </a:pPr>
            <a:r>
              <a:rPr lang="en" sz="1200" b="0" i="0" u="none" strike="noStrike" cap="none" dirty="0">
                <a:solidFill>
                  <a:schemeClr val="dk1"/>
                </a:solidFill>
                <a:latin typeface="Arial"/>
                <a:ea typeface="Arial"/>
                <a:cs typeface="Arial"/>
                <a:sym typeface="Arial"/>
              </a:rPr>
              <a:t>Go to Factory in top menu bar</a:t>
            </a:r>
            <a:endParaRPr lang="en" sz="1200" dirty="0">
              <a:solidFill>
                <a:schemeClr val="dk1"/>
              </a:solidFill>
            </a:endParaRPr>
          </a:p>
          <a:p>
            <a:pPr marL="381000" marR="0" lvl="0" indent="-228600" algn="l" rtl="0">
              <a:lnSpc>
                <a:spcPct val="100000"/>
              </a:lnSpc>
              <a:spcBef>
                <a:spcPts val="0"/>
              </a:spcBef>
              <a:spcAft>
                <a:spcPts val="0"/>
              </a:spcAft>
              <a:buClr>
                <a:schemeClr val="dk1"/>
              </a:buClr>
              <a:buSzPts val="1200"/>
              <a:buFont typeface="Arial"/>
              <a:buAutoNum type="arabicPeriod"/>
            </a:pPr>
            <a:r>
              <a:rPr lang="en" sz="1200" b="0" i="0" u="none" strike="noStrike" cap="none" dirty="0">
                <a:solidFill>
                  <a:schemeClr val="dk1"/>
                </a:solidFill>
                <a:latin typeface="Arial"/>
                <a:ea typeface="Arial"/>
                <a:cs typeface="Arial"/>
                <a:sym typeface="Arial"/>
              </a:rPr>
              <a:t>Select tab </a:t>
            </a:r>
            <a:r>
              <a:rPr lang="en" sz="1200" b="0" i="0" u="none" strike="noStrike" cap="none" dirty="0" err="1">
                <a:solidFill>
                  <a:schemeClr val="dk1"/>
                </a:solidFill>
                <a:latin typeface="Arial"/>
                <a:ea typeface="Arial"/>
                <a:cs typeface="Arial"/>
                <a:sym typeface="Arial"/>
              </a:rPr>
              <a:t>eSpaces</a:t>
            </a:r>
            <a:r>
              <a:rPr lang="en" sz="1200" b="0" i="0" u="none" strike="noStrike" cap="none" dirty="0">
                <a:solidFill>
                  <a:schemeClr val="dk1"/>
                </a:solidFill>
                <a:latin typeface="Arial"/>
                <a:ea typeface="Arial"/>
                <a:cs typeface="Arial"/>
                <a:sym typeface="Arial"/>
              </a:rPr>
              <a:t>, &lt;…explain how to run any bootstrap timers&gt;</a:t>
            </a:r>
            <a:endParaRPr sz="1200" b="0" i="0" u="none" strike="noStrike" cap="none" dirty="0">
              <a:solidFill>
                <a:schemeClr val="dk1"/>
              </a:solidFill>
              <a:latin typeface="Arial"/>
              <a:ea typeface="Arial"/>
              <a:cs typeface="Arial"/>
              <a:sym typeface="Arial"/>
            </a:endParaRPr>
          </a:p>
        </p:txBody>
      </p:sp>
      <p:sp>
        <p:nvSpPr>
          <p:cNvPr id="426" name="Shape 426"/>
          <p:cNvSpPr txBox="1">
            <a:spLocks noGrp="1"/>
          </p:cNvSpPr>
          <p:nvPr>
            <p:ph type="title"/>
          </p:nvPr>
        </p:nvSpPr>
        <p:spPr>
          <a:xfrm>
            <a:off x="234325" y="183375"/>
            <a:ext cx="7168500" cy="85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solidFill>
              </a:rPr>
              <a:t>Production Deployment script</a:t>
            </a:r>
            <a:endParaRPr dirty="0">
              <a:solidFill>
                <a:schemeClr val="bg1"/>
              </a:solidFill>
            </a:endParaRPr>
          </a:p>
          <a:p>
            <a:pPr marL="0" lvl="0" indent="0" rtl="0">
              <a:spcBef>
                <a:spcPts val="0"/>
              </a:spcBef>
              <a:spcAft>
                <a:spcPts val="0"/>
              </a:spcAft>
              <a:buNone/>
            </a:pPr>
            <a:r>
              <a:rPr lang="en" sz="1400" dirty="0">
                <a:solidFill>
                  <a:schemeClr val="bg1"/>
                </a:solidFill>
                <a:latin typeface="Arial"/>
                <a:ea typeface="Arial"/>
                <a:cs typeface="Arial"/>
                <a:sym typeface="Arial"/>
              </a:rPr>
              <a:t>Bootstrap script</a:t>
            </a:r>
            <a:endParaRPr sz="1400" dirty="0">
              <a:solidFill>
                <a:schemeClr val="bg1"/>
              </a:solidFill>
            </a:endParaRPr>
          </a:p>
        </p:txBody>
      </p:sp>
      <p:pic>
        <p:nvPicPr>
          <p:cNvPr id="8" name="Picture 7">
            <a:extLst>
              <a:ext uri="{FF2B5EF4-FFF2-40B4-BE49-F238E27FC236}">
                <a16:creationId xmlns:a16="http://schemas.microsoft.com/office/drawing/2014/main" id="{03BCFB31-2FA1-9E44-8A1E-BA9FDD30AEAD}"/>
              </a:ext>
            </a:extLst>
          </p:cNvPr>
          <p:cNvPicPr>
            <a:picLocks noChangeAspect="1"/>
          </p:cNvPicPr>
          <p:nvPr/>
        </p:nvPicPr>
        <p:blipFill>
          <a:blip r:embed="rId4"/>
          <a:stretch>
            <a:fillRect/>
          </a:stretch>
        </p:blipFill>
        <p:spPr>
          <a:xfrm>
            <a:off x="7265591" y="4684497"/>
            <a:ext cx="1637375" cy="3059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234323" y="216294"/>
            <a:ext cx="7168500" cy="582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solidFill>
              </a:rPr>
              <a:t>Contents</a:t>
            </a:r>
            <a:endParaRPr dirty="0">
              <a:solidFill>
                <a:schemeClr val="accent1"/>
              </a:solidFill>
            </a:endParaRPr>
          </a:p>
        </p:txBody>
      </p:sp>
      <p:sp>
        <p:nvSpPr>
          <p:cNvPr id="236" name="Shape 2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a:t>
            </a:fld>
            <a:endParaRPr/>
          </a:p>
        </p:txBody>
      </p:sp>
      <p:sp>
        <p:nvSpPr>
          <p:cNvPr id="238" name="Shape 238"/>
          <p:cNvSpPr txBox="1"/>
          <p:nvPr/>
        </p:nvSpPr>
        <p:spPr>
          <a:xfrm>
            <a:off x="234323" y="1236199"/>
            <a:ext cx="4731900" cy="3579600"/>
          </a:xfrm>
          <a:prstGeom prst="rect">
            <a:avLst/>
          </a:prstGeom>
          <a:noFill/>
          <a:ln>
            <a:noFill/>
          </a:ln>
        </p:spPr>
        <p:txBody>
          <a:bodyPr spcFirstLastPara="1" wrap="square" lIns="91425" tIns="91425" rIns="91425" bIns="91425" anchor="t" anchorCtr="0">
            <a:noAutofit/>
          </a:bodyPr>
          <a:lstStyle/>
          <a:p>
            <a:pPr marL="457200" lvl="0" indent="-355600" rtl="0">
              <a:lnSpc>
                <a:spcPct val="115000"/>
              </a:lnSpc>
              <a:spcBef>
                <a:spcPts val="0"/>
              </a:spcBef>
              <a:spcAft>
                <a:spcPts val="0"/>
              </a:spcAft>
              <a:buClr>
                <a:schemeClr val="accent1"/>
              </a:buClr>
              <a:buSzPts val="2000"/>
              <a:buFont typeface="PT Sans"/>
              <a:buAutoNum type="arabicPeriod"/>
            </a:pPr>
            <a:r>
              <a:rPr lang="en" sz="2000" dirty="0">
                <a:solidFill>
                  <a:schemeClr val="accent1"/>
                </a:solidFill>
                <a:latin typeface="PT Sans"/>
                <a:ea typeface="PT Sans"/>
                <a:cs typeface="PT Sans"/>
                <a:sym typeface="PT Sans"/>
              </a:rPr>
              <a:t>Contacts</a:t>
            </a:r>
            <a:endParaRPr sz="2000" dirty="0">
              <a:solidFill>
                <a:schemeClr val="accent1"/>
              </a:solidFill>
              <a:latin typeface="PT Sans"/>
              <a:ea typeface="PT Sans"/>
              <a:cs typeface="PT Sans"/>
              <a:sym typeface="PT Sans"/>
            </a:endParaRPr>
          </a:p>
          <a:p>
            <a:pPr marL="457200" lvl="0" indent="-355600" rtl="0">
              <a:lnSpc>
                <a:spcPct val="115000"/>
              </a:lnSpc>
              <a:spcBef>
                <a:spcPts val="0"/>
              </a:spcBef>
              <a:spcAft>
                <a:spcPts val="0"/>
              </a:spcAft>
              <a:buClr>
                <a:schemeClr val="accent1"/>
              </a:buClr>
              <a:buSzPts val="2000"/>
              <a:buFont typeface="PT Sans"/>
              <a:buAutoNum type="arabicPeriod"/>
            </a:pPr>
            <a:r>
              <a:rPr lang="en" sz="2000" dirty="0">
                <a:solidFill>
                  <a:schemeClr val="accent1"/>
                </a:solidFill>
                <a:latin typeface="PT Sans"/>
                <a:ea typeface="PT Sans"/>
                <a:cs typeface="PT Sans"/>
                <a:sym typeface="PT Sans"/>
              </a:rPr>
              <a:t>Project Documentation</a:t>
            </a:r>
            <a:endParaRPr sz="2000" dirty="0">
              <a:solidFill>
                <a:schemeClr val="accent1"/>
              </a:solidFill>
              <a:latin typeface="PT Sans"/>
              <a:ea typeface="PT Sans"/>
              <a:cs typeface="PT Sans"/>
              <a:sym typeface="PT Sans"/>
            </a:endParaRPr>
          </a:p>
          <a:p>
            <a:pPr marL="457200" lvl="0" indent="-355600" rtl="0">
              <a:lnSpc>
                <a:spcPct val="115000"/>
              </a:lnSpc>
              <a:spcBef>
                <a:spcPts val="0"/>
              </a:spcBef>
              <a:spcAft>
                <a:spcPts val="0"/>
              </a:spcAft>
              <a:buClr>
                <a:schemeClr val="accent1"/>
              </a:buClr>
              <a:buSzPts val="2000"/>
              <a:buFont typeface="PT Sans"/>
              <a:buAutoNum type="arabicPeriod"/>
            </a:pPr>
            <a:r>
              <a:rPr lang="en" sz="2000" dirty="0">
                <a:solidFill>
                  <a:schemeClr val="accent1"/>
                </a:solidFill>
                <a:latin typeface="PT Sans"/>
                <a:ea typeface="PT Sans"/>
                <a:cs typeface="PT Sans"/>
                <a:sym typeface="PT Sans"/>
              </a:rPr>
              <a:t>Access</a:t>
            </a:r>
            <a:endParaRPr sz="2000" dirty="0">
              <a:solidFill>
                <a:schemeClr val="accent1"/>
              </a:solidFill>
              <a:latin typeface="PT Sans"/>
              <a:ea typeface="PT Sans"/>
              <a:cs typeface="PT Sans"/>
              <a:sym typeface="PT Sans"/>
            </a:endParaRPr>
          </a:p>
          <a:p>
            <a:pPr marL="457200" lvl="0" indent="-355600" rtl="0">
              <a:lnSpc>
                <a:spcPct val="115000"/>
              </a:lnSpc>
              <a:spcBef>
                <a:spcPts val="0"/>
              </a:spcBef>
              <a:spcAft>
                <a:spcPts val="0"/>
              </a:spcAft>
              <a:buClr>
                <a:schemeClr val="accent1"/>
              </a:buClr>
              <a:buSzPts val="2000"/>
              <a:buFont typeface="PT Sans"/>
              <a:buAutoNum type="arabicPeriod"/>
            </a:pPr>
            <a:r>
              <a:rPr lang="en" sz="2000" dirty="0">
                <a:solidFill>
                  <a:schemeClr val="accent1"/>
                </a:solidFill>
                <a:latin typeface="PT Sans"/>
                <a:ea typeface="PT Sans"/>
                <a:cs typeface="PT Sans"/>
                <a:sym typeface="PT Sans"/>
              </a:rPr>
              <a:t>Architecture</a:t>
            </a:r>
            <a:endParaRPr sz="2000" dirty="0">
              <a:solidFill>
                <a:schemeClr val="accent1"/>
              </a:solidFill>
              <a:latin typeface="PT Sans"/>
              <a:ea typeface="PT Sans"/>
              <a:cs typeface="PT Sans"/>
              <a:sym typeface="PT Sans"/>
            </a:endParaRPr>
          </a:p>
          <a:p>
            <a:pPr marL="457200" lvl="0" indent="-355600" rtl="0">
              <a:lnSpc>
                <a:spcPct val="115000"/>
              </a:lnSpc>
              <a:spcBef>
                <a:spcPts val="0"/>
              </a:spcBef>
              <a:spcAft>
                <a:spcPts val="0"/>
              </a:spcAft>
              <a:buClr>
                <a:schemeClr val="accent1"/>
              </a:buClr>
              <a:buSzPts val="2000"/>
              <a:buFont typeface="PT Sans"/>
              <a:buAutoNum type="arabicPeriod"/>
            </a:pPr>
            <a:r>
              <a:rPr lang="en" sz="2000" dirty="0">
                <a:solidFill>
                  <a:schemeClr val="accent1"/>
                </a:solidFill>
                <a:latin typeface="PT Sans"/>
                <a:ea typeface="PT Sans"/>
                <a:cs typeface="PT Sans"/>
                <a:sym typeface="PT Sans"/>
              </a:rPr>
              <a:t>Application Demo</a:t>
            </a:r>
            <a:endParaRPr sz="2000" dirty="0">
              <a:solidFill>
                <a:schemeClr val="accent1"/>
              </a:solidFill>
              <a:latin typeface="PT Sans"/>
              <a:ea typeface="PT Sans"/>
              <a:cs typeface="PT Sans"/>
              <a:sym typeface="PT Sans"/>
            </a:endParaRPr>
          </a:p>
          <a:p>
            <a:pPr marL="457200" lvl="0" indent="-355600" rtl="0">
              <a:lnSpc>
                <a:spcPct val="115000"/>
              </a:lnSpc>
              <a:spcBef>
                <a:spcPts val="0"/>
              </a:spcBef>
              <a:spcAft>
                <a:spcPts val="0"/>
              </a:spcAft>
              <a:buClr>
                <a:schemeClr val="accent1"/>
              </a:buClr>
              <a:buSzPts val="2000"/>
              <a:buFont typeface="PT Sans"/>
              <a:buAutoNum type="arabicPeriod"/>
            </a:pPr>
            <a:r>
              <a:rPr lang="en" sz="2000" dirty="0">
                <a:solidFill>
                  <a:schemeClr val="accent1"/>
                </a:solidFill>
                <a:latin typeface="PT Sans"/>
                <a:ea typeface="PT Sans"/>
                <a:cs typeface="PT Sans"/>
                <a:sym typeface="PT Sans"/>
              </a:rPr>
              <a:t>Technical Overview</a:t>
            </a:r>
            <a:endParaRPr sz="2000" dirty="0">
              <a:solidFill>
                <a:schemeClr val="accent1"/>
              </a:solidFill>
              <a:latin typeface="PT Sans"/>
              <a:ea typeface="PT Sans"/>
              <a:cs typeface="PT Sans"/>
              <a:sym typeface="PT Sans"/>
            </a:endParaRPr>
          </a:p>
        </p:txBody>
      </p:sp>
      <p:pic>
        <p:nvPicPr>
          <p:cNvPr id="8" name="Picture 7">
            <a:extLst>
              <a:ext uri="{FF2B5EF4-FFF2-40B4-BE49-F238E27FC236}">
                <a16:creationId xmlns:a16="http://schemas.microsoft.com/office/drawing/2014/main" id="{8E0FBE6A-DB41-994F-B0A7-5F47652C8245}"/>
              </a:ext>
            </a:extLst>
          </p:cNvPr>
          <p:cNvPicPr>
            <a:picLocks noChangeAspect="1"/>
          </p:cNvPicPr>
          <p:nvPr/>
        </p:nvPicPr>
        <p:blipFill>
          <a:blip r:embed="rId3"/>
          <a:stretch>
            <a:fillRect/>
          </a:stretch>
        </p:blipFill>
        <p:spPr>
          <a:xfrm>
            <a:off x="7265591" y="4684497"/>
            <a:ext cx="1637375" cy="30590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3" name="Shape 433"/>
          <p:cNvSpPr txBox="1">
            <a:spLocks noGrp="1"/>
          </p:cNvSpPr>
          <p:nvPr>
            <p:ph type="title"/>
          </p:nvPr>
        </p:nvSpPr>
        <p:spPr>
          <a:xfrm>
            <a:off x="234325" y="183375"/>
            <a:ext cx="7168500" cy="85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solidFill>
              </a:rPr>
              <a:t>Production Deployment script</a:t>
            </a:r>
            <a:endParaRPr dirty="0">
              <a:solidFill>
                <a:schemeClr val="bg1"/>
              </a:solidFill>
            </a:endParaRPr>
          </a:p>
          <a:p>
            <a:pPr marL="0" lvl="0" indent="0" rtl="0">
              <a:spcBef>
                <a:spcPts val="0"/>
              </a:spcBef>
              <a:spcAft>
                <a:spcPts val="0"/>
              </a:spcAft>
              <a:buNone/>
            </a:pPr>
            <a:r>
              <a:rPr lang="en" sz="1400" dirty="0">
                <a:solidFill>
                  <a:schemeClr val="bg1"/>
                </a:solidFill>
                <a:latin typeface="Arial"/>
                <a:ea typeface="Arial"/>
                <a:cs typeface="Arial"/>
                <a:sym typeface="Arial"/>
              </a:rPr>
              <a:t>Configuring Site Properties (1/X)</a:t>
            </a:r>
            <a:endParaRPr sz="1400" dirty="0">
              <a:solidFill>
                <a:schemeClr val="bg1"/>
              </a:solidFill>
            </a:endParaRPr>
          </a:p>
        </p:txBody>
      </p:sp>
      <p:sp>
        <p:nvSpPr>
          <p:cNvPr id="434" name="Shape 434"/>
          <p:cNvSpPr txBox="1"/>
          <p:nvPr/>
        </p:nvSpPr>
        <p:spPr>
          <a:xfrm>
            <a:off x="336225" y="1188050"/>
            <a:ext cx="8382300" cy="3627600"/>
          </a:xfrm>
          <a:prstGeom prst="rect">
            <a:avLst/>
          </a:prstGeom>
          <a:noFill/>
          <a:ln>
            <a:noFill/>
          </a:ln>
        </p:spPr>
        <p:txBody>
          <a:bodyPr spcFirstLastPara="1" wrap="square" lIns="91425" tIns="45700" rIns="91425" bIns="45700" anchor="t" anchorCtr="0">
            <a:noAutofit/>
          </a:bodyPr>
          <a:lstStyle/>
          <a:p>
            <a:pPr marL="381000" marR="0" lvl="0" indent="-228600" algn="l" rtl="0">
              <a:lnSpc>
                <a:spcPct val="100000"/>
              </a:lnSpc>
              <a:spcBef>
                <a:spcPts val="0"/>
              </a:spcBef>
              <a:spcAft>
                <a:spcPts val="0"/>
              </a:spcAft>
              <a:buClr>
                <a:schemeClr val="dk1"/>
              </a:buClr>
              <a:buSzPts val="1200"/>
              <a:buFont typeface="Arial"/>
              <a:buAutoNum type="arabicPeriod"/>
            </a:pPr>
            <a:r>
              <a:rPr lang="en" sz="1200" b="0" i="0" u="none" strike="noStrike" cap="none" dirty="0">
                <a:solidFill>
                  <a:schemeClr val="dk1"/>
                </a:solidFill>
                <a:latin typeface="Arial"/>
                <a:ea typeface="Arial"/>
                <a:cs typeface="Arial"/>
                <a:sym typeface="Arial"/>
              </a:rPr>
              <a:t>Access Service Center in </a:t>
            </a:r>
            <a:r>
              <a:rPr lang="en" sz="1200" u="sng" dirty="0">
                <a:solidFill>
                  <a:schemeClr val="hlink"/>
                </a:solidFill>
                <a:hlinkClick r:id="rId3"/>
              </a:rPr>
              <a:t>https://lgss.outsystemsenterprise.com/ServiceCenter</a:t>
            </a:r>
            <a:endParaRPr lang="en" sz="1200" u="sng" dirty="0">
              <a:solidFill>
                <a:schemeClr val="hlink"/>
              </a:solidFill>
            </a:endParaRPr>
          </a:p>
          <a:p>
            <a:pPr marL="381000" marR="0" lvl="0" indent="-228600" algn="l" rtl="0">
              <a:lnSpc>
                <a:spcPct val="100000"/>
              </a:lnSpc>
              <a:spcBef>
                <a:spcPts val="0"/>
              </a:spcBef>
              <a:spcAft>
                <a:spcPts val="0"/>
              </a:spcAft>
              <a:buClr>
                <a:schemeClr val="dk1"/>
              </a:buClr>
              <a:buSzPts val="1200"/>
              <a:buFont typeface="Arial"/>
              <a:buAutoNum type="arabicPeriod"/>
            </a:pPr>
            <a:r>
              <a:rPr lang="en" sz="1200" b="0" i="0" u="none" strike="noStrike" cap="none" dirty="0">
                <a:solidFill>
                  <a:schemeClr val="dk1"/>
                </a:solidFill>
                <a:latin typeface="Arial"/>
                <a:ea typeface="Arial"/>
                <a:cs typeface="Arial"/>
                <a:sym typeface="Arial"/>
              </a:rPr>
              <a:t>Go to Factory in top menu bar</a:t>
            </a:r>
            <a:endParaRPr lang="en" sz="1200" dirty="0">
              <a:solidFill>
                <a:schemeClr val="dk1"/>
              </a:solidFill>
            </a:endParaRPr>
          </a:p>
          <a:p>
            <a:pPr marL="381000" marR="0" lvl="0" indent="-228600" algn="l" rtl="0">
              <a:lnSpc>
                <a:spcPct val="100000"/>
              </a:lnSpc>
              <a:spcBef>
                <a:spcPts val="0"/>
              </a:spcBef>
              <a:spcAft>
                <a:spcPts val="0"/>
              </a:spcAft>
              <a:buClr>
                <a:schemeClr val="dk1"/>
              </a:buClr>
              <a:buSzPts val="1200"/>
              <a:buFont typeface="Arial"/>
              <a:buAutoNum type="arabicPeriod"/>
            </a:pPr>
            <a:r>
              <a:rPr lang="en" sz="1200" b="0" i="0" u="none" strike="noStrike" cap="none" dirty="0">
                <a:solidFill>
                  <a:schemeClr val="dk1"/>
                </a:solidFill>
                <a:latin typeface="Arial"/>
                <a:ea typeface="Arial"/>
                <a:cs typeface="Arial"/>
                <a:sym typeface="Arial"/>
              </a:rPr>
              <a:t>Select tab </a:t>
            </a:r>
            <a:r>
              <a:rPr lang="en" sz="1200" b="0" i="0" u="none" strike="noStrike" cap="none" dirty="0" err="1">
                <a:solidFill>
                  <a:schemeClr val="dk1"/>
                </a:solidFill>
                <a:latin typeface="Arial"/>
                <a:ea typeface="Arial"/>
                <a:cs typeface="Arial"/>
                <a:sym typeface="Arial"/>
              </a:rPr>
              <a:t>eSpaces</a:t>
            </a:r>
            <a:r>
              <a:rPr lang="en" sz="1200" b="0" i="0" u="none" strike="noStrike" cap="none" dirty="0">
                <a:solidFill>
                  <a:schemeClr val="dk1"/>
                </a:solidFill>
                <a:latin typeface="Arial"/>
                <a:ea typeface="Arial"/>
                <a:cs typeface="Arial"/>
                <a:sym typeface="Arial"/>
              </a:rPr>
              <a:t>, </a:t>
            </a:r>
            <a:r>
              <a:rPr lang="en" sz="1200" dirty="0">
                <a:solidFill>
                  <a:schemeClr val="dk1"/>
                </a:solidFill>
              </a:rPr>
              <a:t>&lt;explain each module that contains site properties that need setting&gt;</a:t>
            </a:r>
            <a:endParaRPr sz="1200" dirty="0">
              <a:solidFill>
                <a:schemeClr val="dk1"/>
              </a:solidFil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p:txBody>
      </p:sp>
      <p:pic>
        <p:nvPicPr>
          <p:cNvPr id="8" name="Picture 7">
            <a:extLst>
              <a:ext uri="{FF2B5EF4-FFF2-40B4-BE49-F238E27FC236}">
                <a16:creationId xmlns:a16="http://schemas.microsoft.com/office/drawing/2014/main" id="{2B1968FB-50D1-FB42-9A99-14EA9AAF19E4}"/>
              </a:ext>
            </a:extLst>
          </p:cNvPr>
          <p:cNvPicPr>
            <a:picLocks noChangeAspect="1"/>
          </p:cNvPicPr>
          <p:nvPr/>
        </p:nvPicPr>
        <p:blipFill>
          <a:blip r:embed="rId4"/>
          <a:stretch>
            <a:fillRect/>
          </a:stretch>
        </p:blipFill>
        <p:spPr>
          <a:xfrm>
            <a:off x="7265591" y="4684497"/>
            <a:ext cx="1637375" cy="30590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solidFill>
              </a:rPr>
              <a:t>Backoffice Management</a:t>
            </a:r>
            <a:endParaRPr dirty="0">
              <a:solidFill>
                <a:schemeClr val="bg1"/>
              </a:solidFill>
            </a:endParaRPr>
          </a:p>
        </p:txBody>
      </p:sp>
      <p:sp>
        <p:nvSpPr>
          <p:cNvPr id="458" name="Shape 458"/>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101600">
              <a:spcBef>
                <a:spcPts val="0"/>
              </a:spcBef>
              <a:spcAft>
                <a:spcPts val="0"/>
              </a:spcAft>
              <a:buNone/>
            </a:pPr>
            <a:r>
              <a:rPr lang="en-US" u="sng" dirty="0">
                <a:solidFill>
                  <a:schemeClr val="bg1"/>
                </a:solidFill>
              </a:rPr>
              <a:t>&lt;Describe any admin / support functionality&gt;</a:t>
            </a:r>
            <a:endParaRPr dirty="0">
              <a:solidFill>
                <a:schemeClr val="bg1"/>
              </a:solidFill>
            </a:endParaRPr>
          </a:p>
          <a:p>
            <a:pPr marL="0" lvl="0" indent="101600">
              <a:spcBef>
                <a:spcPts val="0"/>
              </a:spcBef>
              <a:spcAft>
                <a:spcPts val="0"/>
              </a:spcAft>
              <a:buNone/>
            </a:pPr>
            <a:endParaRPr dirty="0"/>
          </a:p>
          <a:p>
            <a:pPr marL="0" lvl="0" indent="101600" rtl="0">
              <a:spcBef>
                <a:spcPts val="0"/>
              </a:spcBef>
              <a:spcAft>
                <a:spcPts val="0"/>
              </a:spcAft>
              <a:buNone/>
            </a:pPr>
            <a:endParaRPr dirty="0"/>
          </a:p>
        </p:txBody>
      </p:sp>
      <p:pic>
        <p:nvPicPr>
          <p:cNvPr id="8" name="Picture 7">
            <a:extLst>
              <a:ext uri="{FF2B5EF4-FFF2-40B4-BE49-F238E27FC236}">
                <a16:creationId xmlns:a16="http://schemas.microsoft.com/office/drawing/2014/main" id="{5FCD1CA9-B13B-B64C-8723-6196B3080CA1}"/>
              </a:ext>
            </a:extLst>
          </p:cNvPr>
          <p:cNvPicPr>
            <a:picLocks noChangeAspect="1"/>
          </p:cNvPicPr>
          <p:nvPr/>
        </p:nvPicPr>
        <p:blipFill>
          <a:blip r:embed="rId3"/>
          <a:stretch>
            <a:fillRect/>
          </a:stretch>
        </p:blipFill>
        <p:spPr>
          <a:xfrm>
            <a:off x="7265591" y="4684497"/>
            <a:ext cx="1637375" cy="30590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solidFill>
              </a:rPr>
              <a:t>Best Practices Patterns and Rules</a:t>
            </a:r>
            <a:endParaRPr dirty="0">
              <a:solidFill>
                <a:schemeClr val="bg1"/>
              </a:solidFill>
            </a:endParaRPr>
          </a:p>
        </p:txBody>
      </p:sp>
      <p:sp>
        <p:nvSpPr>
          <p:cNvPr id="464" name="Shape 46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999999"/>
              </a:buClr>
              <a:buSzPts val="700"/>
              <a:buFont typeface="Open Sans"/>
              <a:buNone/>
            </a:pPr>
            <a:fld id="{00000000-1234-1234-1234-123412341234}" type="slidenum">
              <a:rPr lang="en"/>
              <a:t>22</a:t>
            </a:fld>
            <a:endParaRPr sz="1300">
              <a:solidFill>
                <a:schemeClr val="dk1"/>
              </a:solidFill>
              <a:latin typeface="Arial"/>
              <a:ea typeface="Arial"/>
              <a:cs typeface="Arial"/>
              <a:sym typeface="Arial"/>
            </a:endParaRPr>
          </a:p>
        </p:txBody>
      </p:sp>
      <p:sp>
        <p:nvSpPr>
          <p:cNvPr id="465" name="Shape 46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Mileage and Expenses App</a:t>
            </a:r>
            <a:endParaRPr/>
          </a:p>
          <a:p>
            <a:pPr marL="0" lvl="0" indent="44450" rtl="0">
              <a:spcBef>
                <a:spcPts val="0"/>
              </a:spcBef>
              <a:spcAft>
                <a:spcPts val="0"/>
              </a:spcAft>
              <a:buNone/>
            </a:pPr>
            <a:endParaRPr/>
          </a:p>
        </p:txBody>
      </p:sp>
      <p:sp>
        <p:nvSpPr>
          <p:cNvPr id="466" name="Shape 466"/>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solidFill>
              </a:rPr>
              <a:t>Knowledge base information</a:t>
            </a:r>
            <a:endParaRPr dirty="0">
              <a:solidFill>
                <a:schemeClr val="bg1"/>
              </a:solidFill>
            </a:endParaRPr>
          </a:p>
          <a:p>
            <a:pPr marL="457200" lvl="0" indent="-330200" rtl="0">
              <a:spcBef>
                <a:spcPts val="0"/>
              </a:spcBef>
              <a:spcAft>
                <a:spcPts val="0"/>
              </a:spcAft>
              <a:buClr>
                <a:schemeClr val="accent2"/>
              </a:buClr>
              <a:buSzPts val="1600"/>
              <a:buChar char="●"/>
            </a:pPr>
            <a:r>
              <a:rPr lang="en" u="sng" dirty="0">
                <a:solidFill>
                  <a:schemeClr val="bg1"/>
                </a:solidFill>
                <a:hlinkClick r:id="rId3"/>
              </a:rPr>
              <a:t>Best Practices</a:t>
            </a:r>
            <a:endParaRPr dirty="0">
              <a:solidFill>
                <a:schemeClr val="bg1"/>
              </a:solidFill>
            </a:endParaRPr>
          </a:p>
          <a:p>
            <a:pPr marL="457200" lvl="0" indent="-330200" rtl="0">
              <a:spcBef>
                <a:spcPts val="0"/>
              </a:spcBef>
              <a:spcAft>
                <a:spcPts val="0"/>
              </a:spcAft>
              <a:buClr>
                <a:schemeClr val="accent2"/>
              </a:buClr>
              <a:buSzPts val="1600"/>
              <a:buChar char="●"/>
            </a:pPr>
            <a:r>
              <a:rPr lang="en" u="sng" dirty="0">
                <a:solidFill>
                  <a:schemeClr val="bg1"/>
                </a:solidFill>
                <a:hlinkClick r:id="rId4"/>
              </a:rPr>
              <a:t>Best Practices With Timers</a:t>
            </a:r>
            <a:endParaRPr dirty="0">
              <a:solidFill>
                <a:schemeClr val="bg1"/>
              </a:solidFill>
            </a:endParaRPr>
          </a:p>
          <a:p>
            <a:pPr marL="457200" lvl="0" indent="-330200" rtl="0">
              <a:spcBef>
                <a:spcPts val="0"/>
              </a:spcBef>
              <a:spcAft>
                <a:spcPts val="0"/>
              </a:spcAft>
              <a:buClr>
                <a:schemeClr val="accent2"/>
              </a:buClr>
              <a:buSzPts val="1600"/>
              <a:buChar char="●"/>
            </a:pPr>
            <a:r>
              <a:rPr lang="en" u="sng" dirty="0">
                <a:solidFill>
                  <a:schemeClr val="bg1"/>
                </a:solidFill>
                <a:hlinkClick r:id="rId5"/>
              </a:rPr>
              <a:t>Top Fails</a:t>
            </a:r>
            <a:endParaRPr dirty="0">
              <a:solidFill>
                <a:schemeClr val="bg1"/>
              </a:solidFill>
            </a:endParaRPr>
          </a:p>
          <a:p>
            <a:pPr marL="0" lvl="0" indent="101600" rtl="0">
              <a:spcBef>
                <a:spcPts val="0"/>
              </a:spcBef>
              <a:spcAft>
                <a:spcPts val="0"/>
              </a:spcAft>
              <a:buNone/>
            </a:pPr>
            <a:endParaRPr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6500" y="1867629"/>
            <a:ext cx="9144000" cy="102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6000" dirty="0"/>
              <a:t>Done.</a:t>
            </a:r>
            <a:endParaRPr sz="6000" dirty="0"/>
          </a:p>
        </p:txBody>
      </p:sp>
      <p:pic>
        <p:nvPicPr>
          <p:cNvPr id="4" name="Picture 3">
            <a:extLst>
              <a:ext uri="{FF2B5EF4-FFF2-40B4-BE49-F238E27FC236}">
                <a16:creationId xmlns:a16="http://schemas.microsoft.com/office/drawing/2014/main" id="{35866080-0559-CF4C-91F6-2AA1B013F453}"/>
              </a:ext>
            </a:extLst>
          </p:cNvPr>
          <p:cNvPicPr>
            <a:picLocks noChangeAspect="1"/>
          </p:cNvPicPr>
          <p:nvPr/>
        </p:nvPicPr>
        <p:blipFill>
          <a:blip r:embed="rId3"/>
          <a:stretch>
            <a:fillRect/>
          </a:stretch>
        </p:blipFill>
        <p:spPr>
          <a:xfrm>
            <a:off x="3746812" y="3770097"/>
            <a:ext cx="1637375" cy="3059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solidFill>
              </a:rPr>
              <a:t>Contacts</a:t>
            </a:r>
            <a:endParaRPr dirty="0">
              <a:solidFill>
                <a:schemeClr val="bg1"/>
              </a:solidFill>
            </a:endParaRPr>
          </a:p>
        </p:txBody>
      </p:sp>
      <p:sp>
        <p:nvSpPr>
          <p:cNvPr id="244" name="Shape 2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3</a:t>
            </a:fld>
            <a:endParaRPr/>
          </a:p>
        </p:txBody>
      </p:sp>
      <p:grpSp>
        <p:nvGrpSpPr>
          <p:cNvPr id="246" name="Shape 246"/>
          <p:cNvGrpSpPr/>
          <p:nvPr/>
        </p:nvGrpSpPr>
        <p:grpSpPr>
          <a:xfrm>
            <a:off x="3449625" y="1378150"/>
            <a:ext cx="2183500" cy="1729775"/>
            <a:chOff x="3449625" y="1378150"/>
            <a:chExt cx="2183500" cy="1729775"/>
          </a:xfrm>
        </p:grpSpPr>
        <p:sp>
          <p:nvSpPr>
            <p:cNvPr id="247" name="Shape 247"/>
            <p:cNvSpPr/>
            <p:nvPr/>
          </p:nvSpPr>
          <p:spPr>
            <a:xfrm>
              <a:off x="3449625" y="1910625"/>
              <a:ext cx="2183400" cy="1197300"/>
            </a:xfrm>
            <a:prstGeom prst="rect">
              <a:avLst/>
            </a:prstGeom>
            <a:noFill/>
            <a:ln w="9525" cap="flat"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txBox="1"/>
            <p:nvPr/>
          </p:nvSpPr>
          <p:spPr>
            <a:xfrm>
              <a:off x="3801925" y="2300822"/>
              <a:ext cx="1831200" cy="36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800" dirty="0">
                  <a:latin typeface="PT Sans"/>
                  <a:ea typeface="PT Sans"/>
                  <a:cs typeface="PT Sans"/>
                  <a:sym typeface="PT Sans"/>
                </a:rPr>
                <a:t>&lt;TEL&gt;</a:t>
              </a:r>
              <a:endParaRPr sz="800" dirty="0">
                <a:latin typeface="PT Sans"/>
                <a:ea typeface="PT Sans"/>
                <a:cs typeface="PT Sans"/>
                <a:sym typeface="PT Sans"/>
              </a:endParaRPr>
            </a:p>
          </p:txBody>
        </p:sp>
        <p:sp>
          <p:nvSpPr>
            <p:cNvPr id="253" name="Shape 253"/>
            <p:cNvSpPr txBox="1"/>
            <p:nvPr/>
          </p:nvSpPr>
          <p:spPr>
            <a:xfrm>
              <a:off x="3801925" y="1928225"/>
              <a:ext cx="1831200" cy="34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dirty="0">
                  <a:latin typeface="PT Sans"/>
                  <a:ea typeface="PT Sans"/>
                  <a:cs typeface="PT Sans"/>
                  <a:sym typeface="PT Sans"/>
                </a:rPr>
                <a:t>&lt;email&gt;@&lt;domain&gt;</a:t>
              </a:r>
              <a:endParaRPr sz="800" dirty="0">
                <a:latin typeface="PT Sans"/>
                <a:ea typeface="PT Sans"/>
                <a:cs typeface="PT Sans"/>
                <a:sym typeface="PT Sans"/>
              </a:endParaRPr>
            </a:p>
          </p:txBody>
        </p:sp>
        <p:sp>
          <p:nvSpPr>
            <p:cNvPr id="254" name="Shape 254"/>
            <p:cNvSpPr txBox="1"/>
            <p:nvPr/>
          </p:nvSpPr>
          <p:spPr>
            <a:xfrm>
              <a:off x="3449625" y="1378150"/>
              <a:ext cx="2183400" cy="530400"/>
            </a:xfrm>
            <a:prstGeom prst="rect">
              <a:avLst/>
            </a:prstGeom>
            <a:solidFill>
              <a:schemeClr val="bg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accent1"/>
                  </a:solidFill>
                  <a:latin typeface="PT Sans"/>
                  <a:ea typeface="PT Sans"/>
                  <a:cs typeface="PT Sans"/>
                  <a:sym typeface="PT Sans"/>
                </a:rPr>
                <a:t>&lt;NAME&gt;</a:t>
              </a:r>
              <a:endParaRPr sz="1200" dirty="0">
                <a:solidFill>
                  <a:schemeClr val="accent1"/>
                </a:solidFill>
                <a:latin typeface="PT Sans"/>
                <a:ea typeface="PT Sans"/>
                <a:cs typeface="PT Sans"/>
                <a:sym typeface="PT Sans"/>
              </a:endParaRPr>
            </a:p>
            <a:p>
              <a:pPr marL="0" lvl="0" indent="0" algn="ctr" rtl="0">
                <a:spcBef>
                  <a:spcPts val="0"/>
                </a:spcBef>
                <a:spcAft>
                  <a:spcPts val="0"/>
                </a:spcAft>
                <a:buNone/>
              </a:pPr>
              <a:r>
                <a:rPr lang="en" sz="1200" b="1" dirty="0">
                  <a:solidFill>
                    <a:schemeClr val="accent1"/>
                  </a:solidFill>
                  <a:latin typeface="PT Sans"/>
                  <a:ea typeface="PT Sans"/>
                  <a:cs typeface="PT Sans"/>
                  <a:sym typeface="PT Sans"/>
                </a:rPr>
                <a:t>&lt;ROLE&gt;</a:t>
              </a:r>
              <a:endParaRPr sz="1200" b="1" dirty="0">
                <a:solidFill>
                  <a:schemeClr val="accent1"/>
                </a:solidFill>
                <a:latin typeface="PT Sans"/>
                <a:ea typeface="PT Sans"/>
                <a:cs typeface="PT Sans"/>
                <a:sym typeface="PT Sans"/>
              </a:endParaRPr>
            </a:p>
          </p:txBody>
        </p:sp>
      </p:grpSp>
      <p:grpSp>
        <p:nvGrpSpPr>
          <p:cNvPr id="255" name="Shape 255"/>
          <p:cNvGrpSpPr/>
          <p:nvPr/>
        </p:nvGrpSpPr>
        <p:grpSpPr>
          <a:xfrm>
            <a:off x="914375" y="1378163"/>
            <a:ext cx="2183500" cy="1729775"/>
            <a:chOff x="914375" y="1378163"/>
            <a:chExt cx="2183500" cy="1729775"/>
          </a:xfrm>
        </p:grpSpPr>
        <p:sp>
          <p:nvSpPr>
            <p:cNvPr id="256" name="Shape 256"/>
            <p:cNvSpPr/>
            <p:nvPr/>
          </p:nvSpPr>
          <p:spPr>
            <a:xfrm>
              <a:off x="914375" y="1910638"/>
              <a:ext cx="2183400" cy="1197300"/>
            </a:xfrm>
            <a:prstGeom prst="rect">
              <a:avLst/>
            </a:prstGeom>
            <a:noFill/>
            <a:ln w="9525" cap="flat"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txBox="1"/>
            <p:nvPr/>
          </p:nvSpPr>
          <p:spPr>
            <a:xfrm>
              <a:off x="1266675" y="2296332"/>
              <a:ext cx="1831200" cy="36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800" dirty="0">
                  <a:latin typeface="PT Sans"/>
                  <a:ea typeface="PT Sans"/>
                  <a:cs typeface="PT Sans"/>
                  <a:sym typeface="PT Sans"/>
                </a:rPr>
                <a:t>&lt;TEL&gt;</a:t>
              </a:r>
              <a:endParaRPr sz="1000" dirty="0">
                <a:latin typeface="PT Sans"/>
                <a:ea typeface="PT Sans"/>
                <a:cs typeface="PT Sans"/>
                <a:sym typeface="PT Sans"/>
              </a:endParaRPr>
            </a:p>
          </p:txBody>
        </p:sp>
        <p:sp>
          <p:nvSpPr>
            <p:cNvPr id="262" name="Shape 262"/>
            <p:cNvSpPr txBox="1"/>
            <p:nvPr/>
          </p:nvSpPr>
          <p:spPr>
            <a:xfrm>
              <a:off x="1266675" y="1928238"/>
              <a:ext cx="1831200" cy="34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dirty="0">
                  <a:latin typeface="PT Sans"/>
                  <a:ea typeface="PT Sans"/>
                  <a:cs typeface="PT Sans"/>
                  <a:sym typeface="PT Sans"/>
                </a:rPr>
                <a:t>&lt;email&gt;@&lt;domain&gt;</a:t>
              </a:r>
              <a:endParaRPr sz="800" dirty="0">
                <a:latin typeface="PT Sans"/>
                <a:ea typeface="PT Sans"/>
                <a:cs typeface="PT Sans"/>
                <a:sym typeface="PT Sans"/>
              </a:endParaRPr>
            </a:p>
          </p:txBody>
        </p:sp>
        <p:sp>
          <p:nvSpPr>
            <p:cNvPr id="263" name="Shape 263"/>
            <p:cNvSpPr txBox="1"/>
            <p:nvPr/>
          </p:nvSpPr>
          <p:spPr>
            <a:xfrm>
              <a:off x="914375" y="1378163"/>
              <a:ext cx="2183400" cy="530400"/>
            </a:xfrm>
            <a:prstGeom prst="rect">
              <a:avLst/>
            </a:prstGeom>
            <a:solidFill>
              <a:schemeClr val="bg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1"/>
                  </a:solidFill>
                  <a:latin typeface="PT Sans"/>
                  <a:ea typeface="PT Sans"/>
                  <a:cs typeface="PT Sans"/>
                  <a:sym typeface="PT Sans"/>
                </a:rPr>
                <a:t>&lt;NAME&gt;</a:t>
              </a:r>
              <a:endParaRPr sz="1200" dirty="0">
                <a:solidFill>
                  <a:schemeClr val="accent1"/>
                </a:solidFill>
                <a:latin typeface="PT Sans"/>
                <a:ea typeface="PT Sans"/>
                <a:cs typeface="PT Sans"/>
                <a:sym typeface="PT Sans"/>
              </a:endParaRPr>
            </a:p>
            <a:p>
              <a:pPr marL="0" lvl="0" indent="0" algn="ctr" rtl="0">
                <a:spcBef>
                  <a:spcPts val="0"/>
                </a:spcBef>
                <a:spcAft>
                  <a:spcPts val="0"/>
                </a:spcAft>
                <a:buNone/>
              </a:pPr>
              <a:r>
                <a:rPr lang="en" sz="1200" b="1" dirty="0">
                  <a:solidFill>
                    <a:schemeClr val="accent1"/>
                  </a:solidFill>
                  <a:latin typeface="PT Sans"/>
                  <a:ea typeface="PT Sans"/>
                  <a:cs typeface="PT Sans"/>
                  <a:sym typeface="PT Sans"/>
                </a:rPr>
                <a:t>&lt;ROLE&gt;</a:t>
              </a:r>
              <a:endParaRPr sz="1200" b="1" dirty="0">
                <a:solidFill>
                  <a:schemeClr val="accent1"/>
                </a:solidFill>
                <a:latin typeface="PT Sans"/>
                <a:ea typeface="PT Sans"/>
                <a:cs typeface="PT Sans"/>
                <a:sym typeface="PT Sans"/>
              </a:endParaRPr>
            </a:p>
          </p:txBody>
        </p:sp>
      </p:grpSp>
      <p:grpSp>
        <p:nvGrpSpPr>
          <p:cNvPr id="264" name="Shape 264"/>
          <p:cNvGrpSpPr/>
          <p:nvPr/>
        </p:nvGrpSpPr>
        <p:grpSpPr>
          <a:xfrm>
            <a:off x="6061425" y="1378163"/>
            <a:ext cx="2183500" cy="1729775"/>
            <a:chOff x="6061425" y="1378163"/>
            <a:chExt cx="2183500" cy="1729775"/>
          </a:xfrm>
        </p:grpSpPr>
        <p:sp>
          <p:nvSpPr>
            <p:cNvPr id="265" name="Shape 265"/>
            <p:cNvSpPr/>
            <p:nvPr/>
          </p:nvSpPr>
          <p:spPr>
            <a:xfrm>
              <a:off x="6061425" y="1910638"/>
              <a:ext cx="2183400" cy="1197300"/>
            </a:xfrm>
            <a:prstGeom prst="rect">
              <a:avLst/>
            </a:prstGeom>
            <a:noFill/>
            <a:ln w="9525" cap="flat"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Shape 270"/>
            <p:cNvSpPr txBox="1"/>
            <p:nvPr/>
          </p:nvSpPr>
          <p:spPr>
            <a:xfrm>
              <a:off x="6413725" y="2296332"/>
              <a:ext cx="1831200" cy="36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dirty="0">
                  <a:latin typeface="PT Sans"/>
                  <a:ea typeface="PT Sans"/>
                  <a:cs typeface="PT Sans"/>
                  <a:sym typeface="PT Sans"/>
                </a:rPr>
                <a:t>&lt;TEL&gt;</a:t>
              </a:r>
              <a:endParaRPr sz="800" dirty="0">
                <a:latin typeface="PT Sans"/>
                <a:ea typeface="PT Sans"/>
                <a:cs typeface="PT Sans"/>
                <a:sym typeface="PT Sans"/>
              </a:endParaRPr>
            </a:p>
          </p:txBody>
        </p:sp>
        <p:sp>
          <p:nvSpPr>
            <p:cNvPr id="271" name="Shape 271"/>
            <p:cNvSpPr txBox="1"/>
            <p:nvPr/>
          </p:nvSpPr>
          <p:spPr>
            <a:xfrm>
              <a:off x="6413725" y="1928238"/>
              <a:ext cx="1831200" cy="34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dirty="0">
                  <a:latin typeface="PT Sans"/>
                  <a:ea typeface="PT Sans"/>
                  <a:cs typeface="PT Sans"/>
                  <a:sym typeface="PT Sans"/>
                </a:rPr>
                <a:t>&lt;email@&lt;domain&gt;</a:t>
              </a:r>
              <a:endParaRPr sz="800" dirty="0">
                <a:latin typeface="PT Sans"/>
                <a:ea typeface="PT Sans"/>
                <a:cs typeface="PT Sans"/>
                <a:sym typeface="PT Sans"/>
              </a:endParaRPr>
            </a:p>
          </p:txBody>
        </p:sp>
        <p:sp>
          <p:nvSpPr>
            <p:cNvPr id="272" name="Shape 272"/>
            <p:cNvSpPr txBox="1"/>
            <p:nvPr/>
          </p:nvSpPr>
          <p:spPr>
            <a:xfrm>
              <a:off x="6061425" y="1378163"/>
              <a:ext cx="2183400" cy="530400"/>
            </a:xfrm>
            <a:prstGeom prst="rect">
              <a:avLst/>
            </a:prstGeom>
            <a:solidFill>
              <a:schemeClr val="bg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accent1"/>
                  </a:solidFill>
                  <a:latin typeface="PT Sans"/>
                  <a:ea typeface="PT Sans"/>
                  <a:cs typeface="PT Sans"/>
                  <a:sym typeface="PT Sans"/>
                </a:rPr>
                <a:t>&lt;NAME&gt;</a:t>
              </a:r>
              <a:endParaRPr sz="1200" dirty="0">
                <a:solidFill>
                  <a:schemeClr val="accent1"/>
                </a:solidFill>
                <a:latin typeface="PT Sans"/>
                <a:ea typeface="PT Sans"/>
                <a:cs typeface="PT Sans"/>
                <a:sym typeface="PT Sans"/>
              </a:endParaRPr>
            </a:p>
            <a:p>
              <a:pPr marL="0" lvl="0" indent="0" algn="ctr" rtl="0">
                <a:spcBef>
                  <a:spcPts val="0"/>
                </a:spcBef>
                <a:spcAft>
                  <a:spcPts val="0"/>
                </a:spcAft>
                <a:buNone/>
              </a:pPr>
              <a:r>
                <a:rPr lang="en" sz="1200" b="1" dirty="0">
                  <a:solidFill>
                    <a:schemeClr val="accent1"/>
                  </a:solidFill>
                  <a:latin typeface="PT Sans"/>
                  <a:ea typeface="PT Sans"/>
                  <a:cs typeface="PT Sans"/>
                  <a:sym typeface="PT Sans"/>
                </a:rPr>
                <a:t>&lt;ROLE&gt;</a:t>
              </a:r>
              <a:endParaRPr sz="1200" b="1" dirty="0">
                <a:solidFill>
                  <a:schemeClr val="accent1"/>
                </a:solidFill>
                <a:latin typeface="PT Sans"/>
                <a:ea typeface="PT Sans"/>
                <a:cs typeface="PT Sans"/>
                <a:sym typeface="PT Sans"/>
              </a:endParaRPr>
            </a:p>
          </p:txBody>
        </p:sp>
      </p:grpSp>
      <p:pic>
        <p:nvPicPr>
          <p:cNvPr id="34" name="Picture 33">
            <a:extLst>
              <a:ext uri="{FF2B5EF4-FFF2-40B4-BE49-F238E27FC236}">
                <a16:creationId xmlns:a16="http://schemas.microsoft.com/office/drawing/2014/main" id="{F64E5EC7-1760-0C4B-AEDA-1F43FB8E35E4}"/>
              </a:ext>
            </a:extLst>
          </p:cNvPr>
          <p:cNvPicPr>
            <a:picLocks noChangeAspect="1"/>
          </p:cNvPicPr>
          <p:nvPr/>
        </p:nvPicPr>
        <p:blipFill>
          <a:blip r:embed="rId3"/>
          <a:stretch>
            <a:fillRect/>
          </a:stretch>
        </p:blipFill>
        <p:spPr>
          <a:xfrm>
            <a:off x="7265591" y="4684497"/>
            <a:ext cx="1637375" cy="3059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solidFill>
              </a:rPr>
              <a:t>Business Context</a:t>
            </a:r>
            <a:endParaRPr dirty="0">
              <a:solidFill>
                <a:schemeClr val="accent1"/>
              </a:solidFill>
            </a:endParaRPr>
          </a:p>
        </p:txBody>
      </p:sp>
      <p:sp>
        <p:nvSpPr>
          <p:cNvPr id="279" name="Shape 27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4</a:t>
            </a:fld>
            <a:endParaRPr/>
          </a:p>
        </p:txBody>
      </p:sp>
      <p:graphicFrame>
        <p:nvGraphicFramePr>
          <p:cNvPr id="280" name="Shape 280"/>
          <p:cNvGraphicFramePr/>
          <p:nvPr>
            <p:extLst>
              <p:ext uri="{D42A27DB-BD31-4B8C-83A1-F6EECF244321}">
                <p14:modId xmlns:p14="http://schemas.microsoft.com/office/powerpoint/2010/main" val="2118511010"/>
              </p:ext>
            </p:extLst>
          </p:nvPr>
        </p:nvGraphicFramePr>
        <p:xfrm>
          <a:off x="882075" y="1363050"/>
          <a:ext cx="7239000" cy="1828710"/>
        </p:xfrm>
        <a:graphic>
          <a:graphicData uri="http://schemas.openxmlformats.org/drawingml/2006/table">
            <a:tbl>
              <a:tblPr>
                <a:noFill/>
                <a:tableStyleId>{24A1BD62-B4EF-4D21-8080-011F287B0809}</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451075">
                <a:tc>
                  <a:txBody>
                    <a:bodyPr/>
                    <a:lstStyle/>
                    <a:p>
                      <a:pPr marL="0" lvl="0" indent="0" rtl="0">
                        <a:spcBef>
                          <a:spcPts val="0"/>
                        </a:spcBef>
                        <a:spcAft>
                          <a:spcPts val="0"/>
                        </a:spcAft>
                        <a:buNone/>
                      </a:pPr>
                      <a:r>
                        <a:rPr lang="en" b="1" dirty="0">
                          <a:solidFill>
                            <a:schemeClr val="accent1"/>
                          </a:solidFill>
                          <a:latin typeface="PT Sans"/>
                          <a:ea typeface="PT Sans"/>
                          <a:cs typeface="PT Sans"/>
                          <a:sym typeface="PT Sans"/>
                        </a:rPr>
                        <a:t>Project </a:t>
                      </a:r>
                      <a:r>
                        <a:rPr lang="en" b="1" dirty="0" err="1">
                          <a:solidFill>
                            <a:schemeClr val="accent1"/>
                          </a:solidFill>
                          <a:latin typeface="PT Sans"/>
                          <a:ea typeface="PT Sans"/>
                          <a:cs typeface="PT Sans"/>
                          <a:sym typeface="PT Sans"/>
                        </a:rPr>
                        <a:t>KickOff</a:t>
                      </a:r>
                      <a:endParaRPr b="1" dirty="0">
                        <a:solidFill>
                          <a:schemeClr val="accent1"/>
                        </a:solidFill>
                        <a:latin typeface="PT Sans"/>
                        <a:ea typeface="PT Sans"/>
                        <a:cs typeface="PT Sans"/>
                        <a:sym typeface="PT Sans"/>
                      </a:endParaRPr>
                    </a:p>
                  </a:txBody>
                  <a:tcPr marL="91425" marR="91425" marT="91425" marB="91425">
                    <a:lnL w="9525" cap="flat" cmpd="sng">
                      <a:solidFill>
                        <a:srgbClr val="000000">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u="sng" dirty="0">
                          <a:solidFill>
                            <a:schemeClr val="accent1"/>
                          </a:solidFill>
                          <a:latin typeface="PT Sans"/>
                          <a:ea typeface="PT Sans"/>
                          <a:cs typeface="PT Sans"/>
                          <a:sym typeface="PT Sans"/>
                        </a:rPr>
                        <a:t>link here</a:t>
                      </a:r>
                      <a:endParaRPr dirty="0">
                        <a:solidFill>
                          <a:schemeClr val="accent1"/>
                        </a:solidFill>
                        <a:latin typeface="PT Sans"/>
                        <a:ea typeface="PT Sans"/>
                        <a:cs typeface="PT Sans"/>
                        <a:sym typeface="PT Sans"/>
                      </a:endParaRPr>
                    </a:p>
                  </a:txBody>
                  <a:tcPr marL="91425" marR="91425" marT="91425" marB="91425"/>
                </a:tc>
                <a:tc>
                  <a:txBody>
                    <a:bodyPr/>
                    <a:lstStyle/>
                    <a:p>
                      <a:pPr marL="0" lvl="0" indent="0" rtl="0">
                        <a:spcBef>
                          <a:spcPts val="0"/>
                        </a:spcBef>
                        <a:spcAft>
                          <a:spcPts val="0"/>
                        </a:spcAft>
                        <a:buNone/>
                      </a:pPr>
                      <a:r>
                        <a:rPr lang="en" sz="1200" dirty="0">
                          <a:solidFill>
                            <a:schemeClr val="accent1"/>
                          </a:solidFill>
                          <a:latin typeface="PT Sans"/>
                          <a:ea typeface="PT Sans"/>
                          <a:cs typeface="PT Sans"/>
                          <a:sym typeface="PT Sans"/>
                        </a:rPr>
                        <a:t>Project setup, delivery approach and timelines</a:t>
                      </a:r>
                      <a:endParaRPr sz="1200" dirty="0">
                        <a:solidFill>
                          <a:schemeClr val="accent1"/>
                        </a:solidFill>
                        <a:latin typeface="PT Sans"/>
                        <a:ea typeface="PT Sans"/>
                        <a:cs typeface="PT Sans"/>
                        <a:sym typeface="PT Sans"/>
                      </a:endParaRPr>
                    </a:p>
                  </a:txBody>
                  <a:tcPr marL="91425" marR="91425" marT="91425" marB="91425">
                    <a:lnR w="9525" cap="flat" cmpd="sng">
                      <a:solidFill>
                        <a:srgbClr val="000000">
                          <a:alpha val="0"/>
                        </a:srgbClr>
                      </a:solidFill>
                      <a:prstDash val="solid"/>
                      <a:round/>
                      <a:headEnd type="none" w="sm" len="sm"/>
                      <a:tailEnd type="none" w="sm" len="sm"/>
                    </a:lnR>
                  </a:tcPr>
                </a:tc>
                <a:extLst>
                  <a:ext uri="{0D108BD9-81ED-4DB2-BD59-A6C34878D82A}">
                    <a16:rowId xmlns:a16="http://schemas.microsoft.com/office/drawing/2014/main" val="10001"/>
                  </a:ext>
                </a:extLst>
              </a:tr>
              <a:tr h="467900">
                <a:tc>
                  <a:txBody>
                    <a:bodyPr/>
                    <a:lstStyle/>
                    <a:p>
                      <a:pPr marL="0" lvl="0" indent="0" rtl="0">
                        <a:spcBef>
                          <a:spcPts val="0"/>
                        </a:spcBef>
                        <a:spcAft>
                          <a:spcPts val="0"/>
                        </a:spcAft>
                        <a:buNone/>
                      </a:pPr>
                      <a:r>
                        <a:rPr lang="en" b="1" dirty="0">
                          <a:solidFill>
                            <a:schemeClr val="accent1"/>
                          </a:solidFill>
                          <a:latin typeface="PT Sans"/>
                          <a:ea typeface="PT Sans"/>
                          <a:cs typeface="PT Sans"/>
                          <a:sym typeface="PT Sans"/>
                        </a:rPr>
                        <a:t>Design/Research Docs</a:t>
                      </a:r>
                      <a:endParaRPr b="1" dirty="0">
                        <a:solidFill>
                          <a:schemeClr val="accent1"/>
                        </a:solidFill>
                        <a:latin typeface="PT Sans"/>
                        <a:ea typeface="PT Sans"/>
                        <a:cs typeface="PT Sans"/>
                        <a:sym typeface="PT Sans"/>
                      </a:endParaRPr>
                    </a:p>
                  </a:txBody>
                  <a:tcPr marL="91425" marR="91425" marT="91425" marB="91425">
                    <a:lnL w="9525" cap="flat" cmpd="sng">
                      <a:solidFill>
                        <a:srgbClr val="000000">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u="sng" dirty="0">
                          <a:solidFill>
                            <a:schemeClr val="accent1"/>
                          </a:solidFill>
                          <a:latin typeface="PT Sans"/>
                          <a:ea typeface="PT Sans"/>
                          <a:cs typeface="PT Sans"/>
                          <a:sym typeface="PT Sans"/>
                        </a:rPr>
                        <a:t>link here</a:t>
                      </a:r>
                      <a:endParaRPr dirty="0">
                        <a:solidFill>
                          <a:schemeClr val="accent1"/>
                        </a:solidFill>
                        <a:latin typeface="PT Sans"/>
                        <a:ea typeface="PT Sans"/>
                        <a:cs typeface="PT Sans"/>
                        <a:sym typeface="PT Sans"/>
                      </a:endParaRPr>
                    </a:p>
                  </a:txBody>
                  <a:tcPr marL="91425" marR="91425" marT="91425" marB="91425"/>
                </a:tc>
                <a:tc>
                  <a:txBody>
                    <a:bodyPr/>
                    <a:lstStyle/>
                    <a:p>
                      <a:pPr marL="0" lvl="0" indent="0" rtl="0">
                        <a:spcBef>
                          <a:spcPts val="0"/>
                        </a:spcBef>
                        <a:spcAft>
                          <a:spcPts val="0"/>
                        </a:spcAft>
                        <a:buNone/>
                      </a:pPr>
                      <a:r>
                        <a:rPr lang="en" sz="1200" dirty="0">
                          <a:solidFill>
                            <a:schemeClr val="accent1"/>
                          </a:solidFill>
                          <a:latin typeface="PT Sans"/>
                          <a:ea typeface="PT Sans"/>
                          <a:cs typeface="PT Sans"/>
                          <a:sym typeface="PT Sans"/>
                        </a:rPr>
                        <a:t>Project ultimate goal, Personas, Process, UX and UI</a:t>
                      </a:r>
                      <a:endParaRPr sz="1200" dirty="0">
                        <a:solidFill>
                          <a:schemeClr val="accent1"/>
                        </a:solidFill>
                        <a:latin typeface="PT Sans"/>
                        <a:ea typeface="PT Sans"/>
                        <a:cs typeface="PT Sans"/>
                        <a:sym typeface="PT Sans"/>
                      </a:endParaRPr>
                    </a:p>
                  </a:txBody>
                  <a:tcPr marL="91425" marR="91425" marT="91425" marB="91425">
                    <a:lnR w="9525" cap="flat" cmpd="sng">
                      <a:solidFill>
                        <a:srgbClr val="000000">
                          <a:alpha val="0"/>
                        </a:srgbClr>
                      </a:solidFill>
                      <a:prstDash val="solid"/>
                      <a:round/>
                      <a:headEnd type="none" w="sm" len="sm"/>
                      <a:tailEnd type="none" w="sm" len="sm"/>
                    </a:lnR>
                  </a:tcPr>
                </a:tc>
                <a:extLst>
                  <a:ext uri="{0D108BD9-81ED-4DB2-BD59-A6C34878D82A}">
                    <a16:rowId xmlns:a16="http://schemas.microsoft.com/office/drawing/2014/main" val="10002"/>
                  </a:ext>
                </a:extLst>
              </a:tr>
              <a:tr h="467925">
                <a:tc>
                  <a:txBody>
                    <a:bodyPr/>
                    <a:lstStyle/>
                    <a:p>
                      <a:pPr marL="0" lvl="0" indent="0" rtl="0">
                        <a:spcBef>
                          <a:spcPts val="0"/>
                        </a:spcBef>
                        <a:spcAft>
                          <a:spcPts val="0"/>
                        </a:spcAft>
                        <a:buNone/>
                      </a:pPr>
                      <a:r>
                        <a:rPr lang="en" b="1" dirty="0">
                          <a:solidFill>
                            <a:schemeClr val="accent1"/>
                          </a:solidFill>
                          <a:latin typeface="PT Sans"/>
                          <a:ea typeface="PT Sans"/>
                          <a:cs typeface="PT Sans"/>
                          <a:sym typeface="PT Sans"/>
                        </a:rPr>
                        <a:t>Project Backlog*</a:t>
                      </a:r>
                      <a:endParaRPr dirty="0">
                        <a:solidFill>
                          <a:schemeClr val="accent1"/>
                        </a:solidFill>
                        <a:latin typeface="PT Sans"/>
                        <a:ea typeface="PT Sans"/>
                        <a:cs typeface="PT Sans"/>
                        <a:sym typeface="PT Sans"/>
                      </a:endParaRPr>
                    </a:p>
                  </a:txBody>
                  <a:tcPr marL="91425" marR="91425" marT="91425" marB="91425">
                    <a:lnL w="9525" cap="flat" cmpd="sng">
                      <a:solidFill>
                        <a:srgbClr val="000000">
                          <a:alpha val="0"/>
                        </a:srgbClr>
                      </a:solidFill>
                      <a:prstDash val="solid"/>
                      <a:round/>
                      <a:headEnd type="none" w="sm" len="sm"/>
                      <a:tailEnd type="none" w="sm" len="sm"/>
                    </a:lnL>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u="sng" dirty="0">
                          <a:solidFill>
                            <a:schemeClr val="accent1"/>
                          </a:solidFill>
                          <a:latin typeface="PT Sans"/>
                          <a:ea typeface="PT Sans"/>
                          <a:cs typeface="PT Sans"/>
                          <a:sym typeface="PT Sans"/>
                        </a:rPr>
                        <a:t>link here</a:t>
                      </a:r>
                      <a:endParaRPr dirty="0">
                        <a:solidFill>
                          <a:schemeClr val="accent1"/>
                        </a:solidFill>
                        <a:latin typeface="PT Sans"/>
                        <a:ea typeface="PT Sans"/>
                        <a:cs typeface="PT Sans"/>
                        <a:sym typeface="PT Sans"/>
                      </a:endParaRPr>
                    </a:p>
                  </a:txBody>
                  <a:tcPr marL="91425" marR="91425" marT="91425" marB="91425">
                    <a:lnB w="9525" cap="flat" cmpd="sng">
                      <a:solidFill>
                        <a:srgbClr val="000000">
                          <a:alpha val="0"/>
                        </a:srgbClr>
                      </a:solidFill>
                      <a:prstDash val="solid"/>
                      <a:round/>
                      <a:headEnd type="none" w="sm" len="sm"/>
                      <a:tailEnd type="none" w="sm" len="sm"/>
                    </a:lnB>
                  </a:tcPr>
                </a:tc>
                <a:tc>
                  <a:txBody>
                    <a:bodyPr/>
                    <a:lstStyle/>
                    <a:p>
                      <a:pPr marL="0" lvl="0" indent="0" rtl="0">
                        <a:spcBef>
                          <a:spcPts val="0"/>
                        </a:spcBef>
                        <a:spcAft>
                          <a:spcPts val="0"/>
                        </a:spcAft>
                        <a:buNone/>
                      </a:pPr>
                      <a:r>
                        <a:rPr lang="en" sz="1200" dirty="0">
                          <a:solidFill>
                            <a:schemeClr val="accent1"/>
                          </a:solidFill>
                          <a:latin typeface="PT Sans"/>
                          <a:ea typeface="PT Sans"/>
                          <a:cs typeface="PT Sans"/>
                          <a:sym typeface="PT Sans"/>
                        </a:rPr>
                        <a:t>Initiation, Backlog planning over sprint development and solution release</a:t>
                      </a:r>
                      <a:endParaRPr sz="1200" dirty="0">
                        <a:solidFill>
                          <a:schemeClr val="accent1"/>
                        </a:solidFill>
                        <a:latin typeface="PT Sans"/>
                        <a:ea typeface="PT Sans"/>
                        <a:cs typeface="PT Sans"/>
                        <a:sym typeface="PT Sans"/>
                      </a:endParaRPr>
                    </a:p>
                  </a:txBody>
                  <a:tcPr marL="91425" marR="91425" marT="91425" marB="91425">
                    <a:lnR w="9525" cap="flat" cmpd="sng">
                      <a:solidFill>
                        <a:srgbClr val="000000">
                          <a:alpha val="0"/>
                        </a:srgbClr>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11" name="Picture 10">
            <a:extLst>
              <a:ext uri="{FF2B5EF4-FFF2-40B4-BE49-F238E27FC236}">
                <a16:creationId xmlns:a16="http://schemas.microsoft.com/office/drawing/2014/main" id="{E49AC934-7FBB-A14A-9BDF-0CC0F9678D89}"/>
              </a:ext>
            </a:extLst>
          </p:cNvPr>
          <p:cNvPicPr>
            <a:picLocks noChangeAspect="1"/>
          </p:cNvPicPr>
          <p:nvPr/>
        </p:nvPicPr>
        <p:blipFill>
          <a:blip r:embed="rId3"/>
          <a:stretch>
            <a:fillRect/>
          </a:stretch>
        </p:blipFill>
        <p:spPr>
          <a:xfrm>
            <a:off x="7265591" y="4684497"/>
            <a:ext cx="1637375" cy="3059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solidFill>
              </a:rPr>
              <a:t>Demo’s</a:t>
            </a:r>
            <a:endParaRPr dirty="0">
              <a:solidFill>
                <a:schemeClr val="accent1"/>
              </a:solidFill>
            </a:endParaRPr>
          </a:p>
        </p:txBody>
      </p:sp>
      <p:sp>
        <p:nvSpPr>
          <p:cNvPr id="290" name="Shape 29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5</a:t>
            </a:fld>
            <a:endParaRPr/>
          </a:p>
        </p:txBody>
      </p:sp>
      <p:graphicFrame>
        <p:nvGraphicFramePr>
          <p:cNvPr id="291" name="Shape 291"/>
          <p:cNvGraphicFramePr/>
          <p:nvPr>
            <p:extLst>
              <p:ext uri="{D42A27DB-BD31-4B8C-83A1-F6EECF244321}">
                <p14:modId xmlns:p14="http://schemas.microsoft.com/office/powerpoint/2010/main" val="33129867"/>
              </p:ext>
            </p:extLst>
          </p:nvPr>
        </p:nvGraphicFramePr>
        <p:xfrm>
          <a:off x="882075" y="1363050"/>
          <a:ext cx="7239000" cy="999685"/>
        </p:xfrm>
        <a:graphic>
          <a:graphicData uri="http://schemas.openxmlformats.org/drawingml/2006/table">
            <a:tbl>
              <a:tblPr>
                <a:noFill/>
                <a:tableStyleId>{24A1BD62-B4EF-4D21-8080-011F287B0809}</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451075">
                <a:tc>
                  <a:txBody>
                    <a:bodyPr/>
                    <a:lstStyle/>
                    <a:p>
                      <a:pPr marL="0" lvl="0" indent="0" rtl="0">
                        <a:spcBef>
                          <a:spcPts val="0"/>
                        </a:spcBef>
                        <a:spcAft>
                          <a:spcPts val="0"/>
                        </a:spcAft>
                        <a:buNone/>
                      </a:pPr>
                      <a:r>
                        <a:rPr lang="en" b="1">
                          <a:solidFill>
                            <a:schemeClr val="accent1"/>
                          </a:solidFill>
                          <a:latin typeface="PT Sans"/>
                          <a:ea typeface="PT Sans"/>
                          <a:cs typeface="PT Sans"/>
                          <a:sym typeface="PT Sans"/>
                        </a:rPr>
                        <a:t>Sprint 1 Demo</a:t>
                      </a:r>
                      <a:endParaRPr b="1">
                        <a:solidFill>
                          <a:schemeClr val="accent1"/>
                        </a:solidFill>
                        <a:latin typeface="PT Sans"/>
                        <a:ea typeface="PT Sans"/>
                        <a:cs typeface="PT Sans"/>
                        <a:sym typeface="PT Sans"/>
                      </a:endParaRPr>
                    </a:p>
                  </a:txBody>
                  <a:tcPr marL="91425" marR="91425" marT="91425" marB="91425">
                    <a:lnL w="9525" cap="flat" cmpd="sng">
                      <a:solidFill>
                        <a:srgbClr val="000000">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u="sng" dirty="0">
                          <a:solidFill>
                            <a:schemeClr val="accent1"/>
                          </a:solidFill>
                          <a:latin typeface="PT Sans"/>
                          <a:ea typeface="PT Sans"/>
                          <a:cs typeface="PT Sans"/>
                          <a:sym typeface="PT Sans"/>
                        </a:rPr>
                        <a:t>link here</a:t>
                      </a:r>
                      <a:endParaRPr dirty="0">
                        <a:solidFill>
                          <a:schemeClr val="accent1"/>
                        </a:solidFill>
                        <a:latin typeface="PT Sans"/>
                        <a:ea typeface="PT Sans"/>
                        <a:cs typeface="PT Sans"/>
                        <a:sym typeface="PT Sans"/>
                      </a:endParaRPr>
                    </a:p>
                  </a:txBody>
                  <a:tcPr marL="91425" marR="91425" marT="91425" marB="91425"/>
                </a:tc>
                <a:tc>
                  <a:txBody>
                    <a:bodyPr/>
                    <a:lstStyle/>
                    <a:p>
                      <a:pPr marL="0" lvl="0" indent="0" rtl="0">
                        <a:spcBef>
                          <a:spcPts val="0"/>
                        </a:spcBef>
                        <a:spcAft>
                          <a:spcPts val="0"/>
                        </a:spcAft>
                        <a:buNone/>
                      </a:pPr>
                      <a:r>
                        <a:rPr lang="en" sz="1200" dirty="0">
                          <a:solidFill>
                            <a:schemeClr val="accent1"/>
                          </a:solidFill>
                          <a:latin typeface="PT Sans"/>
                          <a:ea typeface="PT Sans"/>
                          <a:cs typeface="PT Sans"/>
                          <a:sym typeface="PT Sans"/>
                        </a:rPr>
                        <a:t>Present first Sprint achievements</a:t>
                      </a:r>
                      <a:endParaRPr sz="1200" dirty="0">
                        <a:solidFill>
                          <a:schemeClr val="accent1"/>
                        </a:solidFill>
                        <a:latin typeface="PT Sans"/>
                        <a:ea typeface="PT Sans"/>
                        <a:cs typeface="PT Sans"/>
                        <a:sym typeface="PT Sans"/>
                      </a:endParaRPr>
                    </a:p>
                  </a:txBody>
                  <a:tcPr marL="91425" marR="91425" marT="91425" marB="91425">
                    <a:lnR w="9525" cap="flat" cmpd="sng">
                      <a:solidFill>
                        <a:srgbClr val="000000">
                          <a:alpha val="0"/>
                        </a:srgbClr>
                      </a:solidFill>
                      <a:prstDash val="solid"/>
                      <a:round/>
                      <a:headEnd type="none" w="sm" len="sm"/>
                      <a:tailEnd type="none" w="sm" len="sm"/>
                    </a:lnR>
                  </a:tcPr>
                </a:tc>
                <a:extLst>
                  <a:ext uri="{0D108BD9-81ED-4DB2-BD59-A6C34878D82A}">
                    <a16:rowId xmlns:a16="http://schemas.microsoft.com/office/drawing/2014/main" val="10001"/>
                  </a:ext>
                </a:extLst>
              </a:tr>
              <a:tr h="467900">
                <a:tc>
                  <a:txBody>
                    <a:bodyPr/>
                    <a:lstStyle/>
                    <a:p>
                      <a:pPr marL="0" lvl="0" indent="0" rtl="0">
                        <a:spcBef>
                          <a:spcPts val="0"/>
                        </a:spcBef>
                        <a:spcAft>
                          <a:spcPts val="0"/>
                        </a:spcAft>
                        <a:buNone/>
                      </a:pPr>
                      <a:r>
                        <a:rPr lang="en" b="1" dirty="0">
                          <a:solidFill>
                            <a:schemeClr val="accent1"/>
                          </a:solidFill>
                          <a:latin typeface="PT Sans"/>
                          <a:ea typeface="PT Sans"/>
                          <a:cs typeface="PT Sans"/>
                          <a:sym typeface="PT Sans"/>
                        </a:rPr>
                        <a:t>Sprint 2 Demo</a:t>
                      </a:r>
                      <a:endParaRPr b="1" dirty="0">
                        <a:solidFill>
                          <a:schemeClr val="accent1"/>
                        </a:solidFill>
                        <a:latin typeface="PT Sans"/>
                        <a:ea typeface="PT Sans"/>
                        <a:cs typeface="PT Sans"/>
                        <a:sym typeface="PT Sans"/>
                      </a:endParaRPr>
                    </a:p>
                  </a:txBody>
                  <a:tcPr marL="91425" marR="91425" marT="91425" marB="91425">
                    <a:lnL w="9525" cap="flat" cmpd="sng">
                      <a:solidFill>
                        <a:srgbClr val="000000">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u="sng" dirty="0">
                          <a:solidFill>
                            <a:schemeClr val="accent1"/>
                          </a:solidFill>
                          <a:latin typeface="PT Sans"/>
                          <a:ea typeface="PT Sans"/>
                          <a:cs typeface="PT Sans"/>
                          <a:sym typeface="PT Sans"/>
                        </a:rPr>
                        <a:t>link here</a:t>
                      </a:r>
                      <a:endParaRPr dirty="0">
                        <a:solidFill>
                          <a:schemeClr val="accent1"/>
                        </a:solidFill>
                        <a:latin typeface="PT Sans"/>
                        <a:ea typeface="PT Sans"/>
                        <a:cs typeface="PT Sans"/>
                        <a:sym typeface="PT Sans"/>
                      </a:endParaRPr>
                    </a:p>
                  </a:txBody>
                  <a:tcPr marL="91425" marR="91425" marT="91425" marB="91425"/>
                </a:tc>
                <a:tc>
                  <a:txBody>
                    <a:bodyPr/>
                    <a:lstStyle/>
                    <a:p>
                      <a:pPr marL="0" lvl="0" indent="0" rtl="0">
                        <a:spcBef>
                          <a:spcPts val="0"/>
                        </a:spcBef>
                        <a:spcAft>
                          <a:spcPts val="0"/>
                        </a:spcAft>
                        <a:buNone/>
                      </a:pPr>
                      <a:r>
                        <a:rPr lang="en" sz="1200" dirty="0">
                          <a:solidFill>
                            <a:schemeClr val="accent1"/>
                          </a:solidFill>
                          <a:latin typeface="PT Sans"/>
                          <a:ea typeface="PT Sans"/>
                          <a:cs typeface="PT Sans"/>
                          <a:sym typeface="PT Sans"/>
                        </a:rPr>
                        <a:t>Present second Sprint achievements - Final demo</a:t>
                      </a:r>
                      <a:endParaRPr sz="1200" dirty="0">
                        <a:solidFill>
                          <a:schemeClr val="accent1"/>
                        </a:solidFill>
                        <a:latin typeface="PT Sans"/>
                        <a:ea typeface="PT Sans"/>
                        <a:cs typeface="PT Sans"/>
                        <a:sym typeface="PT Sans"/>
                      </a:endParaRPr>
                    </a:p>
                  </a:txBody>
                  <a:tcPr marL="91425" marR="91425" marT="91425" marB="91425">
                    <a:lnR w="9525" cap="flat" cmpd="sng">
                      <a:solidFill>
                        <a:srgbClr val="000000">
                          <a:alpha val="0"/>
                        </a:srgbClr>
                      </a:solidFill>
                      <a:prstDash val="solid"/>
                      <a:round/>
                      <a:headEnd type="none" w="sm" len="sm"/>
                      <a:tailEnd type="none" w="sm" len="sm"/>
                    </a:lnR>
                  </a:tcPr>
                </a:tc>
                <a:extLst>
                  <a:ext uri="{0D108BD9-81ED-4DB2-BD59-A6C34878D82A}">
                    <a16:rowId xmlns:a16="http://schemas.microsoft.com/office/drawing/2014/main" val="10002"/>
                  </a:ext>
                </a:extLst>
              </a:tr>
            </a:tbl>
          </a:graphicData>
        </a:graphic>
      </p:graphicFrame>
      <p:pic>
        <p:nvPicPr>
          <p:cNvPr id="8" name="Picture 7">
            <a:extLst>
              <a:ext uri="{FF2B5EF4-FFF2-40B4-BE49-F238E27FC236}">
                <a16:creationId xmlns:a16="http://schemas.microsoft.com/office/drawing/2014/main" id="{6FD964C2-94E0-AB4C-AB58-2E9839FF60EB}"/>
              </a:ext>
            </a:extLst>
          </p:cNvPr>
          <p:cNvPicPr>
            <a:picLocks noChangeAspect="1"/>
          </p:cNvPicPr>
          <p:nvPr/>
        </p:nvPicPr>
        <p:blipFill>
          <a:blip r:embed="rId3"/>
          <a:stretch>
            <a:fillRect/>
          </a:stretch>
        </p:blipFill>
        <p:spPr>
          <a:xfrm>
            <a:off x="7265591" y="4684497"/>
            <a:ext cx="1637375" cy="30590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tx2"/>
                </a:solidFill>
              </a:rPr>
              <a:t>4LC - 4 Layer Canvas 1/2</a:t>
            </a:r>
            <a:endParaRPr dirty="0">
              <a:solidFill>
                <a:schemeClr val="tx2"/>
              </a:solidFill>
            </a:endParaRPr>
          </a:p>
        </p:txBody>
      </p:sp>
      <p:sp>
        <p:nvSpPr>
          <p:cNvPr id="299" name="Shape 29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999999"/>
              </a:buClr>
              <a:buSzPts val="700"/>
              <a:buFont typeface="Open Sans"/>
              <a:buNone/>
            </a:pPr>
            <a:fld id="{00000000-1234-1234-1234-123412341234}" type="slidenum">
              <a:rPr lang="en"/>
              <a:t>6</a:t>
            </a:fld>
            <a:endParaRPr sz="1300">
              <a:solidFill>
                <a:schemeClr val="dk1"/>
              </a:solidFill>
              <a:latin typeface="Arial"/>
              <a:ea typeface="Arial"/>
              <a:cs typeface="Arial"/>
              <a:sym typeface="Arial"/>
            </a:endParaRPr>
          </a:p>
        </p:txBody>
      </p:sp>
      <p:pic>
        <p:nvPicPr>
          <p:cNvPr id="302" name="Shape 302"/>
          <p:cNvPicPr preferRelativeResize="0"/>
          <p:nvPr/>
        </p:nvPicPr>
        <p:blipFill rotWithShape="1">
          <a:blip r:embed="rId3">
            <a:alphaModFix/>
          </a:blip>
          <a:srcRect l="2704" t="16820" b="2890"/>
          <a:stretch/>
        </p:blipFill>
        <p:spPr>
          <a:xfrm>
            <a:off x="1261871" y="860674"/>
            <a:ext cx="6348400" cy="395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solidFill>
              </a:rPr>
              <a:t>4LC - 4 Layer Canvas 2/2</a:t>
            </a:r>
            <a:endParaRPr dirty="0">
              <a:solidFill>
                <a:schemeClr val="bg1"/>
              </a:solidFill>
            </a:endParaRPr>
          </a:p>
        </p:txBody>
      </p:sp>
      <p:sp>
        <p:nvSpPr>
          <p:cNvPr id="308" name="Shape 30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999999"/>
              </a:buClr>
              <a:buSzPts val="700"/>
              <a:buFont typeface="Open Sans"/>
              <a:buNone/>
            </a:pPr>
            <a:fld id="{00000000-1234-1234-1234-123412341234}" type="slidenum">
              <a:rPr lang="en"/>
              <a:t>7</a:t>
            </a:fld>
            <a:endParaRPr sz="1300">
              <a:solidFill>
                <a:schemeClr val="dk1"/>
              </a:solidFill>
              <a:latin typeface="Arial"/>
              <a:ea typeface="Arial"/>
              <a:cs typeface="Arial"/>
              <a:sym typeface="Arial"/>
            </a:endParaRPr>
          </a:p>
        </p:txBody>
      </p:sp>
      <p:sp>
        <p:nvSpPr>
          <p:cNvPr id="309" name="Shape 30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Mileage and Expenses App</a:t>
            </a:r>
            <a:endParaRPr/>
          </a:p>
          <a:p>
            <a:pPr marL="0" lvl="0" indent="44450" rtl="0">
              <a:spcBef>
                <a:spcPts val="0"/>
              </a:spcBef>
              <a:spcAft>
                <a:spcPts val="0"/>
              </a:spcAft>
              <a:buNone/>
            </a:pPr>
            <a:endParaRPr/>
          </a:p>
        </p:txBody>
      </p:sp>
      <p:sp>
        <p:nvSpPr>
          <p:cNvPr id="310" name="Shape 31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solidFill>
              </a:rPr>
              <a:t>Knowledge base information</a:t>
            </a:r>
          </a:p>
          <a:p>
            <a:pPr marL="0" lvl="0" indent="0" rtl="0">
              <a:spcBef>
                <a:spcPts val="0"/>
              </a:spcBef>
              <a:spcAft>
                <a:spcPts val="0"/>
              </a:spcAft>
              <a:buNone/>
            </a:pPr>
            <a:endParaRPr dirty="0">
              <a:solidFill>
                <a:schemeClr val="bg1"/>
              </a:solidFill>
            </a:endParaRPr>
          </a:p>
          <a:p>
            <a:pPr marL="457200" lvl="0" indent="-330200" rtl="0">
              <a:spcBef>
                <a:spcPts val="0"/>
              </a:spcBef>
              <a:spcAft>
                <a:spcPts val="0"/>
              </a:spcAft>
              <a:buClr>
                <a:schemeClr val="accent2"/>
              </a:buClr>
              <a:buSzPts val="1600"/>
              <a:buChar char="●"/>
            </a:pPr>
            <a:r>
              <a:rPr lang="en" u="sng" dirty="0">
                <a:solidFill>
                  <a:schemeClr val="hlink"/>
                </a:solidFill>
                <a:hlinkClick r:id="rId3"/>
              </a:rPr>
              <a:t>4LC - 4 Layer Canvas</a:t>
            </a:r>
            <a:endParaRPr dirty="0"/>
          </a:p>
          <a:p>
            <a:pPr marL="457200" lvl="0" indent="-330200" rtl="0">
              <a:spcBef>
                <a:spcPts val="0"/>
              </a:spcBef>
              <a:spcAft>
                <a:spcPts val="0"/>
              </a:spcAft>
              <a:buClr>
                <a:schemeClr val="accent2"/>
              </a:buClr>
              <a:buSzPts val="1600"/>
              <a:buChar char="●"/>
            </a:pPr>
            <a:r>
              <a:rPr lang="en" u="sng" dirty="0">
                <a:solidFill>
                  <a:schemeClr val="hlink"/>
                </a:solidFill>
                <a:hlinkClick r:id="rId4"/>
              </a:rPr>
              <a:t>Apply 4LC </a:t>
            </a:r>
            <a:endParaRPr dirty="0"/>
          </a:p>
          <a:p>
            <a:pPr marL="457200" lvl="0" indent="-330200" rtl="0">
              <a:spcBef>
                <a:spcPts val="0"/>
              </a:spcBef>
              <a:spcAft>
                <a:spcPts val="0"/>
              </a:spcAft>
              <a:buClr>
                <a:schemeClr val="accent2"/>
              </a:buClr>
              <a:buSzPts val="1600"/>
              <a:buChar char="●"/>
            </a:pPr>
            <a:r>
              <a:rPr lang="en" u="sng" dirty="0">
                <a:solidFill>
                  <a:schemeClr val="hlink"/>
                </a:solidFill>
                <a:hlinkClick r:id="rId5"/>
              </a:rPr>
              <a:t>Validate Architecture </a:t>
            </a:r>
            <a:endParaRPr dirty="0"/>
          </a:p>
          <a:p>
            <a:pPr marL="457200" lvl="0" indent="-330200" rtl="0">
              <a:spcBef>
                <a:spcPts val="0"/>
              </a:spcBef>
              <a:spcAft>
                <a:spcPts val="0"/>
              </a:spcAft>
              <a:buClr>
                <a:schemeClr val="accent2"/>
              </a:buClr>
              <a:buSzPts val="1600"/>
              <a:buChar char="●"/>
            </a:pPr>
            <a:r>
              <a:rPr lang="en" u="sng" dirty="0">
                <a:solidFill>
                  <a:schemeClr val="hlink"/>
                </a:solidFill>
                <a:hlinkClick r:id="rId6"/>
              </a:rPr>
              <a:t>Rules of an application</a:t>
            </a:r>
            <a:r>
              <a:rPr lang="en" dirty="0"/>
              <a:t> </a:t>
            </a:r>
            <a:endParaRPr dirty="0"/>
          </a:p>
          <a:p>
            <a:pPr marL="457200" lvl="0" indent="-330200" rtl="0">
              <a:spcBef>
                <a:spcPts val="0"/>
              </a:spcBef>
              <a:spcAft>
                <a:spcPts val="0"/>
              </a:spcAft>
              <a:buClr>
                <a:schemeClr val="accent2"/>
              </a:buClr>
              <a:buSzPts val="1600"/>
              <a:buChar char="●"/>
            </a:pPr>
            <a:r>
              <a:rPr lang="en" u="sng" dirty="0">
                <a:solidFill>
                  <a:schemeClr val="hlink"/>
                </a:solidFill>
                <a:hlinkClick r:id="rId7"/>
              </a:rPr>
              <a:t>OutSystems Architecture overview</a:t>
            </a:r>
            <a:endParaRPr dirty="0"/>
          </a:p>
          <a:p>
            <a:pPr marL="457200" lvl="0" indent="-330200" rtl="0">
              <a:spcBef>
                <a:spcPts val="0"/>
              </a:spcBef>
              <a:spcAft>
                <a:spcPts val="0"/>
              </a:spcAft>
              <a:buClr>
                <a:schemeClr val="accent2"/>
              </a:buClr>
              <a:buSzPts val="1600"/>
              <a:buChar char="●"/>
            </a:pPr>
            <a:r>
              <a:rPr lang="en" u="sng" dirty="0">
                <a:solidFill>
                  <a:schemeClr val="hlink"/>
                </a:solidFill>
                <a:hlinkClick r:id="rId8"/>
              </a:rPr>
              <a:t>Webinar</a:t>
            </a:r>
            <a:endParaRPr dirty="0"/>
          </a:p>
          <a:p>
            <a:pPr marL="0" lvl="0" indent="101600" rtl="0">
              <a:spcBef>
                <a:spcPts val="0"/>
              </a:spcBef>
              <a:spcAft>
                <a:spcPts val="0"/>
              </a:spcAft>
              <a:buNone/>
            </a:pPr>
            <a:endParaRPr dirty="0"/>
          </a:p>
        </p:txBody>
      </p:sp>
      <p:pic>
        <p:nvPicPr>
          <p:cNvPr id="6" name="Picture 5">
            <a:extLst>
              <a:ext uri="{FF2B5EF4-FFF2-40B4-BE49-F238E27FC236}">
                <a16:creationId xmlns:a16="http://schemas.microsoft.com/office/drawing/2014/main" id="{19834FB2-D513-034E-B514-34643A9AE681}"/>
              </a:ext>
            </a:extLst>
          </p:cNvPr>
          <p:cNvPicPr>
            <a:picLocks noChangeAspect="1"/>
          </p:cNvPicPr>
          <p:nvPr/>
        </p:nvPicPr>
        <p:blipFill>
          <a:blip r:embed="rId9"/>
          <a:stretch>
            <a:fillRect/>
          </a:stretch>
        </p:blipFill>
        <p:spPr>
          <a:xfrm>
            <a:off x="7265591" y="4684497"/>
            <a:ext cx="1637375" cy="3059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solidFill>
              </a:rPr>
              <a:t>Architecture (applications) 1/2</a:t>
            </a:r>
            <a:endParaRPr dirty="0">
              <a:solidFill>
                <a:schemeClr val="accent1"/>
              </a:solidFill>
            </a:endParaRPr>
          </a:p>
        </p:txBody>
      </p:sp>
      <p:sp>
        <p:nvSpPr>
          <p:cNvPr id="316" name="Shape 3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999999"/>
              </a:buClr>
              <a:buSzPts val="700"/>
              <a:buFont typeface="Open Sans"/>
              <a:buNone/>
            </a:pPr>
            <a:fld id="{00000000-1234-1234-1234-123412341234}" type="slidenum">
              <a:rPr lang="en"/>
              <a:t>8</a:t>
            </a:fld>
            <a:endParaRPr sz="1300">
              <a:solidFill>
                <a:schemeClr val="dk1"/>
              </a:solidFill>
              <a:latin typeface="Arial"/>
              <a:ea typeface="Arial"/>
              <a:cs typeface="Arial"/>
              <a:sym typeface="Arial"/>
            </a:endParaRPr>
          </a:p>
        </p:txBody>
      </p:sp>
      <p:sp>
        <p:nvSpPr>
          <p:cNvPr id="317" name="Shape 3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Mileage and Expenses App</a:t>
            </a:r>
            <a:endParaRPr/>
          </a:p>
          <a:p>
            <a:pPr marL="0" lvl="0" indent="44450" rtl="0">
              <a:spcBef>
                <a:spcPts val="0"/>
              </a:spcBef>
              <a:spcAft>
                <a:spcPts val="0"/>
              </a:spcAft>
              <a:buNone/>
            </a:pPr>
            <a:endParaRPr/>
          </a:p>
        </p:txBody>
      </p:sp>
      <p:sp>
        <p:nvSpPr>
          <p:cNvPr id="2" name="TextBox 1">
            <a:extLst>
              <a:ext uri="{FF2B5EF4-FFF2-40B4-BE49-F238E27FC236}">
                <a16:creationId xmlns:a16="http://schemas.microsoft.com/office/drawing/2014/main" id="{CF02CA97-4997-0E4D-AFE2-9DF22F01CE1A}"/>
              </a:ext>
            </a:extLst>
          </p:cNvPr>
          <p:cNvSpPr txBox="1"/>
          <p:nvPr/>
        </p:nvSpPr>
        <p:spPr>
          <a:xfrm>
            <a:off x="1828799" y="2318657"/>
            <a:ext cx="5968537" cy="307777"/>
          </a:xfrm>
          <a:prstGeom prst="rect">
            <a:avLst/>
          </a:prstGeom>
          <a:noFill/>
        </p:spPr>
        <p:txBody>
          <a:bodyPr wrap="square" rtlCol="0">
            <a:spAutoFit/>
          </a:bodyPr>
          <a:lstStyle/>
          <a:p>
            <a:r>
              <a:rPr lang="en-US" dirty="0"/>
              <a:t>&lt;INSERT IMAGE OF APPLICATION ARCHITECTURE – DISCOVERY&gt;</a:t>
            </a:r>
          </a:p>
        </p:txBody>
      </p:sp>
      <p:pic>
        <p:nvPicPr>
          <p:cNvPr id="7" name="Picture 6">
            <a:extLst>
              <a:ext uri="{FF2B5EF4-FFF2-40B4-BE49-F238E27FC236}">
                <a16:creationId xmlns:a16="http://schemas.microsoft.com/office/drawing/2014/main" id="{A46973EC-15B6-754A-B3FF-969F658727DE}"/>
              </a:ext>
            </a:extLst>
          </p:cNvPr>
          <p:cNvPicPr>
            <a:picLocks noChangeAspect="1"/>
          </p:cNvPicPr>
          <p:nvPr/>
        </p:nvPicPr>
        <p:blipFill>
          <a:blip r:embed="rId3"/>
          <a:stretch>
            <a:fillRect/>
          </a:stretch>
        </p:blipFill>
        <p:spPr>
          <a:xfrm>
            <a:off x="7265591" y="4684497"/>
            <a:ext cx="1637375" cy="3059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Architecture (applications) 2/2</a:t>
            </a:r>
            <a:endParaRPr/>
          </a:p>
        </p:txBody>
      </p:sp>
      <p:sp>
        <p:nvSpPr>
          <p:cNvPr id="324" name="Shape 3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rgbClr val="999999"/>
              </a:buClr>
              <a:buSzPts val="700"/>
              <a:buFont typeface="Open Sans"/>
              <a:buNone/>
            </a:pPr>
            <a:fld id="{00000000-1234-1234-1234-123412341234}" type="slidenum">
              <a:rPr lang="en"/>
              <a:t>9</a:t>
            </a:fld>
            <a:endParaRPr sz="1300">
              <a:solidFill>
                <a:schemeClr val="dk1"/>
              </a:solidFill>
              <a:latin typeface="Arial"/>
              <a:ea typeface="Arial"/>
              <a:cs typeface="Arial"/>
              <a:sym typeface="Arial"/>
            </a:endParaRPr>
          </a:p>
        </p:txBody>
      </p:sp>
      <p:sp>
        <p:nvSpPr>
          <p:cNvPr id="325" name="Shape 32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Mileage and Expenses App</a:t>
            </a:r>
            <a:endParaRPr/>
          </a:p>
          <a:p>
            <a:pPr marL="0" lvl="0" indent="44450">
              <a:spcBef>
                <a:spcPts val="0"/>
              </a:spcBef>
              <a:spcAft>
                <a:spcPts val="0"/>
              </a:spcAft>
              <a:buClr>
                <a:schemeClr val="dk1"/>
              </a:buClr>
              <a:buSzPts val="1100"/>
              <a:buFont typeface="Arial"/>
              <a:buNone/>
            </a:pPr>
            <a:endParaRPr/>
          </a:p>
          <a:p>
            <a:pPr marL="0" lvl="0" indent="44450">
              <a:spcBef>
                <a:spcPts val="0"/>
              </a:spcBef>
              <a:spcAft>
                <a:spcPts val="0"/>
              </a:spcAft>
              <a:buNone/>
            </a:pPr>
            <a:endParaRPr/>
          </a:p>
        </p:txBody>
      </p:sp>
      <p:graphicFrame>
        <p:nvGraphicFramePr>
          <p:cNvPr id="326" name="Shape 326"/>
          <p:cNvGraphicFramePr/>
          <p:nvPr>
            <p:extLst>
              <p:ext uri="{D42A27DB-BD31-4B8C-83A1-F6EECF244321}">
                <p14:modId xmlns:p14="http://schemas.microsoft.com/office/powerpoint/2010/main" val="3000428712"/>
              </p:ext>
            </p:extLst>
          </p:nvPr>
        </p:nvGraphicFramePr>
        <p:xfrm>
          <a:off x="658275" y="1253988"/>
          <a:ext cx="7642075" cy="1173390"/>
        </p:xfrm>
        <a:graphic>
          <a:graphicData uri="http://schemas.openxmlformats.org/drawingml/2006/table">
            <a:tbl>
              <a:tblPr>
                <a:noFill/>
                <a:tableStyleId>{98906507-50D4-49C3-BB61-3842B3021907}</a:tableStyleId>
              </a:tblPr>
              <a:tblGrid>
                <a:gridCol w="2893550">
                  <a:extLst>
                    <a:ext uri="{9D8B030D-6E8A-4147-A177-3AD203B41FA5}">
                      <a16:colId xmlns:a16="http://schemas.microsoft.com/office/drawing/2014/main" val="20000"/>
                    </a:ext>
                  </a:extLst>
                </a:gridCol>
                <a:gridCol w="4748525">
                  <a:extLst>
                    <a:ext uri="{9D8B030D-6E8A-4147-A177-3AD203B41FA5}">
                      <a16:colId xmlns:a16="http://schemas.microsoft.com/office/drawing/2014/main" val="20001"/>
                    </a:ext>
                  </a:extLst>
                </a:gridCol>
              </a:tblGrid>
              <a:tr h="330750">
                <a:tc>
                  <a:txBody>
                    <a:bodyPr/>
                    <a:lstStyle/>
                    <a:p>
                      <a:pPr marL="0" marR="0" lvl="0" indent="0" algn="r" rtl="0">
                        <a:lnSpc>
                          <a:spcPct val="100000"/>
                        </a:lnSpc>
                        <a:spcBef>
                          <a:spcPts val="0"/>
                        </a:spcBef>
                        <a:spcAft>
                          <a:spcPts val="0"/>
                        </a:spcAft>
                        <a:buClr>
                          <a:srgbClr val="000000"/>
                        </a:buClr>
                        <a:buSzPts val="1400"/>
                        <a:buFont typeface="PT Sans"/>
                        <a:buNone/>
                      </a:pPr>
                      <a:r>
                        <a:rPr lang="en" b="1" dirty="0">
                          <a:solidFill>
                            <a:schemeClr val="bg1"/>
                          </a:solidFill>
                          <a:latin typeface="PT Sans"/>
                          <a:ea typeface="PT Sans"/>
                          <a:cs typeface="PT Sans"/>
                          <a:sym typeface="PT Sans"/>
                        </a:rPr>
                        <a:t>Application</a:t>
                      </a:r>
                      <a:endParaRPr dirty="0">
                        <a:solidFill>
                          <a:schemeClr val="bg1"/>
                        </a:solidFill>
                      </a:endParaRPr>
                    </a:p>
                  </a:txBody>
                  <a:tcPr marL="91425" marR="91425" marT="91425" marB="914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2"/>
                    </a:solidFill>
                  </a:tcPr>
                </a:tc>
                <a:tc>
                  <a:txBody>
                    <a:bodyPr/>
                    <a:lstStyle/>
                    <a:p>
                      <a:pPr marL="0" marR="0" lvl="0" indent="0" algn="l" rtl="0">
                        <a:lnSpc>
                          <a:spcPct val="100000"/>
                        </a:lnSpc>
                        <a:spcBef>
                          <a:spcPts val="0"/>
                        </a:spcBef>
                        <a:spcAft>
                          <a:spcPts val="0"/>
                        </a:spcAft>
                        <a:buClr>
                          <a:srgbClr val="000000"/>
                        </a:buClr>
                        <a:buSzPts val="1400"/>
                        <a:buFont typeface="PT Sans"/>
                        <a:buNone/>
                      </a:pPr>
                      <a:r>
                        <a:rPr lang="en" sz="1400" b="1" u="none" strike="noStrike" cap="none" dirty="0">
                          <a:solidFill>
                            <a:schemeClr val="bg1"/>
                          </a:solidFill>
                          <a:latin typeface="PT Sans"/>
                          <a:ea typeface="PT Sans"/>
                          <a:cs typeface="PT Sans"/>
                          <a:sym typeface="PT Sans"/>
                        </a:rPr>
                        <a:t>Short Description</a:t>
                      </a:r>
                      <a:endParaRPr dirty="0">
                        <a:solidFill>
                          <a:schemeClr val="bg1"/>
                        </a:solidFill>
                      </a:endParaRPr>
                    </a:p>
                  </a:txBody>
                  <a:tcPr marL="91425" marR="91425" marT="91425" marB="91425" anchor="ctr">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2"/>
                    </a:solidFill>
                  </a:tcPr>
                </a:tc>
                <a:extLst>
                  <a:ext uri="{0D108BD9-81ED-4DB2-BD59-A6C34878D82A}">
                    <a16:rowId xmlns:a16="http://schemas.microsoft.com/office/drawing/2014/main" val="10000"/>
                  </a:ext>
                </a:extLst>
              </a:tr>
              <a:tr h="330750">
                <a:tc>
                  <a:txBody>
                    <a:bodyPr/>
                    <a:lstStyle/>
                    <a:p>
                      <a:pPr marL="0" marR="0" lvl="0" indent="0" algn="r" rtl="0">
                        <a:lnSpc>
                          <a:spcPct val="100000"/>
                        </a:lnSpc>
                        <a:spcBef>
                          <a:spcPts val="0"/>
                        </a:spcBef>
                        <a:spcAft>
                          <a:spcPts val="0"/>
                        </a:spcAft>
                        <a:buClr>
                          <a:srgbClr val="000000"/>
                        </a:buClr>
                        <a:buSzPts val="1400"/>
                        <a:buFont typeface="PT Sans"/>
                        <a:buNone/>
                      </a:pPr>
                      <a:r>
                        <a:rPr lang="en" dirty="0">
                          <a:solidFill>
                            <a:schemeClr val="bg1"/>
                          </a:solidFill>
                          <a:latin typeface="PT Sans"/>
                          <a:ea typeface="PT Sans"/>
                          <a:cs typeface="PT Sans"/>
                          <a:sym typeface="PT Sans"/>
                        </a:rPr>
                        <a:t>&lt;Application name&gt;</a:t>
                      </a:r>
                      <a:endParaRPr b="1" dirty="0">
                        <a:solidFill>
                          <a:schemeClr val="bg1"/>
                        </a:solidFill>
                        <a:latin typeface="PT Sans"/>
                        <a:ea typeface="PT Sans"/>
                        <a:cs typeface="PT Sans"/>
                        <a:sym typeface="PT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Clr>
                          <a:schemeClr val="dk1"/>
                        </a:buClr>
                        <a:buSzPts val="300"/>
                        <a:buFont typeface="PT Sans"/>
                        <a:buNone/>
                      </a:pPr>
                      <a:r>
                        <a:rPr lang="en" sz="1200" dirty="0">
                          <a:solidFill>
                            <a:schemeClr val="bg1"/>
                          </a:solidFill>
                          <a:latin typeface="PT Sans"/>
                          <a:ea typeface="PT Sans"/>
                          <a:cs typeface="PT Sans"/>
                          <a:sym typeface="PT Sans"/>
                        </a:rPr>
                        <a:t>&lt;description&gt;</a:t>
                      </a:r>
                      <a:endParaRPr sz="850" b="1" u="none" strike="noStrike" cap="none" dirty="0">
                        <a:solidFill>
                          <a:schemeClr val="bg1"/>
                        </a:solidFill>
                        <a:highlight>
                          <a:srgbClr val="F2F2F2"/>
                        </a:highlight>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0750">
                <a:tc>
                  <a:txBody>
                    <a:bodyPr/>
                    <a:lstStyle/>
                    <a:p>
                      <a:pPr marL="0" marR="0" lvl="0" indent="0" algn="r" rtl="0">
                        <a:lnSpc>
                          <a:spcPct val="100000"/>
                        </a:lnSpc>
                        <a:spcBef>
                          <a:spcPts val="0"/>
                        </a:spcBef>
                        <a:spcAft>
                          <a:spcPts val="0"/>
                        </a:spcAft>
                        <a:buClr>
                          <a:srgbClr val="000000"/>
                        </a:buClr>
                        <a:buSzPts val="1400"/>
                        <a:buFont typeface="PT Sans"/>
                        <a:buNone/>
                      </a:pPr>
                      <a:r>
                        <a:rPr lang="en" b="0" dirty="0">
                          <a:solidFill>
                            <a:schemeClr val="bg1"/>
                          </a:solidFill>
                          <a:latin typeface="PT Sans"/>
                          <a:ea typeface="PT Sans"/>
                          <a:cs typeface="PT Sans"/>
                          <a:sym typeface="PT Sans"/>
                        </a:rPr>
                        <a:t>&lt;Add rows for other applications&gt;</a:t>
                      </a:r>
                      <a:endParaRPr b="0" dirty="0">
                        <a:solidFill>
                          <a:schemeClr val="bg1"/>
                        </a:solidFill>
                        <a:latin typeface="PT Sans"/>
                        <a:ea typeface="PT Sans"/>
                        <a:cs typeface="PT Sans"/>
                        <a:sym typeface="PT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spcBef>
                          <a:spcPts val="0"/>
                        </a:spcBef>
                        <a:spcAft>
                          <a:spcPts val="0"/>
                        </a:spcAft>
                        <a:buClr>
                          <a:schemeClr val="dk1"/>
                        </a:buClr>
                        <a:buSzPts val="300"/>
                        <a:buFont typeface="PT Sans"/>
                        <a:buNone/>
                      </a:pPr>
                      <a:endParaRPr sz="1200" dirty="0">
                        <a:solidFill>
                          <a:schemeClr val="bg1"/>
                        </a:solidFill>
                        <a:latin typeface="PT Sans"/>
                        <a:ea typeface="PT Sans"/>
                        <a:cs typeface="PT Sans"/>
                        <a:sym typeface="PT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6" name="Picture 5">
            <a:extLst>
              <a:ext uri="{FF2B5EF4-FFF2-40B4-BE49-F238E27FC236}">
                <a16:creationId xmlns:a16="http://schemas.microsoft.com/office/drawing/2014/main" id="{3A8AFA85-061A-A54D-8529-20E2A1EEE43D}"/>
              </a:ext>
            </a:extLst>
          </p:cNvPr>
          <p:cNvPicPr>
            <a:picLocks noChangeAspect="1"/>
          </p:cNvPicPr>
          <p:nvPr/>
        </p:nvPicPr>
        <p:blipFill>
          <a:blip r:embed="rId3"/>
          <a:stretch>
            <a:fillRect/>
          </a:stretch>
        </p:blipFill>
        <p:spPr>
          <a:xfrm>
            <a:off x="7265591" y="4684497"/>
            <a:ext cx="1637375" cy="305902"/>
          </a:xfrm>
          <a:prstGeom prst="rect">
            <a:avLst/>
          </a:prstGeom>
        </p:spPr>
      </p:pic>
    </p:spTree>
  </p:cSld>
  <p:clrMapOvr>
    <a:masterClrMapping/>
  </p:clrMapOvr>
</p:sld>
</file>

<file path=ppt/theme/theme1.xml><?xml version="1.0" encoding="utf-8"?>
<a:theme xmlns:a="http://schemas.openxmlformats.org/drawingml/2006/main" name="OutSystems Presentation">
  <a:themeElements>
    <a:clrScheme name="LGSS 1">
      <a:dk1>
        <a:srgbClr val="FEFEFE"/>
      </a:dk1>
      <a:lt1>
        <a:srgbClr val="FFFFFF"/>
      </a:lt1>
      <a:dk2>
        <a:srgbClr val="189E99"/>
      </a:dk2>
      <a:lt2>
        <a:srgbClr val="0B1833"/>
      </a:lt2>
      <a:accent1>
        <a:srgbClr val="FEFEFE"/>
      </a:accent1>
      <a:accent2>
        <a:srgbClr val="F9D344"/>
      </a:accent2>
      <a:accent3>
        <a:srgbClr val="A5A5A5"/>
      </a:accent3>
      <a:accent4>
        <a:srgbClr val="FFC000"/>
      </a:accent4>
      <a:accent5>
        <a:srgbClr val="5B9BD5"/>
      </a:accent5>
      <a:accent6>
        <a:srgbClr val="70AD47"/>
      </a:accent6>
      <a:hlink>
        <a:srgbClr val="F9D344"/>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LGSS 1">
      <a:dk1>
        <a:srgbClr val="FEFEFE"/>
      </a:dk1>
      <a:lt1>
        <a:srgbClr val="FFFFFF"/>
      </a:lt1>
      <a:dk2>
        <a:srgbClr val="189E99"/>
      </a:dk2>
      <a:lt2>
        <a:srgbClr val="0B1833"/>
      </a:lt2>
      <a:accent1>
        <a:srgbClr val="FEFEFE"/>
      </a:accent1>
      <a:accent2>
        <a:srgbClr val="F9D344"/>
      </a:accent2>
      <a:accent3>
        <a:srgbClr val="A5A5A5"/>
      </a:accent3>
      <a:accent4>
        <a:srgbClr val="FFC000"/>
      </a:accent4>
      <a:accent5>
        <a:srgbClr val="5B9BD5"/>
      </a:accent5>
      <a:accent6>
        <a:srgbClr val="70AD47"/>
      </a:accent6>
      <a:hlink>
        <a:srgbClr val="F9D344"/>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GSS 1">
      <a:dk1>
        <a:srgbClr val="FEFEFE"/>
      </a:dk1>
      <a:lt1>
        <a:srgbClr val="FFFFFF"/>
      </a:lt1>
      <a:dk2>
        <a:srgbClr val="189E99"/>
      </a:dk2>
      <a:lt2>
        <a:srgbClr val="0B1833"/>
      </a:lt2>
      <a:accent1>
        <a:srgbClr val="FEFEFE"/>
      </a:accent1>
      <a:accent2>
        <a:srgbClr val="F9D344"/>
      </a:accent2>
      <a:accent3>
        <a:srgbClr val="A5A5A5"/>
      </a:accent3>
      <a:accent4>
        <a:srgbClr val="FFC000"/>
      </a:accent4>
      <a:accent5>
        <a:srgbClr val="5B9BD5"/>
      </a:accent5>
      <a:accent6>
        <a:srgbClr val="70AD47"/>
      </a:accent6>
      <a:hlink>
        <a:srgbClr val="F9D344"/>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700</Words>
  <Application>Microsoft Macintosh PowerPoint</Application>
  <PresentationFormat>On-screen Show (16:9)</PresentationFormat>
  <Paragraphs>166</Paragraphs>
  <Slides>23</Slides>
  <Notes>23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Calibri</vt:lpstr>
      <vt:lpstr>Arial</vt:lpstr>
      <vt:lpstr>Open Sans</vt:lpstr>
      <vt:lpstr>Calibri Light</vt:lpstr>
      <vt:lpstr>PT Sans</vt:lpstr>
      <vt:lpstr>OutSystems Presentation</vt:lpstr>
      <vt:lpstr>1_Office Theme</vt:lpstr>
      <vt:lpstr>Office Theme</vt:lpstr>
      <vt:lpstr>Deployment Document &lt;CUSTOMER&gt; &lt;APPLICATION&gt;</vt:lpstr>
      <vt:lpstr>Contents</vt:lpstr>
      <vt:lpstr>Contacts</vt:lpstr>
      <vt:lpstr>Business Context</vt:lpstr>
      <vt:lpstr>Demo’s</vt:lpstr>
      <vt:lpstr>4LC - 4 Layer Canvas 1/2</vt:lpstr>
      <vt:lpstr>4LC - 4 Layer Canvas 2/2</vt:lpstr>
      <vt:lpstr>Architecture (applications) 1/2</vt:lpstr>
      <vt:lpstr>Architecture (applications) 2/2</vt:lpstr>
      <vt:lpstr>Architecture (modules) 1/3 </vt:lpstr>
      <vt:lpstr>Architecture (modules) 2/X</vt:lpstr>
      <vt:lpstr>Architecture (modules) 3/X</vt:lpstr>
      <vt:lpstr>Data Model (1/&lt;X&gt;)</vt:lpstr>
      <vt:lpstr>Application Access</vt:lpstr>
      <vt:lpstr>Application User roles</vt:lpstr>
      <vt:lpstr>Deployment &amp; Configuration 2-Stage deployment</vt:lpstr>
      <vt:lpstr>Production Deployment script Deployment script (1/2)</vt:lpstr>
      <vt:lpstr>Production Deployment script Deployment script (2/2)</vt:lpstr>
      <vt:lpstr>Production Deployment script Bootstrap script</vt:lpstr>
      <vt:lpstr>Production Deployment script Configuring Site Properties (1/X)</vt:lpstr>
      <vt:lpstr>Backoffice Management</vt:lpstr>
      <vt:lpstr>Best Practices Patterns and Rules</vt:lpstr>
      <vt:lpstr>Done.</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 Document &lt;CUSTOMER&gt; &lt;APPLICATION&gt;</dc:title>
  <cp:lastModifiedBy>Daniel Blundell</cp:lastModifiedBy>
  <cp:revision>7</cp:revision>
  <dcterms:modified xsi:type="dcterms:W3CDTF">2018-04-25T15:58:28Z</dcterms:modified>
</cp:coreProperties>
</file>