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3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6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1772-2819-46EE-A614-AA195AEE7A7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6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74842" y="165373"/>
            <a:ext cx="328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Initial system </a:t>
            </a:r>
            <a:r>
              <a:rPr lang="en-US" altLang="ko-KR" dirty="0"/>
              <a:t>d</a:t>
            </a:r>
            <a:r>
              <a:rPr lang="en-US" altLang="ko-KR" dirty="0" smtClean="0"/>
              <a:t>esign</a:t>
            </a:r>
            <a:endParaRPr lang="ko-KR" altLang="en-US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" y="1493273"/>
            <a:ext cx="11742057" cy="46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3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74842" y="165373"/>
            <a:ext cx="453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Initial system </a:t>
            </a:r>
            <a:r>
              <a:rPr lang="en-US" altLang="ko-KR" dirty="0" smtClean="0"/>
              <a:t>design (</a:t>
            </a:r>
            <a:r>
              <a:rPr lang="en-US" altLang="ko-KR" dirty="0" smtClean="0"/>
              <a:t>backend server)</a:t>
            </a:r>
            <a:endParaRPr lang="ko-KR" altLang="en-US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03" y="1185277"/>
            <a:ext cx="10163175" cy="3952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03" y="4223922"/>
            <a:ext cx="4529546" cy="242167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>
            <a:off x="1445624" y="3837674"/>
            <a:ext cx="7972696" cy="499195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704114" y="3837674"/>
            <a:ext cx="5242561" cy="2702463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20"/>
          <p:cNvSpPr>
            <a:spLocks noGrp="1"/>
          </p:cNvSpPr>
          <p:nvPr>
            <p:ph type="sldNum" idx="12"/>
          </p:nvPr>
        </p:nvSpPr>
        <p:spPr>
          <a:xfrm>
            <a:off x="9418320" y="646303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74842" y="165373"/>
            <a:ext cx="328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Overall system design</a:t>
            </a:r>
            <a:endParaRPr lang="ko-KR" altLang="en-US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Google Shape;390;p35"/>
          <p:cNvSpPr/>
          <p:nvPr/>
        </p:nvSpPr>
        <p:spPr>
          <a:xfrm>
            <a:off x="2673319" y="1602740"/>
            <a:ext cx="1356300" cy="115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VideoChat</a:t>
            </a:r>
            <a:r>
              <a:rPr lang="en-US" sz="1200" dirty="0" smtClean="0"/>
              <a:t> app</a:t>
            </a:r>
            <a:endParaRPr sz="1200" dirty="0"/>
          </a:p>
        </p:txBody>
      </p:sp>
      <p:sp>
        <p:nvSpPr>
          <p:cNvPr id="46" name="Google Shape;390;p35"/>
          <p:cNvSpPr/>
          <p:nvPr/>
        </p:nvSpPr>
        <p:spPr>
          <a:xfrm>
            <a:off x="6632294" y="4578168"/>
            <a:ext cx="1356300" cy="115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Backend Server</a:t>
            </a:r>
            <a:endParaRPr sz="1300" dirty="0"/>
          </a:p>
        </p:txBody>
      </p:sp>
      <p:sp>
        <p:nvSpPr>
          <p:cNvPr id="47" name="Google Shape;390;p35"/>
          <p:cNvSpPr/>
          <p:nvPr/>
        </p:nvSpPr>
        <p:spPr>
          <a:xfrm>
            <a:off x="10064611" y="1602740"/>
            <a:ext cx="1356300" cy="115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VideoChat</a:t>
            </a:r>
            <a:r>
              <a:rPr lang="en-US" sz="1200" dirty="0" smtClean="0"/>
              <a:t> app</a:t>
            </a:r>
            <a:endParaRPr sz="1200" dirty="0"/>
          </a:p>
        </p:txBody>
      </p:sp>
      <p:pic>
        <p:nvPicPr>
          <p:cNvPr id="48" name="Google Shape;50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04974" y="1724937"/>
            <a:ext cx="259602" cy="25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919" y="1622147"/>
            <a:ext cx="420399" cy="420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직선 화살표 연결선 49"/>
          <p:cNvCxnSpPr>
            <a:stCxn id="43" idx="5"/>
            <a:endCxn id="46" idx="0"/>
          </p:cNvCxnSpPr>
          <p:nvPr/>
        </p:nvCxnSpPr>
        <p:spPr>
          <a:xfrm>
            <a:off x="3830993" y="2585777"/>
            <a:ext cx="3479451" cy="1992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Google Shape;4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81" y="1727952"/>
            <a:ext cx="916000" cy="9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직선 화살표 연결선 54"/>
          <p:cNvCxnSpPr>
            <a:stCxn id="43" idx="6"/>
            <a:endCxn id="47" idx="2"/>
          </p:cNvCxnSpPr>
          <p:nvPr/>
        </p:nvCxnSpPr>
        <p:spPr>
          <a:xfrm>
            <a:off x="4029619" y="2178590"/>
            <a:ext cx="60349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6" idx="0"/>
            <a:endCxn id="47" idx="3"/>
          </p:cNvCxnSpPr>
          <p:nvPr/>
        </p:nvCxnSpPr>
        <p:spPr>
          <a:xfrm flipV="1">
            <a:off x="7310444" y="2585777"/>
            <a:ext cx="2952793" cy="1992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4" idx="3"/>
            <a:endCxn id="43" idx="2"/>
          </p:cNvCxnSpPr>
          <p:nvPr/>
        </p:nvCxnSpPr>
        <p:spPr>
          <a:xfrm flipV="1">
            <a:off x="1375081" y="2178590"/>
            <a:ext cx="1298238" cy="7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387;p35"/>
          <p:cNvSpPr/>
          <p:nvPr/>
        </p:nvSpPr>
        <p:spPr>
          <a:xfrm>
            <a:off x="381450" y="5878421"/>
            <a:ext cx="11429100" cy="71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rgbClr val="FFFFFF"/>
              </a:highlight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537" y="4505659"/>
            <a:ext cx="731650" cy="55818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947" y="1267042"/>
            <a:ext cx="731650" cy="55818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953" y="1350675"/>
            <a:ext cx="731650" cy="558181"/>
          </a:xfrm>
          <a:prstGeom prst="rect">
            <a:avLst/>
          </a:prstGeom>
        </p:spPr>
      </p:pic>
      <p:pic>
        <p:nvPicPr>
          <p:cNvPr id="65" name="Google Shape;50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986186" y="3058384"/>
            <a:ext cx="259602" cy="25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4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131" y="2955594"/>
            <a:ext cx="420399" cy="4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50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638148" y="3149222"/>
            <a:ext cx="259602" cy="25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4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093" y="3046432"/>
            <a:ext cx="420399" cy="4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577" y="3024361"/>
            <a:ext cx="768712" cy="64942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219" y="3116642"/>
            <a:ext cx="768712" cy="649429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0235" y="4835025"/>
            <a:ext cx="768712" cy="649429"/>
          </a:xfrm>
          <a:prstGeom prst="rect">
            <a:avLst/>
          </a:prstGeom>
        </p:spPr>
      </p:pic>
      <p:pic>
        <p:nvPicPr>
          <p:cNvPr id="91" name="Google Shape;48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8214" y="4150459"/>
            <a:ext cx="35520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TextBox 91"/>
          <p:cNvSpPr txBox="1"/>
          <p:nvPr/>
        </p:nvSpPr>
        <p:spPr>
          <a:xfrm>
            <a:off x="5339319" y="2214528"/>
            <a:ext cx="347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Call packet data</a:t>
            </a:r>
            <a:br>
              <a:rPr lang="en-US" altLang="ko-KR" sz="1200" dirty="0" smtClean="0"/>
            </a:br>
            <a:r>
              <a:rPr lang="en-US" altLang="ko-KR" sz="1200" dirty="0" smtClean="0"/>
              <a:t>Call Connection/Disconnection request</a:t>
            </a:r>
            <a:endParaRPr lang="ko-KR" altLang="en-US" sz="1200"/>
          </a:p>
        </p:txBody>
      </p:sp>
      <p:sp>
        <p:nvSpPr>
          <p:cNvPr id="93" name="TextBox 92"/>
          <p:cNvSpPr txBox="1"/>
          <p:nvPr/>
        </p:nvSpPr>
        <p:spPr>
          <a:xfrm>
            <a:off x="4176096" y="3507413"/>
            <a:ext cx="260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User registration request/response</a:t>
            </a:r>
            <a:br>
              <a:rPr lang="en-US" altLang="ko-KR" sz="1200" dirty="0" smtClean="0"/>
            </a:br>
            <a:r>
              <a:rPr lang="en-US" altLang="ko-KR" sz="1200" dirty="0" smtClean="0"/>
              <a:t>User login request/response</a:t>
            </a:r>
          </a:p>
          <a:p>
            <a:r>
              <a:rPr lang="en-US" altLang="ko-KR" sz="1200" dirty="0" smtClean="0"/>
              <a:t>Contact info query/response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88098" y="3454808"/>
            <a:ext cx="260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User registration request/response</a:t>
            </a:r>
            <a:br>
              <a:rPr lang="en-US" altLang="ko-KR" sz="1200" dirty="0" smtClean="0"/>
            </a:br>
            <a:r>
              <a:rPr lang="en-US" altLang="ko-KR" sz="1200" dirty="0" smtClean="0"/>
              <a:t>User login request/response</a:t>
            </a:r>
          </a:p>
          <a:p>
            <a:r>
              <a:rPr lang="en-US" altLang="ko-KR" sz="1200" dirty="0" smtClean="0"/>
              <a:t>Contact info query/response</a:t>
            </a:r>
          </a:p>
        </p:txBody>
      </p:sp>
      <p:cxnSp>
        <p:nvCxnSpPr>
          <p:cNvPr id="95" name="직선 화살표 연결선 94"/>
          <p:cNvCxnSpPr>
            <a:stCxn id="43" idx="3"/>
            <a:endCxn id="83" idx="0"/>
          </p:cNvCxnSpPr>
          <p:nvPr/>
        </p:nvCxnSpPr>
        <p:spPr>
          <a:xfrm flipH="1">
            <a:off x="2464933" y="2585777"/>
            <a:ext cx="407012" cy="43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47" idx="4"/>
            <a:endCxn id="89" idx="0"/>
          </p:cNvCxnSpPr>
          <p:nvPr/>
        </p:nvCxnSpPr>
        <p:spPr>
          <a:xfrm>
            <a:off x="10742761" y="2754440"/>
            <a:ext cx="548814" cy="362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46" idx="6"/>
            <a:endCxn id="90" idx="1"/>
          </p:cNvCxnSpPr>
          <p:nvPr/>
        </p:nvCxnSpPr>
        <p:spPr>
          <a:xfrm>
            <a:off x="7988594" y="5154018"/>
            <a:ext cx="1041641" cy="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685356" y="2745908"/>
            <a:ext cx="1168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Storing log file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987178" y="2683546"/>
            <a:ext cx="1168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Storing log file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925268" y="4801870"/>
            <a:ext cx="1168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Storing log file</a:t>
            </a:r>
          </a:p>
        </p:txBody>
      </p:sp>
      <p:pic>
        <p:nvPicPr>
          <p:cNvPr id="101" name="Google Shape;4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44" y="6023425"/>
            <a:ext cx="420399" cy="4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485;p35"/>
          <p:cNvSpPr txBox="1"/>
          <p:nvPr/>
        </p:nvSpPr>
        <p:spPr>
          <a:xfrm>
            <a:off x="2084144" y="5992225"/>
            <a:ext cx="107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encryption</a:t>
            </a:r>
            <a:endParaRPr sz="1300" dirty="0"/>
          </a:p>
        </p:txBody>
      </p:sp>
      <p:pic>
        <p:nvPicPr>
          <p:cNvPr id="103" name="Google Shape;48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01906" y="6095794"/>
            <a:ext cx="259602" cy="26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480;p35"/>
          <p:cNvSpPr txBox="1"/>
          <p:nvPr/>
        </p:nvSpPr>
        <p:spPr>
          <a:xfrm>
            <a:off x="3401142" y="6017485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hash</a:t>
            </a:r>
            <a:endParaRPr sz="1300" dirty="0"/>
          </a:p>
        </p:txBody>
      </p:sp>
      <p:pic>
        <p:nvPicPr>
          <p:cNvPr id="105" name="Google Shape;48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1419" y="6059127"/>
            <a:ext cx="35520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487;p35"/>
          <p:cNvSpPr txBox="1"/>
          <p:nvPr/>
        </p:nvSpPr>
        <p:spPr>
          <a:xfrm>
            <a:off x="4323219" y="5871060"/>
            <a:ext cx="1074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input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validation</a:t>
            </a:r>
            <a:endParaRPr sz="1300" dirty="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621" y="5961594"/>
            <a:ext cx="731650" cy="558181"/>
          </a:xfrm>
          <a:prstGeom prst="rect">
            <a:avLst/>
          </a:prstGeom>
        </p:spPr>
      </p:pic>
      <p:sp>
        <p:nvSpPr>
          <p:cNvPr id="108" name="Google Shape;487;p35"/>
          <p:cNvSpPr txBox="1"/>
          <p:nvPr/>
        </p:nvSpPr>
        <p:spPr>
          <a:xfrm>
            <a:off x="6025449" y="6017485"/>
            <a:ext cx="10749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certificate</a:t>
            </a:r>
            <a:endParaRPr sz="1300" dirty="0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673" y="5910662"/>
            <a:ext cx="768712" cy="617188"/>
          </a:xfrm>
          <a:prstGeom prst="rect">
            <a:avLst/>
          </a:prstGeom>
        </p:spPr>
      </p:pic>
      <p:sp>
        <p:nvSpPr>
          <p:cNvPr id="110" name="Google Shape;487;p35"/>
          <p:cNvSpPr txBox="1"/>
          <p:nvPr/>
        </p:nvSpPr>
        <p:spPr>
          <a:xfrm>
            <a:off x="7855251" y="6025307"/>
            <a:ext cx="1137576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f</a:t>
            </a:r>
            <a:r>
              <a:rPr lang="en-US" sz="1300" dirty="0" smtClean="0"/>
              <a:t>ile system</a:t>
            </a:r>
            <a:endParaRPr sz="1300" dirty="0"/>
          </a:p>
        </p:txBody>
      </p:sp>
      <p:cxnSp>
        <p:nvCxnSpPr>
          <p:cNvPr id="111" name="Google Shape;476;p35"/>
          <p:cNvCxnSpPr/>
          <p:nvPr/>
        </p:nvCxnSpPr>
        <p:spPr>
          <a:xfrm flipV="1">
            <a:off x="8878523" y="6240603"/>
            <a:ext cx="357112" cy="78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477;p35"/>
          <p:cNvSpPr txBox="1"/>
          <p:nvPr/>
        </p:nvSpPr>
        <p:spPr>
          <a:xfrm>
            <a:off x="9320669" y="5920857"/>
            <a:ext cx="91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data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flow</a:t>
            </a:r>
            <a:endParaRPr sz="13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68353" y="2711441"/>
            <a:ext cx="609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User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6308" y="1445891"/>
            <a:ext cx="618238" cy="7073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0165" y="5910662"/>
            <a:ext cx="618238" cy="670894"/>
          </a:xfrm>
          <a:prstGeom prst="rect">
            <a:avLst/>
          </a:prstGeom>
        </p:spPr>
      </p:pic>
      <p:sp>
        <p:nvSpPr>
          <p:cNvPr id="116" name="Google Shape;487;p35"/>
          <p:cNvSpPr txBox="1"/>
          <p:nvPr/>
        </p:nvSpPr>
        <p:spPr>
          <a:xfrm>
            <a:off x="10584614" y="5935266"/>
            <a:ext cx="13314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two factor authentication</a:t>
            </a:r>
            <a:endParaRPr sz="1300" dirty="0"/>
          </a:p>
        </p:txBody>
      </p:sp>
      <p:sp>
        <p:nvSpPr>
          <p:cNvPr id="117" name="Google Shape;390;p35"/>
          <p:cNvSpPr/>
          <p:nvPr/>
        </p:nvSpPr>
        <p:spPr>
          <a:xfrm>
            <a:off x="509962" y="6009076"/>
            <a:ext cx="578790" cy="44909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8" name="Google Shape;485;p35"/>
          <p:cNvSpPr txBox="1"/>
          <p:nvPr/>
        </p:nvSpPr>
        <p:spPr>
          <a:xfrm>
            <a:off x="1050234" y="5902595"/>
            <a:ext cx="1074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System entity</a:t>
            </a:r>
            <a:endParaRPr sz="1300" dirty="0"/>
          </a:p>
        </p:txBody>
      </p:sp>
      <p:sp>
        <p:nvSpPr>
          <p:cNvPr id="119" name="슬라이드 번호 개체 틀 6"/>
          <p:cNvSpPr>
            <a:spLocks noGrp="1"/>
          </p:cNvSpPr>
          <p:nvPr>
            <p:ph type="sldNum" idx="12"/>
          </p:nvPr>
        </p:nvSpPr>
        <p:spPr>
          <a:xfrm>
            <a:off x="9418320" y="646303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1735" y="931333"/>
            <a:ext cx="1126066" cy="905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(user)	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69868" y="643466"/>
            <a:ext cx="2065867" cy="1193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BackEnd</a:t>
            </a:r>
            <a:r>
              <a:rPr lang="en-US" altLang="ko-KR" dirty="0" smtClean="0"/>
              <a:t> Server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184400" y="2299013"/>
            <a:ext cx="3577168" cy="18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05809" y="2056617"/>
            <a:ext cx="3017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Write a E-mail and duplication check request</a:t>
            </a:r>
            <a:endParaRPr lang="ko-KR" altLang="en-US" sz="100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761568" y="2771396"/>
            <a:ext cx="3937007" cy="149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7597" y="2522578"/>
            <a:ext cx="2448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response </a:t>
            </a:r>
            <a:r>
              <a:rPr lang="en-US" altLang="ko-KR" sz="1000" dirty="0" smtClean="0"/>
              <a:t>duplication check fail</a:t>
            </a:r>
            <a:endParaRPr lang="ko-KR" altLang="en-US" sz="1000"/>
          </a:p>
        </p:txBody>
      </p:sp>
      <p:sp>
        <p:nvSpPr>
          <p:cNvPr id="20" name="타원 19"/>
          <p:cNvSpPr/>
          <p:nvPr/>
        </p:nvSpPr>
        <p:spPr>
          <a:xfrm>
            <a:off x="4936068" y="780989"/>
            <a:ext cx="1651000" cy="1176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LgVideoChat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153950" y="2495255"/>
            <a:ext cx="1452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 data check fail</a:t>
            </a:r>
            <a:endParaRPr lang="ko-KR" altLang="en-US" sz="1000"/>
          </a:p>
        </p:txBody>
      </p:sp>
      <p:cxnSp>
        <p:nvCxnSpPr>
          <p:cNvPr id="27" name="직선 연결선 26"/>
          <p:cNvCxnSpPr>
            <a:stCxn id="4" idx="2"/>
          </p:cNvCxnSpPr>
          <p:nvPr/>
        </p:nvCxnSpPr>
        <p:spPr>
          <a:xfrm>
            <a:off x="2154768" y="1837266"/>
            <a:ext cx="35983" cy="4944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780618" y="1943024"/>
            <a:ext cx="27517" cy="4797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>
            <a:off x="9702802" y="1837266"/>
            <a:ext cx="69842" cy="4887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86855" y="5064223"/>
            <a:ext cx="1697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 data check Success</a:t>
            </a:r>
            <a:endParaRPr lang="ko-KR" altLang="en-US" sz="100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2170145" y="5207832"/>
            <a:ext cx="7546971" cy="17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90864" y="4941113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Send E-mail( for activation )</a:t>
            </a:r>
            <a:endParaRPr lang="ko-KR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070443" y="4455355"/>
            <a:ext cx="2777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Response registration fail</a:t>
            </a:r>
            <a:endParaRPr lang="ko-KR" altLang="en-US" sz="1000"/>
          </a:p>
        </p:txBody>
      </p:sp>
      <p:sp>
        <p:nvSpPr>
          <p:cNvPr id="73" name="TextBox 72"/>
          <p:cNvSpPr txBox="1"/>
          <p:nvPr/>
        </p:nvSpPr>
        <p:spPr>
          <a:xfrm>
            <a:off x="174842" y="165373"/>
            <a:ext cx="328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Registration Process</a:t>
            </a:r>
            <a:endParaRPr lang="ko-KR" altLang="en-US"/>
          </a:p>
        </p:txBody>
      </p:sp>
      <p:sp>
        <p:nvSpPr>
          <p:cNvPr id="5" name="원형 화살표 4"/>
          <p:cNvSpPr/>
          <p:nvPr/>
        </p:nvSpPr>
        <p:spPr>
          <a:xfrm rot="5400000">
            <a:off x="9602112" y="2217105"/>
            <a:ext cx="365085" cy="773306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782904" y="2479328"/>
            <a:ext cx="3898000" cy="1592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57267" y="2235148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Request duplication check</a:t>
            </a:r>
            <a:endParaRPr lang="ko-KR" altLang="en-US" sz="100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172760" y="2948251"/>
            <a:ext cx="3588808" cy="177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2172759" y="3902890"/>
            <a:ext cx="3607859" cy="260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79501" y="3689252"/>
            <a:ext cx="3056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Write a user info(pw, </a:t>
            </a:r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address </a:t>
            </a:r>
            <a:r>
              <a:rPr lang="en-US" altLang="ko-KR" sz="1000" dirty="0" err="1" smtClean="0"/>
              <a:t>etc</a:t>
            </a:r>
            <a:r>
              <a:rPr lang="en-US" altLang="ko-KR" sz="1000" dirty="0" smtClean="0"/>
              <a:t>) &amp; confirm</a:t>
            </a:r>
            <a:endParaRPr lang="ko-KR" altLang="en-US" sz="1000"/>
          </a:p>
        </p:txBody>
      </p:sp>
      <p:sp>
        <p:nvSpPr>
          <p:cNvPr id="66" name="TextBox 65"/>
          <p:cNvSpPr txBox="1"/>
          <p:nvPr/>
        </p:nvSpPr>
        <p:spPr>
          <a:xfrm>
            <a:off x="3049470" y="2719768"/>
            <a:ext cx="2448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response </a:t>
            </a:r>
            <a:r>
              <a:rPr lang="en-US" altLang="ko-KR" sz="1000" dirty="0" smtClean="0"/>
              <a:t>duplication check fail</a:t>
            </a:r>
            <a:endParaRPr lang="ko-KR" altLang="en-US" sz="100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791425" y="4057060"/>
            <a:ext cx="3927254" cy="81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72758" y="3781545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Request new user registration</a:t>
            </a:r>
            <a:endParaRPr lang="ko-KR" altLang="en-US" sz="1000"/>
          </a:p>
        </p:txBody>
      </p:sp>
      <p:sp>
        <p:nvSpPr>
          <p:cNvPr id="71" name="원형 화살표 70"/>
          <p:cNvSpPr/>
          <p:nvPr/>
        </p:nvSpPr>
        <p:spPr>
          <a:xfrm rot="5400000">
            <a:off x="9498123" y="3920695"/>
            <a:ext cx="525116" cy="715833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5778164" y="4526264"/>
            <a:ext cx="3937007" cy="149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2189356" y="4703119"/>
            <a:ext cx="3588808" cy="177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20805" y="4263210"/>
            <a:ext cx="2777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registration fail</a:t>
            </a:r>
            <a:endParaRPr lang="ko-KR" altLang="en-US" sz="1000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5756496" y="3226368"/>
            <a:ext cx="3941233" cy="20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2167770" y="3447387"/>
            <a:ext cx="3623437" cy="56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3143" y="3201166"/>
            <a:ext cx="2538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Response </a:t>
            </a:r>
            <a:r>
              <a:rPr lang="en-US" altLang="ko-KR" sz="1000" dirty="0" smtClean="0"/>
              <a:t>duplication </a:t>
            </a:r>
            <a:r>
              <a:rPr lang="en-US" altLang="ko-KR" sz="1000" dirty="0"/>
              <a:t>check success</a:t>
            </a:r>
            <a:endParaRPr lang="ko-KR" altLang="en-US" sz="1000"/>
          </a:p>
        </p:txBody>
      </p:sp>
      <p:sp>
        <p:nvSpPr>
          <p:cNvPr id="80" name="TextBox 79"/>
          <p:cNvSpPr txBox="1"/>
          <p:nvPr/>
        </p:nvSpPr>
        <p:spPr>
          <a:xfrm>
            <a:off x="6785223" y="2966325"/>
            <a:ext cx="2848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duplication check success</a:t>
            </a:r>
            <a:endParaRPr lang="ko-KR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9729102" y="3103257"/>
            <a:ext cx="2022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 data check success</a:t>
            </a:r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10028316" y="4140099"/>
            <a:ext cx="1452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 data check fail</a:t>
            </a:r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6872758" y="5482748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registration success</a:t>
            </a:r>
            <a:endParaRPr lang="ko-KR" altLang="en-US" sz="1000"/>
          </a:p>
        </p:txBody>
      </p:sp>
      <p:cxnSp>
        <p:nvCxnSpPr>
          <p:cNvPr id="85" name="직선 화살표 연결선 84"/>
          <p:cNvCxnSpPr/>
          <p:nvPr/>
        </p:nvCxnSpPr>
        <p:spPr>
          <a:xfrm flipH="1" flipV="1">
            <a:off x="5791207" y="5741731"/>
            <a:ext cx="3941233" cy="20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2202481" y="5968421"/>
            <a:ext cx="361315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07004" y="5727686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registration success</a:t>
            </a:r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611495" y="5063396"/>
            <a:ext cx="20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User check the e-mail &amp; activate new user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1153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1735" y="931333"/>
            <a:ext cx="1126066" cy="905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(user)	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69868" y="643466"/>
            <a:ext cx="2065867" cy="1193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BackEnd</a:t>
            </a:r>
            <a:r>
              <a:rPr lang="en-US" altLang="ko-KR" dirty="0" smtClean="0"/>
              <a:t> Server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184400" y="2680288"/>
            <a:ext cx="3596218" cy="98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801784" y="4373000"/>
            <a:ext cx="3901018" cy="42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6498" y="2438985"/>
            <a:ext cx="3093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Write user info (Email &amp; pw) &amp; request OTP code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7217233" y="4137320"/>
            <a:ext cx="10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Login request </a:t>
            </a:r>
            <a:endParaRPr lang="ko-KR" altLang="en-US" sz="100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154768" y="3378716"/>
            <a:ext cx="3606801" cy="13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4274" y="3140550"/>
            <a:ext cx="1904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Response user info check fail</a:t>
            </a:r>
            <a:endParaRPr lang="ko-KR" altLang="en-US" sz="1000"/>
          </a:p>
        </p:txBody>
      </p:sp>
      <p:sp>
        <p:nvSpPr>
          <p:cNvPr id="20" name="타원 19"/>
          <p:cNvSpPr/>
          <p:nvPr/>
        </p:nvSpPr>
        <p:spPr>
          <a:xfrm>
            <a:off x="4936068" y="780989"/>
            <a:ext cx="1651000" cy="1176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LgVideoChat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176848" y="2914974"/>
            <a:ext cx="1452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 data check fail</a:t>
            </a:r>
            <a:endParaRPr lang="ko-KR" altLang="en-US" sz="1000"/>
          </a:p>
        </p:txBody>
      </p:sp>
      <p:cxnSp>
        <p:nvCxnSpPr>
          <p:cNvPr id="27" name="직선 연결선 26"/>
          <p:cNvCxnSpPr>
            <a:stCxn id="4" idx="2"/>
          </p:cNvCxnSpPr>
          <p:nvPr/>
        </p:nvCxnSpPr>
        <p:spPr>
          <a:xfrm>
            <a:off x="2154768" y="1837266"/>
            <a:ext cx="35983" cy="4944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780618" y="1943024"/>
            <a:ext cx="27517" cy="4797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>
            <a:off x="9702802" y="1837266"/>
            <a:ext cx="69842" cy="4887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18197" y="3600561"/>
            <a:ext cx="1697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 data check Success</a:t>
            </a:r>
            <a:endParaRPr lang="ko-KR" altLang="en-US" sz="100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2184400" y="4148838"/>
            <a:ext cx="3651408" cy="129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03911" y="3905607"/>
            <a:ext cx="183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 OTP code &amp; confirm</a:t>
            </a:r>
            <a:endParaRPr lang="ko-KR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10131323" y="4417703"/>
            <a:ext cx="1697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OTP info check Fail</a:t>
            </a:r>
            <a:endParaRPr lang="ko-KR" altLang="en-US" sz="1000"/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5794147" y="4783217"/>
            <a:ext cx="3935020" cy="184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52416" y="4531707"/>
            <a:ext cx="1412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Fail result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9729167" y="5148830"/>
            <a:ext cx="1697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OTP info check Success</a:t>
            </a:r>
            <a:endParaRPr lang="ko-KR" altLang="en-US" sz="1000"/>
          </a:p>
        </p:txBody>
      </p:sp>
      <p:cxnSp>
        <p:nvCxnSpPr>
          <p:cNvPr id="57" name="직선 화살표 연결선 56"/>
          <p:cNvCxnSpPr/>
          <p:nvPr/>
        </p:nvCxnSpPr>
        <p:spPr>
          <a:xfrm flipH="1" flipV="1">
            <a:off x="5810245" y="5285364"/>
            <a:ext cx="3941233" cy="205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40035" y="5046779"/>
            <a:ext cx="1627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Login Success</a:t>
            </a:r>
            <a:endParaRPr lang="ko-KR" altLang="en-US" sz="100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190751" y="5603101"/>
            <a:ext cx="362161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02510" y="5356880"/>
            <a:ext cx="173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Login Success</a:t>
            </a:r>
            <a:endParaRPr lang="ko-KR" altLang="en-US" sz="1000"/>
          </a:p>
        </p:txBody>
      </p:sp>
      <p:sp>
        <p:nvSpPr>
          <p:cNvPr id="73" name="TextBox 72"/>
          <p:cNvSpPr txBox="1"/>
          <p:nvPr/>
        </p:nvSpPr>
        <p:spPr>
          <a:xfrm>
            <a:off x="212728" y="1762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Login Process</a:t>
            </a:r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769011" y="2861124"/>
            <a:ext cx="3902047" cy="17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07865" y="2599109"/>
            <a:ext cx="1284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request OTP code</a:t>
            </a:r>
            <a:endParaRPr lang="ko-KR" altLang="en-US" sz="1000"/>
          </a:p>
        </p:txBody>
      </p:sp>
      <p:sp>
        <p:nvSpPr>
          <p:cNvPr id="40" name="원형 화살표 39"/>
          <p:cNvSpPr/>
          <p:nvPr/>
        </p:nvSpPr>
        <p:spPr>
          <a:xfrm rot="5400000">
            <a:off x="9602112" y="2651432"/>
            <a:ext cx="365085" cy="773306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원형 화살표 40"/>
          <p:cNvSpPr/>
          <p:nvPr/>
        </p:nvSpPr>
        <p:spPr>
          <a:xfrm rot="5400000">
            <a:off x="9576684" y="4188325"/>
            <a:ext cx="473414" cy="715833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5787934" y="3211837"/>
            <a:ext cx="3941233" cy="20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23234" y="2972943"/>
            <a:ext cx="1900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user info check fail</a:t>
            </a:r>
            <a:endParaRPr lang="ko-KR" altLang="en-US" sz="1000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2150086" y="3729916"/>
            <a:ext cx="7573882" cy="32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06347" y="3476958"/>
            <a:ext cx="1661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Send E-mail( OTP info )</a:t>
            </a:r>
            <a:endParaRPr lang="ko-KR" altLang="en-US" sz="1000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2180311" y="4980882"/>
            <a:ext cx="3607623" cy="72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85468" y="4734661"/>
            <a:ext cx="1457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Fail result</a:t>
            </a:r>
            <a:endParaRPr lang="ko-KR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703316" y="3638969"/>
            <a:ext cx="1452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User check OTP code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6283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539220"/>
            <a:ext cx="5962650" cy="591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483" y="308940"/>
            <a:ext cx="53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 authentication &amp; Secure </a:t>
            </a:r>
            <a:r>
              <a:rPr lang="en-US" altLang="ko-KR" dirty="0"/>
              <a:t>communication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6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483" y="308940"/>
            <a:ext cx="53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validation check by backend server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64" y="818898"/>
            <a:ext cx="6995997" cy="55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5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483" y="308940"/>
            <a:ext cx="60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Database table design for two factor authentication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51" y="1682171"/>
            <a:ext cx="7252269" cy="34776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" y="1603794"/>
            <a:ext cx="4529546" cy="2421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608046" y="2669177"/>
            <a:ext cx="301205" cy="1114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45486" y="2364376"/>
            <a:ext cx="1933303" cy="11756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239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성찬훈/책임연구원/Mobile기술개발실 Framework기술Task(chanhun.sung@lge.com)</dc:creator>
  <cp:lastModifiedBy>하종오/책임연구원/Security Unit(jongoh.ha@lge.com)</cp:lastModifiedBy>
  <cp:revision>51</cp:revision>
  <dcterms:created xsi:type="dcterms:W3CDTF">2023-06-15T04:37:32Z</dcterms:created>
  <dcterms:modified xsi:type="dcterms:W3CDTF">2023-06-23T05:34:43Z</dcterms:modified>
</cp:coreProperties>
</file>