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60" r:id="rId6"/>
    <p:sldId id="261" r:id="rId7"/>
    <p:sldId id="265" r:id="rId8"/>
    <p:sldId id="266" r:id="rId9"/>
    <p:sldId id="267" r:id="rId10"/>
    <p:sldId id="268" r:id="rId11"/>
    <p:sldId id="270" r:id="rId12"/>
    <p:sldId id="269" r:id="rId13"/>
    <p:sldId id="273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4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0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3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6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1772-2819-46EE-A614-AA195AEE7A7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98404-BB94-4B34-BBD0-5ECBB3302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6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al.email/mesages" TargetMode="External"/><Relationship Id="rId2" Type="http://schemas.openxmlformats.org/officeDocument/2006/relationships/hyperlink" Target="mailto:chaim48@ethereal.emai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5" y="851760"/>
            <a:ext cx="9719015" cy="5584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864" y="103909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LgVideoChatDemo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0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7" y="5088520"/>
            <a:ext cx="51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err="1" smtClean="0"/>
              <a:t>Afer</a:t>
            </a:r>
            <a:r>
              <a:rPr lang="en-US" altLang="ko-KR" sz="1000" dirty="0" smtClean="0"/>
              <a:t> input a OTP code, a notification popup will be displayed.</a:t>
            </a:r>
            <a:endParaRPr lang="ko-KR" alt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357289" y="83127"/>
            <a:ext cx="19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Update (cont.)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143" y="613064"/>
            <a:ext cx="785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Error Case (current password is wrong when changing e-mail)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3" y="1367490"/>
            <a:ext cx="4904384" cy="31523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883" y="1367489"/>
            <a:ext cx="4292541" cy="315233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748950" y="2652665"/>
            <a:ext cx="1013989" cy="425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855960" y="1783533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3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289" y="83127"/>
            <a:ext cx="23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Update (cont</a:t>
            </a:r>
            <a:r>
              <a:rPr lang="en-US" altLang="ko-KR" dirty="0" smtClean="0"/>
              <a:t>.)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8143" y="613064"/>
            <a:ext cx="785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Error Case (input OTP code is wrong when changing e-mail)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8147" y="5088520"/>
            <a:ext cx="51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If the OTP code is wrong, a notification popup will be displayed.</a:t>
            </a:r>
            <a:endParaRPr lang="ko-KR" altLang="en-US" sz="10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7" y="1296052"/>
            <a:ext cx="4993693" cy="3688965"/>
          </a:xfrm>
          <a:prstGeom prst="rect">
            <a:avLst/>
          </a:prstGeom>
        </p:spPr>
      </p:pic>
      <p:sp>
        <p:nvSpPr>
          <p:cNvPr id="10" name="곱셈 기호 9"/>
          <p:cNvSpPr/>
          <p:nvPr/>
        </p:nvSpPr>
        <p:spPr>
          <a:xfrm>
            <a:off x="2032503" y="3508424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89" y="83127"/>
            <a:ext cx="230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Update (cont</a:t>
            </a:r>
            <a:r>
              <a:rPr lang="en-US" altLang="ko-KR" dirty="0" smtClean="0"/>
              <a:t>.)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8143" y="613064"/>
            <a:ext cx="785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Error Case (new Email is already registered)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8143" y="5151372"/>
            <a:ext cx="340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If the email is </a:t>
            </a:r>
            <a:r>
              <a:rPr lang="en-US" altLang="ko-KR" sz="1000" dirty="0" err="1" smtClean="0"/>
              <a:t>alreay</a:t>
            </a:r>
            <a:r>
              <a:rPr lang="en-US" altLang="ko-KR" sz="1000" dirty="0" smtClean="0"/>
              <a:t> registered, a notification popup will be displayed.</a:t>
            </a:r>
            <a:endParaRPr lang="ko-KR" altLang="en-US" sz="1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2" y="1293662"/>
            <a:ext cx="2548835" cy="3681651"/>
          </a:xfrm>
          <a:prstGeom prst="rect">
            <a:avLst/>
          </a:prstGeom>
        </p:spPr>
      </p:pic>
      <p:sp>
        <p:nvSpPr>
          <p:cNvPr id="6" name="곱셈 기호 5"/>
          <p:cNvSpPr/>
          <p:nvPr/>
        </p:nvSpPr>
        <p:spPr>
          <a:xfrm>
            <a:off x="1658533" y="2808563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96" y="1158188"/>
            <a:ext cx="9686970" cy="555064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95" y="5018854"/>
            <a:ext cx="6275829" cy="68647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046" y="4468039"/>
            <a:ext cx="3066498" cy="125858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180133" y="1448739"/>
            <a:ext cx="522056" cy="441148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17224" y="1429214"/>
            <a:ext cx="610231" cy="460673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0"/>
            <a:endCxn id="21" idx="1"/>
          </p:cNvCxnSpPr>
          <p:nvPr/>
        </p:nvCxnSpPr>
        <p:spPr>
          <a:xfrm flipV="1">
            <a:off x="2422340" y="938372"/>
            <a:ext cx="201206" cy="49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" idx="0"/>
            <a:endCxn id="20" idx="2"/>
          </p:cNvCxnSpPr>
          <p:nvPr/>
        </p:nvCxnSpPr>
        <p:spPr>
          <a:xfrm flipH="1" flipV="1">
            <a:off x="1102007" y="1241467"/>
            <a:ext cx="339154" cy="20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506642" y="2101159"/>
            <a:ext cx="1055466" cy="351099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5" idx="0"/>
          </p:cNvCxnSpPr>
          <p:nvPr/>
        </p:nvCxnSpPr>
        <p:spPr>
          <a:xfrm flipH="1" flipV="1">
            <a:off x="7907481" y="1288476"/>
            <a:ext cx="126894" cy="81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086599" y="762548"/>
            <a:ext cx="4201794" cy="525928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Displays the user's contact </a:t>
            </a:r>
            <a:r>
              <a:rPr lang="en-US" altLang="ko-KR" sz="1200" dirty="0" smtClean="0">
                <a:solidFill>
                  <a:schemeClr val="tx1"/>
                </a:solidFill>
              </a:rPr>
              <a:t>list.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If you want to call, you can select one and connect.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1516" y="715539"/>
            <a:ext cx="1620982" cy="525928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Request call connect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3546" y="675408"/>
            <a:ext cx="1620982" cy="525928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Request start server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44067" y="4770078"/>
            <a:ext cx="884648" cy="300378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92013" y="5083793"/>
            <a:ext cx="5212794" cy="525928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Displays </a:t>
            </a:r>
            <a:r>
              <a:rPr lang="en-US" altLang="ko-KR" sz="1200" dirty="0" smtClean="0">
                <a:solidFill>
                  <a:schemeClr val="tx1"/>
                </a:solidFill>
              </a:rPr>
              <a:t>the call status ( calling or waiting )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if status is calling, show other party information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189" y="2452258"/>
            <a:ext cx="3408495" cy="2152052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7607055" y="4257010"/>
            <a:ext cx="1055466" cy="351099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>
            <a:stCxn id="26" idx="3"/>
          </p:cNvCxnSpPr>
          <p:nvPr/>
        </p:nvCxnSpPr>
        <p:spPr>
          <a:xfrm>
            <a:off x="1928715" y="4920267"/>
            <a:ext cx="175074" cy="39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482593" y="4553573"/>
            <a:ext cx="2348345" cy="106044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Displays </a:t>
            </a:r>
            <a:r>
              <a:rPr lang="en-US" altLang="ko-KR" sz="1200" dirty="0" smtClean="0">
                <a:solidFill>
                  <a:schemeClr val="tx1"/>
                </a:solidFill>
              </a:rPr>
              <a:t>call history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2" idx="3"/>
            <a:endCxn id="35" idx="1"/>
          </p:cNvCxnSpPr>
          <p:nvPr/>
        </p:nvCxnSpPr>
        <p:spPr>
          <a:xfrm>
            <a:off x="8662521" y="4432560"/>
            <a:ext cx="820072" cy="651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7556" y="138935"/>
            <a:ext cx="74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Etc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96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556" y="138935"/>
            <a:ext cx="2478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/>
              <a:t>. Fake Email Service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633046"/>
            <a:ext cx="8581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All emails are set to be received to the account below. </a:t>
            </a:r>
          </a:p>
          <a:p>
            <a:r>
              <a:rPr lang="en-US" altLang="ko-KR" sz="1200" dirty="0"/>
              <a:t>Since the mail is received to the account below, not the actual registered mail, you can check the OTP reception and activation mail in the account below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Email: </a:t>
            </a:r>
            <a:r>
              <a:rPr lang="en-US" altLang="ko-KR" sz="1200" dirty="0">
                <a:hlinkClick r:id="rId2"/>
              </a:rPr>
              <a:t>chaim48@ethereal.email</a:t>
            </a:r>
            <a:endParaRPr lang="en-US" altLang="ko-KR" sz="1200" dirty="0"/>
          </a:p>
          <a:p>
            <a:r>
              <a:rPr lang="en-US" altLang="ko-KR" sz="1200" dirty="0"/>
              <a:t>Password: </a:t>
            </a:r>
            <a:r>
              <a:rPr lang="en-US" altLang="ko-KR" sz="1200" dirty="0" smtClean="0"/>
              <a:t>eezpJY5ZAR8V9hRQbT</a:t>
            </a:r>
          </a:p>
          <a:p>
            <a:endParaRPr lang="en-US" altLang="ko-KR" sz="1200" dirty="0"/>
          </a:p>
          <a:p>
            <a:r>
              <a:rPr lang="en-US" altLang="ko-KR" sz="1200" dirty="0"/>
              <a:t>Fake Email Service</a:t>
            </a:r>
          </a:p>
          <a:p>
            <a:r>
              <a:rPr lang="en-US" altLang="ko-KR" sz="1200" dirty="0"/>
              <a:t>Go to </a:t>
            </a:r>
            <a:r>
              <a:rPr lang="en-US" altLang="ko-KR" sz="1200" dirty="0">
                <a:hlinkClick r:id="rId3"/>
              </a:rPr>
              <a:t>https://ethereal.email</a:t>
            </a:r>
            <a:r>
              <a:rPr lang="en-US" altLang="ko-KR" sz="1200" dirty="0"/>
              <a:t> and login.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2466449"/>
            <a:ext cx="11096625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75" y="3420941"/>
            <a:ext cx="6153150" cy="31813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150469" y="4255477"/>
            <a:ext cx="1019908" cy="536331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7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1" y="634917"/>
            <a:ext cx="3893366" cy="15051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507" y="166255"/>
            <a:ext cx="23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Sign-up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821" y="6144422"/>
            <a:ext cx="25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Input a e-mail address and press “Duplicate Check”</a:t>
            </a:r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4308562" y="6195605"/>
            <a:ext cx="25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Input a e-mail address and press “Duplicate Check”</a:t>
            </a:r>
            <a:endParaRPr lang="ko-KR" altLang="en-US" sz="10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920" y="2473903"/>
            <a:ext cx="3919234" cy="14129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067" y="5477468"/>
            <a:ext cx="3380940" cy="91819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3365260" y="3493349"/>
            <a:ext cx="621199" cy="278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015016" y="2966479"/>
            <a:ext cx="607268" cy="296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9638064" y="4781821"/>
            <a:ext cx="290946" cy="51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52308" y="3955867"/>
            <a:ext cx="251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Check your e-mail Confirmation</a:t>
            </a:r>
            <a:endParaRPr lang="ko-KR" alt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7938938" y="6395660"/>
            <a:ext cx="25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If sign-up </a:t>
            </a:r>
            <a:r>
              <a:rPr lang="en-US" altLang="ko-KR" sz="1000" dirty="0"/>
              <a:t>success</a:t>
            </a:r>
            <a:r>
              <a:rPr lang="en-US" altLang="ko-KR" sz="1000" dirty="0" smtClean="0"/>
              <a:t>, notification message will be displayed</a:t>
            </a:r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314766" y="947629"/>
            <a:ext cx="492989" cy="503497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21" y="2579246"/>
            <a:ext cx="2607482" cy="34658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054" y="2096226"/>
            <a:ext cx="2660144" cy="39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5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3" y="1163786"/>
            <a:ext cx="2896276" cy="2718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143" y="4168010"/>
            <a:ext cx="25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If e-mail is already exist, the a notification popup will be displayed.</a:t>
            </a:r>
            <a:endParaRPr lang="ko-KR" altLang="en-US" sz="1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02" y="1163786"/>
            <a:ext cx="2895318" cy="2718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88402" y="4168010"/>
            <a:ext cx="25187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All items are mandatory.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If some items are empty, a notification popup will be displayed.</a:t>
            </a:r>
            <a:endParaRPr lang="ko-KR" altLang="en-US" sz="1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231" y="1163786"/>
            <a:ext cx="2879320" cy="2718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91920" y="4168010"/>
            <a:ext cx="25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If password is not matched, a notification popup will be displayed.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336507" y="166255"/>
            <a:ext cx="23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Sign-up (cont.)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8143" y="613064"/>
            <a:ext cx="23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Error Case</a:t>
            </a:r>
            <a:endParaRPr lang="ko-KR" altLang="en-US"/>
          </a:p>
        </p:txBody>
      </p:sp>
      <p:sp>
        <p:nvSpPr>
          <p:cNvPr id="10" name="곱셈 기호 9"/>
          <p:cNvSpPr/>
          <p:nvPr/>
        </p:nvSpPr>
        <p:spPr>
          <a:xfrm>
            <a:off x="1281161" y="1627669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5382564" y="2282296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셈 기호 13"/>
          <p:cNvSpPr/>
          <p:nvPr/>
        </p:nvSpPr>
        <p:spPr>
          <a:xfrm>
            <a:off x="9604891" y="2230444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9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69" y="1189099"/>
            <a:ext cx="2783530" cy="2613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1269" y="4042365"/>
            <a:ext cx="2480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If input value is wrong, a notification popup will be displayed.</a:t>
            </a:r>
            <a:br>
              <a:rPr lang="en-US" altLang="ko-KR" sz="1000" dirty="0" smtClean="0"/>
            </a:br>
            <a:r>
              <a:rPr lang="en-US" altLang="ko-KR" sz="1000" dirty="0" smtClean="0"/>
              <a:t>Ex). IP Address</a:t>
            </a: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336507" y="166255"/>
            <a:ext cx="239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Sign-up (cont.)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8143" y="613064"/>
            <a:ext cx="23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Error Case</a:t>
            </a:r>
            <a:endParaRPr lang="ko-KR" altLang="en-US"/>
          </a:p>
        </p:txBody>
      </p:sp>
      <p:sp>
        <p:nvSpPr>
          <p:cNvPr id="6" name="곱셈 기호 5"/>
          <p:cNvSpPr/>
          <p:nvPr/>
        </p:nvSpPr>
        <p:spPr>
          <a:xfrm>
            <a:off x="2136515" y="3144742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41" y="964376"/>
            <a:ext cx="4145026" cy="157682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7" y="878667"/>
            <a:ext cx="3893366" cy="1505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5846" y="5978722"/>
            <a:ext cx="251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Write a e-mail address &amp; password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Press “generate OTP”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OTP send your registered e-mail</a:t>
            </a:r>
            <a:br>
              <a:rPr lang="en-US" altLang="ko-KR" sz="1000" dirty="0" smtClean="0"/>
            </a:b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357289" y="83127"/>
            <a:ext cx="19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Sign-in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83142" y="6063301"/>
            <a:ext cx="251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Input your </a:t>
            </a:r>
            <a:r>
              <a:rPr lang="en-US" altLang="ko-KR" sz="1000" dirty="0"/>
              <a:t>OTP code </a:t>
            </a:r>
            <a:r>
              <a:rPr lang="en-US" altLang="ko-KR" sz="1000" dirty="0" smtClean="0"/>
              <a:t>&amp; press “confirm”</a:t>
            </a:r>
            <a:br>
              <a:rPr lang="en-US" altLang="ko-KR" sz="1000" dirty="0" smtClean="0"/>
            </a:br>
            <a:endParaRPr lang="ko-KR" altLang="en-US" sz="1000"/>
          </a:p>
        </p:txBody>
      </p:sp>
      <p:sp>
        <p:nvSpPr>
          <p:cNvPr id="17" name="TextBox 16"/>
          <p:cNvSpPr txBox="1"/>
          <p:nvPr/>
        </p:nvSpPr>
        <p:spPr>
          <a:xfrm>
            <a:off x="7821062" y="6132610"/>
            <a:ext cx="2513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If </a:t>
            </a:r>
            <a:r>
              <a:rPr lang="en-US" altLang="ko-KR" sz="1000" dirty="0"/>
              <a:t>OTP code </a:t>
            </a:r>
            <a:r>
              <a:rPr lang="en-US" altLang="ko-KR" sz="1000" dirty="0" smtClean="0"/>
              <a:t>matched, sign-in will be success.</a:t>
            </a:r>
            <a:endParaRPr lang="ko-KR" altLang="en-US" sz="1000"/>
          </a:p>
        </p:txBody>
      </p:sp>
      <p:sp>
        <p:nvSpPr>
          <p:cNvPr id="18" name="오른쪽 화살표 17"/>
          <p:cNvSpPr/>
          <p:nvPr/>
        </p:nvSpPr>
        <p:spPr>
          <a:xfrm>
            <a:off x="3202841" y="4575363"/>
            <a:ext cx="943303" cy="29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6786405" y="4556137"/>
            <a:ext cx="861579" cy="31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778860" y="1173326"/>
            <a:ext cx="495728" cy="482203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685456" y="1524190"/>
            <a:ext cx="10390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51208" y="1314500"/>
            <a:ext cx="1381991" cy="482203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34137" y="537328"/>
            <a:ext cx="4221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After </a:t>
            </a:r>
            <a:r>
              <a:rPr lang="en-US" altLang="ko-KR" sz="1000" dirty="0"/>
              <a:t>sign-in success</a:t>
            </a:r>
            <a:r>
              <a:rPr lang="en-US" altLang="ko-KR" sz="1000" dirty="0" smtClean="0"/>
              <a:t>, sign-up &amp; </a:t>
            </a:r>
            <a:r>
              <a:rPr lang="en-US" altLang="ko-KR" sz="1000" dirty="0"/>
              <a:t>sign-in are </a:t>
            </a:r>
            <a:r>
              <a:rPr lang="en-US" altLang="ko-KR" sz="1000" dirty="0" smtClean="0"/>
              <a:t>disabled. </a:t>
            </a:r>
            <a:br>
              <a:rPr lang="en-US" altLang="ko-KR" sz="1000" dirty="0" smtClean="0"/>
            </a:br>
            <a:r>
              <a:rPr lang="en-US" altLang="ko-KR" sz="1000" dirty="0" smtClean="0"/>
              <a:t>- Update is enabled</a:t>
            </a:r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49" y="3206240"/>
            <a:ext cx="2828594" cy="27382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05" y="3521012"/>
            <a:ext cx="2190254" cy="2387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926" y="3000492"/>
            <a:ext cx="2114263" cy="29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6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7" y="1397365"/>
            <a:ext cx="2358736" cy="2946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147" y="4548192"/>
            <a:ext cx="2518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If </a:t>
            </a:r>
            <a:r>
              <a:rPr lang="en-US" altLang="ko-KR" sz="1000" dirty="0"/>
              <a:t>OTP code </a:t>
            </a:r>
            <a:r>
              <a:rPr lang="en-US" altLang="ko-KR" sz="1000" dirty="0" smtClean="0"/>
              <a:t>not matched</a:t>
            </a:r>
            <a:r>
              <a:rPr lang="en-US" altLang="ko-KR" sz="1000" dirty="0"/>
              <a:t>, </a:t>
            </a:r>
            <a:r>
              <a:rPr lang="en-US" altLang="ko-KR" sz="1000" dirty="0" smtClean="0"/>
              <a:t>a notification </a:t>
            </a:r>
            <a:r>
              <a:rPr lang="en-US" altLang="ko-KR" sz="1000" dirty="0"/>
              <a:t>popup is displayed.</a:t>
            </a: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357289" y="83127"/>
            <a:ext cx="19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Sign-in (cont.)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8143" y="613064"/>
            <a:ext cx="23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Error Case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28" y="1397363"/>
            <a:ext cx="4654714" cy="29465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9528" y="4471248"/>
            <a:ext cx="2480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If e-mail and password is not matched, a notification popup will be displayed.</a:t>
            </a:r>
            <a:endParaRPr lang="ko-KR" altLang="en-US" sz="1000"/>
          </a:p>
        </p:txBody>
      </p:sp>
      <p:sp>
        <p:nvSpPr>
          <p:cNvPr id="8" name="곱셈 기호 7"/>
          <p:cNvSpPr/>
          <p:nvPr/>
        </p:nvSpPr>
        <p:spPr>
          <a:xfrm>
            <a:off x="1674018" y="2513548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5802746" y="2309022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2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89" y="83127"/>
            <a:ext cx="19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Update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" y="521889"/>
            <a:ext cx="3467812" cy="138751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255082" y="826541"/>
            <a:ext cx="450904" cy="425809"/>
          </a:xfrm>
          <a:prstGeom prst="round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6" y="2681851"/>
            <a:ext cx="5016644" cy="32549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891" y="2602625"/>
            <a:ext cx="3609108" cy="33341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9743" y="6094197"/>
            <a:ext cx="433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Set a Current password, New e-mail address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Press “Duplicate Check”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Press “Generate OTP”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Check your e-mail for OTP code.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7355452" y="6094197"/>
            <a:ext cx="433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E-mail will be </a:t>
            </a:r>
            <a:r>
              <a:rPr lang="en-US" altLang="ko-KR" sz="1000" dirty="0" err="1" smtClean="0"/>
              <a:t>chage</a:t>
            </a:r>
            <a:endParaRPr lang="ko-KR" altLang="en-US" sz="1000"/>
          </a:p>
        </p:txBody>
      </p:sp>
      <p:sp>
        <p:nvSpPr>
          <p:cNvPr id="13" name="오른쪽 화살표 12"/>
          <p:cNvSpPr/>
          <p:nvPr/>
        </p:nvSpPr>
        <p:spPr>
          <a:xfrm>
            <a:off x="5944517" y="4135583"/>
            <a:ext cx="1111827" cy="529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9743" y="2291892"/>
            <a:ext cx="19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e-mail update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289" y="83127"/>
            <a:ext cx="19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Update (cont.)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289" y="602673"/>
            <a:ext cx="277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Password update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9" y="1270916"/>
            <a:ext cx="5533884" cy="3600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4609" y="5170277"/>
            <a:ext cx="4330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Input a current password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Input a new password  &amp; confirm password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Press “Generate OTP”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Check your e-mail for OTP code.</a:t>
            </a:r>
            <a:endParaRPr lang="ko-KR" altLang="en-US" sz="1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912" y="1270916"/>
            <a:ext cx="3954340" cy="36004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6285589" y="2878282"/>
            <a:ext cx="883227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15912" y="5170277"/>
            <a:ext cx="4330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Password will be change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2858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89" y="83127"/>
            <a:ext cx="192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Update (cont.)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143" y="613064"/>
            <a:ext cx="785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Error Case (current password is wrong when changing password)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89" y="1143001"/>
            <a:ext cx="4768271" cy="30653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118" y="1143001"/>
            <a:ext cx="4338638" cy="3060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289" y="4498750"/>
            <a:ext cx="251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48147" y="4548192"/>
            <a:ext cx="51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/>
              <a:t>After input OTP code and confirmation, a notification popup will be displayed.</a:t>
            </a:r>
            <a:endParaRPr lang="ko-KR" altLang="en-US" sz="1000"/>
          </a:p>
        </p:txBody>
      </p:sp>
      <p:sp>
        <p:nvSpPr>
          <p:cNvPr id="8" name="오른쪽 화살표 7"/>
          <p:cNvSpPr/>
          <p:nvPr/>
        </p:nvSpPr>
        <p:spPr>
          <a:xfrm>
            <a:off x="5351318" y="2244436"/>
            <a:ext cx="1174173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셈 기호 8"/>
          <p:cNvSpPr/>
          <p:nvPr/>
        </p:nvSpPr>
        <p:spPr>
          <a:xfrm>
            <a:off x="1616663" y="1509976"/>
            <a:ext cx="253497" cy="3259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5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473</Words>
  <Application>Microsoft Office PowerPoint</Application>
  <PresentationFormat>와이드스크린</PresentationFormat>
  <Paragraphs>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성찬훈/책임연구원/Mobile기술개발실 Framework기술Task(chanhun.sung@lge.com)</dc:creator>
  <cp:lastModifiedBy>성찬훈/책임연구원/Mobile기술개발실 Framework기술Task(chanhun.sung@lge.com)</cp:lastModifiedBy>
  <cp:revision>65</cp:revision>
  <dcterms:created xsi:type="dcterms:W3CDTF">2023-06-15T04:37:32Z</dcterms:created>
  <dcterms:modified xsi:type="dcterms:W3CDTF">2023-06-22T10:03:38Z</dcterms:modified>
</cp:coreProperties>
</file>