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Terraform AWS Infrastructure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구성 및 자동화된 AWS 인프라 구축</a:t>
            </a:r>
          </a:p>
          <a:p>
            <a:r>
              <a:t>발표자: Gunsoo Lee</a:t>
            </a:r>
          </a:p>
          <a:p>
            <a:r>
              <a:t>발표일: 2025년 XX월 XX일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인프라 구성도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VPC (10.0.0.0/16) -&gt; Public Subnet (10.0.1.0/24)</a:t>
            </a:r>
          </a:p>
          <a:p>
            <a:pPr/>
            <a:r>
              <a:t>Public Subnet -&gt; EC2 Instance (t2.micro)</a:t>
            </a:r>
          </a:p>
          <a:p>
            <a:pPr/>
            <a:r>
              <a:t>EC2 -&gt; Internet Gateway 연결</a:t>
            </a:r>
          </a:p>
          <a:p>
            <a:pPr/>
            <a:r>
              <a:t>S3 Bucket: 상태 파일 저장</a:t>
            </a:r>
          </a:p>
          <a:p>
            <a:pPr/>
            <a:r>
              <a:t>DynamoDB: 상태 잠금 관리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컴포넌트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VPC: 전체 네트워크 컨테이너</a:t>
            </a:r>
          </a:p>
          <a:p>
            <a:pPr/>
            <a:r>
              <a:t>Public Subnet: 외부와 연결 가능한 서브넷</a:t>
            </a:r>
          </a:p>
          <a:p>
            <a:pPr/>
            <a:r>
              <a:t>EC2: Amazon Linux 2, t2.micro</a:t>
            </a:r>
          </a:p>
          <a:p>
            <a:pPr/>
            <a:r>
              <a:t>Internet Gateway: 외부 통신 가능</a:t>
            </a:r>
          </a:p>
          <a:p>
            <a:pPr/>
            <a:r>
              <a:t>S3: 상태 파일 저장소</a:t>
            </a:r>
          </a:p>
          <a:p>
            <a:pPr/>
            <a:r>
              <a:t>DynamoDB: 상태 잠금 관리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보안 구성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S3: AES256 암호화, 퍼블릭 접근 차단</a:t>
            </a:r>
          </a:p>
          <a:p>
            <a:pPr/>
            <a:r>
              <a:t>EC2: SSH (22), HTTP (80), HTTPS (443)만 허용</a:t>
            </a:r>
          </a:p>
          <a:p>
            <a:pPr/>
            <a:r>
              <a:t>모든 리소스에 태깅 적용 (Environment = dev)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Backend 구성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S3: 상태 파일 저장</a:t>
            </a:r>
          </a:p>
          <a:p>
            <a:pPr/>
            <a:r>
              <a:t>DynamoDB: 상태 잠금 관리</a:t>
            </a:r>
          </a:p>
          <a:p>
            <a:pPr/>
            <a:r>
              <a:t>버킷 이름: gunsu-private-bucket-8926937-state</a:t>
            </a:r>
          </a:p>
          <a:p>
            <a:pPr/>
            <a:r>
              <a:t>테이블 이름: terraform-state-lock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실행 절차 (3단계)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로컬 백엔드로 초기 적용</a:t>
            </a:r>
          </a:p>
          <a:p>
            <a:pPr/>
            <a:r>
              <a:t>2. S3 백엔드로 전환 및 상태 마이그레이션</a:t>
            </a:r>
          </a:p>
          <a:p>
            <a:pPr/>
            <a:r>
              <a:t>3. terraform plan &amp; apply로 정규 작업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콘솔 확인 항목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S3: 상태 버킷 확인</a:t>
            </a:r>
          </a:p>
          <a:p>
            <a:pPr/>
            <a:r>
              <a:t>DynamoDB: 테이블 존재 여부</a:t>
            </a:r>
          </a:p>
          <a:p>
            <a:pPr/>
            <a:r>
              <a:t>EC2: 인스턴스 상태</a:t>
            </a:r>
          </a:p>
          <a:p>
            <a:pPr/>
            <a:r>
              <a:t>VPC: 서브넷, 라우팅, IGW 연결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주의사항 및 보안 포인트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terraform.tfvars는 Git 저장소 제외</a:t>
            </a:r>
          </a:p>
          <a:p>
            <a:pPr/>
            <a:r>
              <a:t>AMI ID는 최신 Amazon Linux 2 사용</a:t>
            </a:r>
          </a:p>
          <a:p>
            <a:pPr/>
            <a:r>
              <a:t>모든 리소스는 us-east-1 리전에 배포</a:t>
            </a:r>
          </a:p>
          <a:p>
            <a:pPr/>
            <a:r>
              <a:t>EC2는 Free Tier 인스턴스 사용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마무리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✅ 자동화된 AWS 인프라 구성</a:t>
            </a:r>
          </a:p>
          <a:p>
            <a:pPr/>
            <a:r>
              <a:t>✅ S3 + DynamoDB 백엔드로 안정성 강화</a:t>
            </a:r>
          </a:p>
          <a:p>
            <a:pPr/>
            <a:r>
              <a:t>✅ 코드 기반 인프라 관리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