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7"/>
    <p:restoredTop sz="94675"/>
  </p:normalViewPr>
  <p:slideViewPr>
    <p:cSldViewPr snapToGrid="0" snapToObjects="1">
      <p:cViewPr varScale="1">
        <p:scale>
          <a:sx n="192" d="100"/>
          <a:sy n="192" d="100"/>
        </p:scale>
        <p:origin x="672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5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53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6717DA-8AF7-4EEF-B4E2-0783E38B36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4519521-0758-4508-A96C-F2E9AFCF9130}">
      <dgm:prSet/>
      <dgm:spPr/>
      <dgm:t>
        <a:bodyPr/>
        <a:lstStyle/>
        <a:p>
          <a:r>
            <a:rPr lang="en-US"/>
            <a:t>VPC (10.0.0.0/16) -&gt; Public Subnet (10.0.1.0/24)</a:t>
          </a:r>
        </a:p>
      </dgm:t>
    </dgm:pt>
    <dgm:pt modelId="{D9E598E7-99EA-42AA-B4BA-172DB76967CE}" type="parTrans" cxnId="{C60FA889-062D-4EB5-850D-A97093FF3F03}">
      <dgm:prSet/>
      <dgm:spPr/>
      <dgm:t>
        <a:bodyPr/>
        <a:lstStyle/>
        <a:p>
          <a:endParaRPr lang="en-US"/>
        </a:p>
      </dgm:t>
    </dgm:pt>
    <dgm:pt modelId="{0E082730-E94A-4CA3-92CA-655A05C555BD}" type="sibTrans" cxnId="{C60FA889-062D-4EB5-850D-A97093FF3F03}">
      <dgm:prSet/>
      <dgm:spPr/>
      <dgm:t>
        <a:bodyPr/>
        <a:lstStyle/>
        <a:p>
          <a:endParaRPr lang="en-US"/>
        </a:p>
      </dgm:t>
    </dgm:pt>
    <dgm:pt modelId="{B7CD01C5-F026-4093-91AD-529FD35242E1}">
      <dgm:prSet/>
      <dgm:spPr/>
      <dgm:t>
        <a:bodyPr/>
        <a:lstStyle/>
        <a:p>
          <a:r>
            <a:rPr lang="en-US"/>
            <a:t>Public Subnet -&gt; EC2 Instance (t2.micro)</a:t>
          </a:r>
        </a:p>
      </dgm:t>
    </dgm:pt>
    <dgm:pt modelId="{88BD51AE-1777-4F3B-9CDC-29E7F22E7705}" type="parTrans" cxnId="{D6DD0875-00F5-4405-AFB7-56B184602F54}">
      <dgm:prSet/>
      <dgm:spPr/>
      <dgm:t>
        <a:bodyPr/>
        <a:lstStyle/>
        <a:p>
          <a:endParaRPr lang="en-US"/>
        </a:p>
      </dgm:t>
    </dgm:pt>
    <dgm:pt modelId="{F30A5054-31A8-4CC2-99D4-BA9D3323E060}" type="sibTrans" cxnId="{D6DD0875-00F5-4405-AFB7-56B184602F54}">
      <dgm:prSet/>
      <dgm:spPr/>
      <dgm:t>
        <a:bodyPr/>
        <a:lstStyle/>
        <a:p>
          <a:endParaRPr lang="en-US"/>
        </a:p>
      </dgm:t>
    </dgm:pt>
    <dgm:pt modelId="{5F1A0258-587C-4F4A-BB82-FE1157207C6B}">
      <dgm:prSet/>
      <dgm:spPr/>
      <dgm:t>
        <a:bodyPr/>
        <a:lstStyle/>
        <a:p>
          <a:r>
            <a:rPr lang="en-US"/>
            <a:t>EC2 -&gt; Connected to Internet Gateway</a:t>
          </a:r>
        </a:p>
      </dgm:t>
    </dgm:pt>
    <dgm:pt modelId="{5134B7D9-1938-43E5-8B2E-F84D3895F974}" type="parTrans" cxnId="{7DAFB8AB-FBE0-49B9-8C20-8B97C3760891}">
      <dgm:prSet/>
      <dgm:spPr/>
      <dgm:t>
        <a:bodyPr/>
        <a:lstStyle/>
        <a:p>
          <a:endParaRPr lang="en-US"/>
        </a:p>
      </dgm:t>
    </dgm:pt>
    <dgm:pt modelId="{E3DAB6B6-4E71-4F67-94A0-4AF98D73F50E}" type="sibTrans" cxnId="{7DAFB8AB-FBE0-49B9-8C20-8B97C3760891}">
      <dgm:prSet/>
      <dgm:spPr/>
      <dgm:t>
        <a:bodyPr/>
        <a:lstStyle/>
        <a:p>
          <a:endParaRPr lang="en-US"/>
        </a:p>
      </dgm:t>
    </dgm:pt>
    <dgm:pt modelId="{BAEDEC65-5840-4A94-96E9-BB5EB00645EC}">
      <dgm:prSet/>
      <dgm:spPr/>
      <dgm:t>
        <a:bodyPr/>
        <a:lstStyle/>
        <a:p>
          <a:r>
            <a:rPr lang="en-US"/>
            <a:t>S3 Bucket: Stores Terraform state file</a:t>
          </a:r>
        </a:p>
      </dgm:t>
    </dgm:pt>
    <dgm:pt modelId="{DBBF36A5-D2AF-4CD8-A585-2466D32E5412}" type="parTrans" cxnId="{0C4799CD-4A32-4283-973D-D9B065D27D55}">
      <dgm:prSet/>
      <dgm:spPr/>
      <dgm:t>
        <a:bodyPr/>
        <a:lstStyle/>
        <a:p>
          <a:endParaRPr lang="en-US"/>
        </a:p>
      </dgm:t>
    </dgm:pt>
    <dgm:pt modelId="{12F219FE-729B-4DBB-A086-9FEA94A3B967}" type="sibTrans" cxnId="{0C4799CD-4A32-4283-973D-D9B065D27D55}">
      <dgm:prSet/>
      <dgm:spPr/>
      <dgm:t>
        <a:bodyPr/>
        <a:lstStyle/>
        <a:p>
          <a:endParaRPr lang="en-US"/>
        </a:p>
      </dgm:t>
    </dgm:pt>
    <dgm:pt modelId="{016AF5B8-5A40-4FFE-9979-6EED48ECB4C7}">
      <dgm:prSet/>
      <dgm:spPr/>
      <dgm:t>
        <a:bodyPr/>
        <a:lstStyle/>
        <a:p>
          <a:r>
            <a:rPr lang="en-US"/>
            <a:t>DynamoDB: Manages state locking</a:t>
          </a:r>
        </a:p>
      </dgm:t>
    </dgm:pt>
    <dgm:pt modelId="{4F6BEFB1-6DA0-4D64-873B-DE04A953416D}" type="parTrans" cxnId="{AA60430F-6A09-4912-AD24-93CB14B073B1}">
      <dgm:prSet/>
      <dgm:spPr/>
      <dgm:t>
        <a:bodyPr/>
        <a:lstStyle/>
        <a:p>
          <a:endParaRPr lang="en-US"/>
        </a:p>
      </dgm:t>
    </dgm:pt>
    <dgm:pt modelId="{633828A5-0653-45E4-9724-AFD709FFEA9C}" type="sibTrans" cxnId="{AA60430F-6A09-4912-AD24-93CB14B073B1}">
      <dgm:prSet/>
      <dgm:spPr/>
      <dgm:t>
        <a:bodyPr/>
        <a:lstStyle/>
        <a:p>
          <a:endParaRPr lang="en-US"/>
        </a:p>
      </dgm:t>
    </dgm:pt>
    <dgm:pt modelId="{C72845FD-1D16-4A2D-8FC3-3FF3CEA7E178}" type="pres">
      <dgm:prSet presAssocID="{5F6717DA-8AF7-4EEF-B4E2-0783E38B36DC}" presName="root" presStyleCnt="0">
        <dgm:presLayoutVars>
          <dgm:dir/>
          <dgm:resizeHandles val="exact"/>
        </dgm:presLayoutVars>
      </dgm:prSet>
      <dgm:spPr/>
    </dgm:pt>
    <dgm:pt modelId="{5B2F6625-0067-4477-901C-39F4EC728208}" type="pres">
      <dgm:prSet presAssocID="{D4519521-0758-4508-A96C-F2E9AFCF9130}" presName="compNode" presStyleCnt="0"/>
      <dgm:spPr/>
    </dgm:pt>
    <dgm:pt modelId="{7A04E278-EBDD-46F2-870B-EB47BD78AC85}" type="pres">
      <dgm:prSet presAssocID="{D4519521-0758-4508-A96C-F2E9AFCF9130}" presName="bgRect" presStyleLbl="bgShp" presStyleIdx="0" presStyleCnt="5"/>
      <dgm:spPr/>
    </dgm:pt>
    <dgm:pt modelId="{6EE26FBC-B72F-48B0-99BF-DBE52296BDFA}" type="pres">
      <dgm:prSet presAssocID="{D4519521-0758-4508-A96C-F2E9AFCF913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A3E04163-7D2A-485D-AD15-5B0D3725D221}" type="pres">
      <dgm:prSet presAssocID="{D4519521-0758-4508-A96C-F2E9AFCF9130}" presName="spaceRect" presStyleCnt="0"/>
      <dgm:spPr/>
    </dgm:pt>
    <dgm:pt modelId="{9D7FAA59-C02E-403A-A147-F114C9B85404}" type="pres">
      <dgm:prSet presAssocID="{D4519521-0758-4508-A96C-F2E9AFCF9130}" presName="parTx" presStyleLbl="revTx" presStyleIdx="0" presStyleCnt="5">
        <dgm:presLayoutVars>
          <dgm:chMax val="0"/>
          <dgm:chPref val="0"/>
        </dgm:presLayoutVars>
      </dgm:prSet>
      <dgm:spPr/>
    </dgm:pt>
    <dgm:pt modelId="{EE30A9A7-337F-42E5-B612-E5D6EA0F3237}" type="pres">
      <dgm:prSet presAssocID="{0E082730-E94A-4CA3-92CA-655A05C555BD}" presName="sibTrans" presStyleCnt="0"/>
      <dgm:spPr/>
    </dgm:pt>
    <dgm:pt modelId="{B976AB12-B0AB-46E3-844E-30621FDD886D}" type="pres">
      <dgm:prSet presAssocID="{B7CD01C5-F026-4093-91AD-529FD35242E1}" presName="compNode" presStyleCnt="0"/>
      <dgm:spPr/>
    </dgm:pt>
    <dgm:pt modelId="{422DA488-9ECA-48A3-A222-9449BDF5F498}" type="pres">
      <dgm:prSet presAssocID="{B7CD01C5-F026-4093-91AD-529FD35242E1}" presName="bgRect" presStyleLbl="bgShp" presStyleIdx="1" presStyleCnt="5"/>
      <dgm:spPr/>
    </dgm:pt>
    <dgm:pt modelId="{EE7C3772-8FC2-4FE3-A461-1C478ABDCB03}" type="pres">
      <dgm:prSet presAssocID="{B7CD01C5-F026-4093-91AD-529FD35242E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DD34006-1191-49EA-B5C6-317F9D6D9350}" type="pres">
      <dgm:prSet presAssocID="{B7CD01C5-F026-4093-91AD-529FD35242E1}" presName="spaceRect" presStyleCnt="0"/>
      <dgm:spPr/>
    </dgm:pt>
    <dgm:pt modelId="{C90ADECF-FB9D-4F38-8D1D-8DA1895AC6E3}" type="pres">
      <dgm:prSet presAssocID="{B7CD01C5-F026-4093-91AD-529FD35242E1}" presName="parTx" presStyleLbl="revTx" presStyleIdx="1" presStyleCnt="5">
        <dgm:presLayoutVars>
          <dgm:chMax val="0"/>
          <dgm:chPref val="0"/>
        </dgm:presLayoutVars>
      </dgm:prSet>
      <dgm:spPr/>
    </dgm:pt>
    <dgm:pt modelId="{4933902F-35BE-4283-8EF9-FA24248A1344}" type="pres">
      <dgm:prSet presAssocID="{F30A5054-31A8-4CC2-99D4-BA9D3323E060}" presName="sibTrans" presStyleCnt="0"/>
      <dgm:spPr/>
    </dgm:pt>
    <dgm:pt modelId="{DEA9EA44-3639-4CA7-BF24-047E1525E2E7}" type="pres">
      <dgm:prSet presAssocID="{5F1A0258-587C-4F4A-BB82-FE1157207C6B}" presName="compNode" presStyleCnt="0"/>
      <dgm:spPr/>
    </dgm:pt>
    <dgm:pt modelId="{6288B2B2-FFAA-497F-B3E3-19CBE158390D}" type="pres">
      <dgm:prSet presAssocID="{5F1A0258-587C-4F4A-BB82-FE1157207C6B}" presName="bgRect" presStyleLbl="bgShp" presStyleIdx="2" presStyleCnt="5"/>
      <dgm:spPr/>
    </dgm:pt>
    <dgm:pt modelId="{5CBD33C5-8789-4CEC-90DC-A91E7FC06A9A}" type="pres">
      <dgm:prSet presAssocID="{5F1A0258-587C-4F4A-BB82-FE1157207C6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3D284CE7-0624-4813-A86F-463B4F69B3B2}" type="pres">
      <dgm:prSet presAssocID="{5F1A0258-587C-4F4A-BB82-FE1157207C6B}" presName="spaceRect" presStyleCnt="0"/>
      <dgm:spPr/>
    </dgm:pt>
    <dgm:pt modelId="{EF3D06F5-03F1-43FF-AFA0-1F88D46331ED}" type="pres">
      <dgm:prSet presAssocID="{5F1A0258-587C-4F4A-BB82-FE1157207C6B}" presName="parTx" presStyleLbl="revTx" presStyleIdx="2" presStyleCnt="5">
        <dgm:presLayoutVars>
          <dgm:chMax val="0"/>
          <dgm:chPref val="0"/>
        </dgm:presLayoutVars>
      </dgm:prSet>
      <dgm:spPr/>
    </dgm:pt>
    <dgm:pt modelId="{17271903-068A-4599-8D39-82008CF12515}" type="pres">
      <dgm:prSet presAssocID="{E3DAB6B6-4E71-4F67-94A0-4AF98D73F50E}" presName="sibTrans" presStyleCnt="0"/>
      <dgm:spPr/>
    </dgm:pt>
    <dgm:pt modelId="{59B95A62-2921-417A-A28E-440F94A73A1E}" type="pres">
      <dgm:prSet presAssocID="{BAEDEC65-5840-4A94-96E9-BB5EB00645EC}" presName="compNode" presStyleCnt="0"/>
      <dgm:spPr/>
    </dgm:pt>
    <dgm:pt modelId="{CFE94412-9D9A-46CD-8F26-0565783ADE5B}" type="pres">
      <dgm:prSet presAssocID="{BAEDEC65-5840-4A94-96E9-BB5EB00645EC}" presName="bgRect" presStyleLbl="bgShp" presStyleIdx="3" presStyleCnt="5"/>
      <dgm:spPr/>
    </dgm:pt>
    <dgm:pt modelId="{337D38B9-FE6C-46C0-A839-DD3F8A282930}" type="pres">
      <dgm:prSet presAssocID="{BAEDEC65-5840-4A94-96E9-BB5EB00645E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54532B2-5AB9-4B55-B334-1B91C74A3BEE}" type="pres">
      <dgm:prSet presAssocID="{BAEDEC65-5840-4A94-96E9-BB5EB00645EC}" presName="spaceRect" presStyleCnt="0"/>
      <dgm:spPr/>
    </dgm:pt>
    <dgm:pt modelId="{E8FA96BD-57D6-4C63-8154-0B661C0A2B7A}" type="pres">
      <dgm:prSet presAssocID="{BAEDEC65-5840-4A94-96E9-BB5EB00645EC}" presName="parTx" presStyleLbl="revTx" presStyleIdx="3" presStyleCnt="5">
        <dgm:presLayoutVars>
          <dgm:chMax val="0"/>
          <dgm:chPref val="0"/>
        </dgm:presLayoutVars>
      </dgm:prSet>
      <dgm:spPr/>
    </dgm:pt>
    <dgm:pt modelId="{4E207AC1-2E61-4A61-9A31-091D5FEDAF31}" type="pres">
      <dgm:prSet presAssocID="{12F219FE-729B-4DBB-A086-9FEA94A3B967}" presName="sibTrans" presStyleCnt="0"/>
      <dgm:spPr/>
    </dgm:pt>
    <dgm:pt modelId="{9B8AC280-99FA-4868-9E32-E4E28E249CDE}" type="pres">
      <dgm:prSet presAssocID="{016AF5B8-5A40-4FFE-9979-6EED48ECB4C7}" presName="compNode" presStyleCnt="0"/>
      <dgm:spPr/>
    </dgm:pt>
    <dgm:pt modelId="{83DD783D-F4F0-4F9A-8452-CD4456DBFAF2}" type="pres">
      <dgm:prSet presAssocID="{016AF5B8-5A40-4FFE-9979-6EED48ECB4C7}" presName="bgRect" presStyleLbl="bgShp" presStyleIdx="4" presStyleCnt="5"/>
      <dgm:spPr/>
    </dgm:pt>
    <dgm:pt modelId="{4000E96E-38F0-4F84-89D7-DED67BA3045C}" type="pres">
      <dgm:prSet presAssocID="{016AF5B8-5A40-4FFE-9979-6EED48ECB4C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BB3D806-507E-4381-A56A-21F3F359E198}" type="pres">
      <dgm:prSet presAssocID="{016AF5B8-5A40-4FFE-9979-6EED48ECB4C7}" presName="spaceRect" presStyleCnt="0"/>
      <dgm:spPr/>
    </dgm:pt>
    <dgm:pt modelId="{76F6E572-01F5-478B-981B-F64E75716A5E}" type="pres">
      <dgm:prSet presAssocID="{016AF5B8-5A40-4FFE-9979-6EED48ECB4C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9A85604-03FE-4FA2-AA98-4D875223C094}" type="presOf" srcId="{D4519521-0758-4508-A96C-F2E9AFCF9130}" destId="{9D7FAA59-C02E-403A-A147-F114C9B85404}" srcOrd="0" destOrd="0" presId="urn:microsoft.com/office/officeart/2018/2/layout/IconVerticalSolidList"/>
    <dgm:cxn modelId="{AA60430F-6A09-4912-AD24-93CB14B073B1}" srcId="{5F6717DA-8AF7-4EEF-B4E2-0783E38B36DC}" destId="{016AF5B8-5A40-4FFE-9979-6EED48ECB4C7}" srcOrd="4" destOrd="0" parTransId="{4F6BEFB1-6DA0-4D64-873B-DE04A953416D}" sibTransId="{633828A5-0653-45E4-9724-AFD709FFEA9C}"/>
    <dgm:cxn modelId="{6B317F61-F7E4-4EEE-8B4F-97DDB9C78EA8}" type="presOf" srcId="{BAEDEC65-5840-4A94-96E9-BB5EB00645EC}" destId="{E8FA96BD-57D6-4C63-8154-0B661C0A2B7A}" srcOrd="0" destOrd="0" presId="urn:microsoft.com/office/officeart/2018/2/layout/IconVerticalSolidList"/>
    <dgm:cxn modelId="{96A5AC6F-765B-4FAA-9A9E-CD0E5C98D059}" type="presOf" srcId="{016AF5B8-5A40-4FFE-9979-6EED48ECB4C7}" destId="{76F6E572-01F5-478B-981B-F64E75716A5E}" srcOrd="0" destOrd="0" presId="urn:microsoft.com/office/officeart/2018/2/layout/IconVerticalSolidList"/>
    <dgm:cxn modelId="{D6DD0875-00F5-4405-AFB7-56B184602F54}" srcId="{5F6717DA-8AF7-4EEF-B4E2-0783E38B36DC}" destId="{B7CD01C5-F026-4093-91AD-529FD35242E1}" srcOrd="1" destOrd="0" parTransId="{88BD51AE-1777-4F3B-9CDC-29E7F22E7705}" sibTransId="{F30A5054-31A8-4CC2-99D4-BA9D3323E060}"/>
    <dgm:cxn modelId="{8CEA8089-134C-445C-83DF-0B1E529091B5}" type="presOf" srcId="{5F6717DA-8AF7-4EEF-B4E2-0783E38B36DC}" destId="{C72845FD-1D16-4A2D-8FC3-3FF3CEA7E178}" srcOrd="0" destOrd="0" presId="urn:microsoft.com/office/officeart/2018/2/layout/IconVerticalSolidList"/>
    <dgm:cxn modelId="{C60FA889-062D-4EB5-850D-A97093FF3F03}" srcId="{5F6717DA-8AF7-4EEF-B4E2-0783E38B36DC}" destId="{D4519521-0758-4508-A96C-F2E9AFCF9130}" srcOrd="0" destOrd="0" parTransId="{D9E598E7-99EA-42AA-B4BA-172DB76967CE}" sibTransId="{0E082730-E94A-4CA3-92CA-655A05C555BD}"/>
    <dgm:cxn modelId="{7DAFB8AB-FBE0-49B9-8C20-8B97C3760891}" srcId="{5F6717DA-8AF7-4EEF-B4E2-0783E38B36DC}" destId="{5F1A0258-587C-4F4A-BB82-FE1157207C6B}" srcOrd="2" destOrd="0" parTransId="{5134B7D9-1938-43E5-8B2E-F84D3895F974}" sibTransId="{E3DAB6B6-4E71-4F67-94A0-4AF98D73F50E}"/>
    <dgm:cxn modelId="{7E19A0AF-C6D5-4E16-BE65-37DAA10A4B8B}" type="presOf" srcId="{5F1A0258-587C-4F4A-BB82-FE1157207C6B}" destId="{EF3D06F5-03F1-43FF-AFA0-1F88D46331ED}" srcOrd="0" destOrd="0" presId="urn:microsoft.com/office/officeart/2018/2/layout/IconVerticalSolidList"/>
    <dgm:cxn modelId="{0C4799CD-4A32-4283-973D-D9B065D27D55}" srcId="{5F6717DA-8AF7-4EEF-B4E2-0783E38B36DC}" destId="{BAEDEC65-5840-4A94-96E9-BB5EB00645EC}" srcOrd="3" destOrd="0" parTransId="{DBBF36A5-D2AF-4CD8-A585-2466D32E5412}" sibTransId="{12F219FE-729B-4DBB-A086-9FEA94A3B967}"/>
    <dgm:cxn modelId="{1E7BF6D8-2635-4FA4-A176-2C82B16273B4}" type="presOf" srcId="{B7CD01C5-F026-4093-91AD-529FD35242E1}" destId="{C90ADECF-FB9D-4F38-8D1D-8DA1895AC6E3}" srcOrd="0" destOrd="0" presId="urn:microsoft.com/office/officeart/2018/2/layout/IconVerticalSolidList"/>
    <dgm:cxn modelId="{9F71AF18-BF5B-420B-AA63-F0DA98A0D1D5}" type="presParOf" srcId="{C72845FD-1D16-4A2D-8FC3-3FF3CEA7E178}" destId="{5B2F6625-0067-4477-901C-39F4EC728208}" srcOrd="0" destOrd="0" presId="urn:microsoft.com/office/officeart/2018/2/layout/IconVerticalSolidList"/>
    <dgm:cxn modelId="{1232BFEF-8E3E-4A8A-A549-070E14299954}" type="presParOf" srcId="{5B2F6625-0067-4477-901C-39F4EC728208}" destId="{7A04E278-EBDD-46F2-870B-EB47BD78AC85}" srcOrd="0" destOrd="0" presId="urn:microsoft.com/office/officeart/2018/2/layout/IconVerticalSolidList"/>
    <dgm:cxn modelId="{48155F38-79D1-4B1B-987D-DC359FA4ECE3}" type="presParOf" srcId="{5B2F6625-0067-4477-901C-39F4EC728208}" destId="{6EE26FBC-B72F-48B0-99BF-DBE52296BDFA}" srcOrd="1" destOrd="0" presId="urn:microsoft.com/office/officeart/2018/2/layout/IconVerticalSolidList"/>
    <dgm:cxn modelId="{C732290D-F051-4F70-A4E0-109B10219AA2}" type="presParOf" srcId="{5B2F6625-0067-4477-901C-39F4EC728208}" destId="{A3E04163-7D2A-485D-AD15-5B0D3725D221}" srcOrd="2" destOrd="0" presId="urn:microsoft.com/office/officeart/2018/2/layout/IconVerticalSolidList"/>
    <dgm:cxn modelId="{5CD5FC76-1F6D-4D12-8C9A-8902831AB648}" type="presParOf" srcId="{5B2F6625-0067-4477-901C-39F4EC728208}" destId="{9D7FAA59-C02E-403A-A147-F114C9B85404}" srcOrd="3" destOrd="0" presId="urn:microsoft.com/office/officeart/2018/2/layout/IconVerticalSolidList"/>
    <dgm:cxn modelId="{F1495C17-C33D-42D5-97B6-60DC0C4065F3}" type="presParOf" srcId="{C72845FD-1D16-4A2D-8FC3-3FF3CEA7E178}" destId="{EE30A9A7-337F-42E5-B612-E5D6EA0F3237}" srcOrd="1" destOrd="0" presId="urn:microsoft.com/office/officeart/2018/2/layout/IconVerticalSolidList"/>
    <dgm:cxn modelId="{A77C133B-8F14-49E2-91AC-2559DC80CCB3}" type="presParOf" srcId="{C72845FD-1D16-4A2D-8FC3-3FF3CEA7E178}" destId="{B976AB12-B0AB-46E3-844E-30621FDD886D}" srcOrd="2" destOrd="0" presId="urn:microsoft.com/office/officeart/2018/2/layout/IconVerticalSolidList"/>
    <dgm:cxn modelId="{E2EFD56F-173C-4F97-857C-328BE3C212F4}" type="presParOf" srcId="{B976AB12-B0AB-46E3-844E-30621FDD886D}" destId="{422DA488-9ECA-48A3-A222-9449BDF5F498}" srcOrd="0" destOrd="0" presId="urn:microsoft.com/office/officeart/2018/2/layout/IconVerticalSolidList"/>
    <dgm:cxn modelId="{A9B4303B-7451-42BE-8302-C66B00387D4A}" type="presParOf" srcId="{B976AB12-B0AB-46E3-844E-30621FDD886D}" destId="{EE7C3772-8FC2-4FE3-A461-1C478ABDCB03}" srcOrd="1" destOrd="0" presId="urn:microsoft.com/office/officeart/2018/2/layout/IconVerticalSolidList"/>
    <dgm:cxn modelId="{D60941F5-4513-46BA-8F0B-74E1790B9190}" type="presParOf" srcId="{B976AB12-B0AB-46E3-844E-30621FDD886D}" destId="{1DD34006-1191-49EA-B5C6-317F9D6D9350}" srcOrd="2" destOrd="0" presId="urn:microsoft.com/office/officeart/2018/2/layout/IconVerticalSolidList"/>
    <dgm:cxn modelId="{05BE77F2-FE89-4B1E-A0A8-52FC6A3F7ADE}" type="presParOf" srcId="{B976AB12-B0AB-46E3-844E-30621FDD886D}" destId="{C90ADECF-FB9D-4F38-8D1D-8DA1895AC6E3}" srcOrd="3" destOrd="0" presId="urn:microsoft.com/office/officeart/2018/2/layout/IconVerticalSolidList"/>
    <dgm:cxn modelId="{C34B857C-A5F1-4B8F-9598-9AFE475918BA}" type="presParOf" srcId="{C72845FD-1D16-4A2D-8FC3-3FF3CEA7E178}" destId="{4933902F-35BE-4283-8EF9-FA24248A1344}" srcOrd="3" destOrd="0" presId="urn:microsoft.com/office/officeart/2018/2/layout/IconVerticalSolidList"/>
    <dgm:cxn modelId="{75651E82-1D76-4A57-A638-CFAF404F6538}" type="presParOf" srcId="{C72845FD-1D16-4A2D-8FC3-3FF3CEA7E178}" destId="{DEA9EA44-3639-4CA7-BF24-047E1525E2E7}" srcOrd="4" destOrd="0" presId="urn:microsoft.com/office/officeart/2018/2/layout/IconVerticalSolidList"/>
    <dgm:cxn modelId="{EC3B5177-4CAE-4964-A65F-EA63089E1CCD}" type="presParOf" srcId="{DEA9EA44-3639-4CA7-BF24-047E1525E2E7}" destId="{6288B2B2-FFAA-497F-B3E3-19CBE158390D}" srcOrd="0" destOrd="0" presId="urn:microsoft.com/office/officeart/2018/2/layout/IconVerticalSolidList"/>
    <dgm:cxn modelId="{9068DE24-3436-4A1F-BE36-0D0307225720}" type="presParOf" srcId="{DEA9EA44-3639-4CA7-BF24-047E1525E2E7}" destId="{5CBD33C5-8789-4CEC-90DC-A91E7FC06A9A}" srcOrd="1" destOrd="0" presId="urn:microsoft.com/office/officeart/2018/2/layout/IconVerticalSolidList"/>
    <dgm:cxn modelId="{5A07BC01-54C1-4207-AD79-9293DA23CEE5}" type="presParOf" srcId="{DEA9EA44-3639-4CA7-BF24-047E1525E2E7}" destId="{3D284CE7-0624-4813-A86F-463B4F69B3B2}" srcOrd="2" destOrd="0" presId="urn:microsoft.com/office/officeart/2018/2/layout/IconVerticalSolidList"/>
    <dgm:cxn modelId="{64171867-F739-498C-8963-97E3277601A7}" type="presParOf" srcId="{DEA9EA44-3639-4CA7-BF24-047E1525E2E7}" destId="{EF3D06F5-03F1-43FF-AFA0-1F88D46331ED}" srcOrd="3" destOrd="0" presId="urn:microsoft.com/office/officeart/2018/2/layout/IconVerticalSolidList"/>
    <dgm:cxn modelId="{E4925346-7D07-42F0-8734-08AF83776F4E}" type="presParOf" srcId="{C72845FD-1D16-4A2D-8FC3-3FF3CEA7E178}" destId="{17271903-068A-4599-8D39-82008CF12515}" srcOrd="5" destOrd="0" presId="urn:microsoft.com/office/officeart/2018/2/layout/IconVerticalSolidList"/>
    <dgm:cxn modelId="{0331BA04-DA7C-4CA6-BBDE-E02118D8B337}" type="presParOf" srcId="{C72845FD-1D16-4A2D-8FC3-3FF3CEA7E178}" destId="{59B95A62-2921-417A-A28E-440F94A73A1E}" srcOrd="6" destOrd="0" presId="urn:microsoft.com/office/officeart/2018/2/layout/IconVerticalSolidList"/>
    <dgm:cxn modelId="{D02FB688-07AB-4F2B-B029-02D09EA62F47}" type="presParOf" srcId="{59B95A62-2921-417A-A28E-440F94A73A1E}" destId="{CFE94412-9D9A-46CD-8F26-0565783ADE5B}" srcOrd="0" destOrd="0" presId="urn:microsoft.com/office/officeart/2018/2/layout/IconVerticalSolidList"/>
    <dgm:cxn modelId="{B3B3AEFC-1171-47AF-A223-4465C24E87F8}" type="presParOf" srcId="{59B95A62-2921-417A-A28E-440F94A73A1E}" destId="{337D38B9-FE6C-46C0-A839-DD3F8A282930}" srcOrd="1" destOrd="0" presId="urn:microsoft.com/office/officeart/2018/2/layout/IconVerticalSolidList"/>
    <dgm:cxn modelId="{4163F11E-6B4D-494A-8E77-1219B6533C06}" type="presParOf" srcId="{59B95A62-2921-417A-A28E-440F94A73A1E}" destId="{254532B2-5AB9-4B55-B334-1B91C74A3BEE}" srcOrd="2" destOrd="0" presId="urn:microsoft.com/office/officeart/2018/2/layout/IconVerticalSolidList"/>
    <dgm:cxn modelId="{6A54F9FC-325F-4302-9CEA-9EA28B24EDCB}" type="presParOf" srcId="{59B95A62-2921-417A-A28E-440F94A73A1E}" destId="{E8FA96BD-57D6-4C63-8154-0B661C0A2B7A}" srcOrd="3" destOrd="0" presId="urn:microsoft.com/office/officeart/2018/2/layout/IconVerticalSolidList"/>
    <dgm:cxn modelId="{4B1562C7-5B1E-4C9D-A43C-950F4B8854DE}" type="presParOf" srcId="{C72845FD-1D16-4A2D-8FC3-3FF3CEA7E178}" destId="{4E207AC1-2E61-4A61-9A31-091D5FEDAF31}" srcOrd="7" destOrd="0" presId="urn:microsoft.com/office/officeart/2018/2/layout/IconVerticalSolidList"/>
    <dgm:cxn modelId="{EAE49857-7B54-48D2-952C-264D193E8887}" type="presParOf" srcId="{C72845FD-1D16-4A2D-8FC3-3FF3CEA7E178}" destId="{9B8AC280-99FA-4868-9E32-E4E28E249CDE}" srcOrd="8" destOrd="0" presId="urn:microsoft.com/office/officeart/2018/2/layout/IconVerticalSolidList"/>
    <dgm:cxn modelId="{76ED5D85-4C19-40A3-856B-14C88CEB8737}" type="presParOf" srcId="{9B8AC280-99FA-4868-9E32-E4E28E249CDE}" destId="{83DD783D-F4F0-4F9A-8452-CD4456DBFAF2}" srcOrd="0" destOrd="0" presId="urn:microsoft.com/office/officeart/2018/2/layout/IconVerticalSolidList"/>
    <dgm:cxn modelId="{C4D083B9-292D-4507-B1DB-025E3C1364E8}" type="presParOf" srcId="{9B8AC280-99FA-4868-9E32-E4E28E249CDE}" destId="{4000E96E-38F0-4F84-89D7-DED67BA3045C}" srcOrd="1" destOrd="0" presId="urn:microsoft.com/office/officeart/2018/2/layout/IconVerticalSolidList"/>
    <dgm:cxn modelId="{37EA87CC-AE5C-4AB1-B25B-7CBF76F2047A}" type="presParOf" srcId="{9B8AC280-99FA-4868-9E32-E4E28E249CDE}" destId="{8BB3D806-507E-4381-A56A-21F3F359E198}" srcOrd="2" destOrd="0" presId="urn:microsoft.com/office/officeart/2018/2/layout/IconVerticalSolidList"/>
    <dgm:cxn modelId="{BD6C729A-8212-452A-BDCE-C3C28719F26A}" type="presParOf" srcId="{9B8AC280-99FA-4868-9E32-E4E28E249CDE}" destId="{76F6E572-01F5-478B-981B-F64E75716A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3369B7-A3BC-47ED-846E-5C4A9B6B3E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F44BA13-96B2-4DA9-A775-947604C6571A}">
      <dgm:prSet/>
      <dgm:spPr/>
      <dgm:t>
        <a:bodyPr/>
        <a:lstStyle/>
        <a:p>
          <a:r>
            <a:rPr lang="en-US"/>
            <a:t>VPC: Virtual Private Cloud</a:t>
          </a:r>
        </a:p>
      </dgm:t>
    </dgm:pt>
    <dgm:pt modelId="{6E263AAF-7FF3-44B9-B61E-AB4DFC4FB03C}" type="parTrans" cxnId="{05E9ED9F-0A6C-46BF-986E-DC3B316DEA23}">
      <dgm:prSet/>
      <dgm:spPr/>
      <dgm:t>
        <a:bodyPr/>
        <a:lstStyle/>
        <a:p>
          <a:endParaRPr lang="en-US"/>
        </a:p>
      </dgm:t>
    </dgm:pt>
    <dgm:pt modelId="{B52D6183-2346-476A-84F1-FF9BDABF8CA9}" type="sibTrans" cxnId="{05E9ED9F-0A6C-46BF-986E-DC3B316DEA23}">
      <dgm:prSet/>
      <dgm:spPr/>
      <dgm:t>
        <a:bodyPr/>
        <a:lstStyle/>
        <a:p>
          <a:endParaRPr lang="en-US"/>
        </a:p>
      </dgm:t>
    </dgm:pt>
    <dgm:pt modelId="{176C48D9-2A2C-4C82-BEA3-9D0BAEE81DDE}">
      <dgm:prSet/>
      <dgm:spPr/>
      <dgm:t>
        <a:bodyPr/>
        <a:lstStyle/>
        <a:p>
          <a:r>
            <a:rPr lang="en-US"/>
            <a:t>Public Subnet: Internet-accessible subnet</a:t>
          </a:r>
        </a:p>
      </dgm:t>
    </dgm:pt>
    <dgm:pt modelId="{466C7EC2-B65D-4801-810C-3728D9CCE5C1}" type="parTrans" cxnId="{D8F594DF-2E6B-4049-9BFF-554E4CA1F17A}">
      <dgm:prSet/>
      <dgm:spPr/>
      <dgm:t>
        <a:bodyPr/>
        <a:lstStyle/>
        <a:p>
          <a:endParaRPr lang="en-US"/>
        </a:p>
      </dgm:t>
    </dgm:pt>
    <dgm:pt modelId="{AE65EA74-5F3F-4CAD-954A-8A4CC84B4E32}" type="sibTrans" cxnId="{D8F594DF-2E6B-4049-9BFF-554E4CA1F17A}">
      <dgm:prSet/>
      <dgm:spPr/>
      <dgm:t>
        <a:bodyPr/>
        <a:lstStyle/>
        <a:p>
          <a:endParaRPr lang="en-US"/>
        </a:p>
      </dgm:t>
    </dgm:pt>
    <dgm:pt modelId="{4E69A242-36AC-4866-85C6-C0B31F44FFD4}">
      <dgm:prSet/>
      <dgm:spPr/>
      <dgm:t>
        <a:bodyPr/>
        <a:lstStyle/>
        <a:p>
          <a:r>
            <a:rPr lang="en-US"/>
            <a:t>EC2: Amazon Linux 2, t2.micro instance</a:t>
          </a:r>
        </a:p>
      </dgm:t>
    </dgm:pt>
    <dgm:pt modelId="{5F0B755E-6FCB-4982-99E8-8CF1B7EF21D7}" type="parTrans" cxnId="{0A6CF44B-D139-410D-8213-1081EDC53924}">
      <dgm:prSet/>
      <dgm:spPr/>
      <dgm:t>
        <a:bodyPr/>
        <a:lstStyle/>
        <a:p>
          <a:endParaRPr lang="en-US"/>
        </a:p>
      </dgm:t>
    </dgm:pt>
    <dgm:pt modelId="{1ABBCC58-24CC-4B08-AE70-13184180E932}" type="sibTrans" cxnId="{0A6CF44B-D139-410D-8213-1081EDC53924}">
      <dgm:prSet/>
      <dgm:spPr/>
      <dgm:t>
        <a:bodyPr/>
        <a:lstStyle/>
        <a:p>
          <a:endParaRPr lang="en-US"/>
        </a:p>
      </dgm:t>
    </dgm:pt>
    <dgm:pt modelId="{4075C967-7C49-4076-BD14-6736186A6127}">
      <dgm:prSet/>
      <dgm:spPr/>
      <dgm:t>
        <a:bodyPr/>
        <a:lstStyle/>
        <a:p>
          <a:r>
            <a:rPr lang="en-US" dirty="0"/>
            <a:t>Internet Gateway: Enables internet access</a:t>
          </a:r>
        </a:p>
      </dgm:t>
    </dgm:pt>
    <dgm:pt modelId="{D3FA26A9-BAB4-46FD-9EB5-9FCD9BEE7A44}" type="parTrans" cxnId="{63D42D7C-06BF-43FB-95D2-857C0157A8DE}">
      <dgm:prSet/>
      <dgm:spPr/>
      <dgm:t>
        <a:bodyPr/>
        <a:lstStyle/>
        <a:p>
          <a:endParaRPr lang="en-US"/>
        </a:p>
      </dgm:t>
    </dgm:pt>
    <dgm:pt modelId="{6EB096AE-B5B2-4861-A42E-3A3AD2485BDB}" type="sibTrans" cxnId="{63D42D7C-06BF-43FB-95D2-857C0157A8DE}">
      <dgm:prSet/>
      <dgm:spPr/>
      <dgm:t>
        <a:bodyPr/>
        <a:lstStyle/>
        <a:p>
          <a:endParaRPr lang="en-US"/>
        </a:p>
      </dgm:t>
    </dgm:pt>
    <dgm:pt modelId="{E0AF0C63-27CE-4756-A14A-13B8EED0CB98}">
      <dgm:prSet/>
      <dgm:spPr/>
      <dgm:t>
        <a:bodyPr/>
        <a:lstStyle/>
        <a:p>
          <a:r>
            <a:rPr lang="en-US"/>
            <a:t>S3: Backend for state file</a:t>
          </a:r>
        </a:p>
      </dgm:t>
    </dgm:pt>
    <dgm:pt modelId="{611C7468-40AE-4C87-A63E-3CFDBF57B0FA}" type="parTrans" cxnId="{FCDE545A-422B-46E1-9010-E59E6B1AAEE4}">
      <dgm:prSet/>
      <dgm:spPr/>
      <dgm:t>
        <a:bodyPr/>
        <a:lstStyle/>
        <a:p>
          <a:endParaRPr lang="en-US"/>
        </a:p>
      </dgm:t>
    </dgm:pt>
    <dgm:pt modelId="{79238C4F-80AF-4EB0-AA18-4B6644CC3962}" type="sibTrans" cxnId="{FCDE545A-422B-46E1-9010-E59E6B1AAEE4}">
      <dgm:prSet/>
      <dgm:spPr/>
      <dgm:t>
        <a:bodyPr/>
        <a:lstStyle/>
        <a:p>
          <a:endParaRPr lang="en-US"/>
        </a:p>
      </dgm:t>
    </dgm:pt>
    <dgm:pt modelId="{200629C2-8EE7-4643-82E8-471B38F6F520}">
      <dgm:prSet/>
      <dgm:spPr/>
      <dgm:t>
        <a:bodyPr/>
        <a:lstStyle/>
        <a:p>
          <a:r>
            <a:rPr lang="en-US"/>
            <a:t>DynamoDB: State lock management</a:t>
          </a:r>
        </a:p>
      </dgm:t>
    </dgm:pt>
    <dgm:pt modelId="{6E67BF2A-98E0-448B-81F2-CBEEE51BCCD7}" type="parTrans" cxnId="{527BB9D0-805C-4CA6-B90C-1B26D1EEC8A7}">
      <dgm:prSet/>
      <dgm:spPr/>
      <dgm:t>
        <a:bodyPr/>
        <a:lstStyle/>
        <a:p>
          <a:endParaRPr lang="en-US"/>
        </a:p>
      </dgm:t>
    </dgm:pt>
    <dgm:pt modelId="{62134ADF-6572-4205-B310-85F0587D13E1}" type="sibTrans" cxnId="{527BB9D0-805C-4CA6-B90C-1B26D1EEC8A7}">
      <dgm:prSet/>
      <dgm:spPr/>
      <dgm:t>
        <a:bodyPr/>
        <a:lstStyle/>
        <a:p>
          <a:endParaRPr lang="en-US"/>
        </a:p>
      </dgm:t>
    </dgm:pt>
    <dgm:pt modelId="{A102F633-BA95-43BC-AE71-C8441D22D823}" type="pres">
      <dgm:prSet presAssocID="{283369B7-A3BC-47ED-846E-5C4A9B6B3ED5}" presName="root" presStyleCnt="0">
        <dgm:presLayoutVars>
          <dgm:dir/>
          <dgm:resizeHandles val="exact"/>
        </dgm:presLayoutVars>
      </dgm:prSet>
      <dgm:spPr/>
    </dgm:pt>
    <dgm:pt modelId="{2624E140-5A92-483F-AEC5-4634FDEE5AB2}" type="pres">
      <dgm:prSet presAssocID="{5F44BA13-96B2-4DA9-A775-947604C6571A}" presName="compNode" presStyleCnt="0"/>
      <dgm:spPr/>
    </dgm:pt>
    <dgm:pt modelId="{4E9AB742-F033-47A8-A9B7-C2F0022CCC13}" type="pres">
      <dgm:prSet presAssocID="{5F44BA13-96B2-4DA9-A775-947604C6571A}" presName="bgRect" presStyleLbl="bgShp" presStyleIdx="0" presStyleCnt="6"/>
      <dgm:spPr/>
    </dgm:pt>
    <dgm:pt modelId="{82BEBEFF-E51F-4AEA-8573-236E271B5153}" type="pres">
      <dgm:prSet presAssocID="{5F44BA13-96B2-4DA9-A775-947604C6571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468C2E1B-728F-49B7-9C6A-C3BA553B7E41}" type="pres">
      <dgm:prSet presAssocID="{5F44BA13-96B2-4DA9-A775-947604C6571A}" presName="spaceRect" presStyleCnt="0"/>
      <dgm:spPr/>
    </dgm:pt>
    <dgm:pt modelId="{24359691-06FF-4DD5-B147-B674D6E668AE}" type="pres">
      <dgm:prSet presAssocID="{5F44BA13-96B2-4DA9-A775-947604C6571A}" presName="parTx" presStyleLbl="revTx" presStyleIdx="0" presStyleCnt="6">
        <dgm:presLayoutVars>
          <dgm:chMax val="0"/>
          <dgm:chPref val="0"/>
        </dgm:presLayoutVars>
      </dgm:prSet>
      <dgm:spPr/>
    </dgm:pt>
    <dgm:pt modelId="{046A5040-EBF0-42B8-8685-94CD084F14B8}" type="pres">
      <dgm:prSet presAssocID="{B52D6183-2346-476A-84F1-FF9BDABF8CA9}" presName="sibTrans" presStyleCnt="0"/>
      <dgm:spPr/>
    </dgm:pt>
    <dgm:pt modelId="{67B63C1D-D0FC-4716-B795-743CF94850F2}" type="pres">
      <dgm:prSet presAssocID="{176C48D9-2A2C-4C82-BEA3-9D0BAEE81DDE}" presName="compNode" presStyleCnt="0"/>
      <dgm:spPr/>
    </dgm:pt>
    <dgm:pt modelId="{A8838FF4-D132-45D0-A709-B174327DBC48}" type="pres">
      <dgm:prSet presAssocID="{176C48D9-2A2C-4C82-BEA3-9D0BAEE81DDE}" presName="bgRect" presStyleLbl="bgShp" presStyleIdx="1" presStyleCnt="6"/>
      <dgm:spPr/>
    </dgm:pt>
    <dgm:pt modelId="{68DA33D7-2EA4-4606-85BF-4A44EE22EF3E}" type="pres">
      <dgm:prSet presAssocID="{176C48D9-2A2C-4C82-BEA3-9D0BAEE81DD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92FDDD2-F8E6-47BB-BDEC-CABCCDA6A51F}" type="pres">
      <dgm:prSet presAssocID="{176C48D9-2A2C-4C82-BEA3-9D0BAEE81DDE}" presName="spaceRect" presStyleCnt="0"/>
      <dgm:spPr/>
    </dgm:pt>
    <dgm:pt modelId="{27257D20-7394-41D6-AB3E-D0B05374C0E7}" type="pres">
      <dgm:prSet presAssocID="{176C48D9-2A2C-4C82-BEA3-9D0BAEE81DDE}" presName="parTx" presStyleLbl="revTx" presStyleIdx="1" presStyleCnt="6">
        <dgm:presLayoutVars>
          <dgm:chMax val="0"/>
          <dgm:chPref val="0"/>
        </dgm:presLayoutVars>
      </dgm:prSet>
      <dgm:spPr/>
    </dgm:pt>
    <dgm:pt modelId="{3529A495-9628-49EB-9CDC-ADE1A1B0814C}" type="pres">
      <dgm:prSet presAssocID="{AE65EA74-5F3F-4CAD-954A-8A4CC84B4E32}" presName="sibTrans" presStyleCnt="0"/>
      <dgm:spPr/>
    </dgm:pt>
    <dgm:pt modelId="{5A782F64-9DFF-4735-990F-B91F28952804}" type="pres">
      <dgm:prSet presAssocID="{4E69A242-36AC-4866-85C6-C0B31F44FFD4}" presName="compNode" presStyleCnt="0"/>
      <dgm:spPr/>
    </dgm:pt>
    <dgm:pt modelId="{4600EA21-7513-4346-B3B3-416B96DBD10F}" type="pres">
      <dgm:prSet presAssocID="{4E69A242-36AC-4866-85C6-C0B31F44FFD4}" presName="bgRect" presStyleLbl="bgShp" presStyleIdx="2" presStyleCnt="6"/>
      <dgm:spPr/>
    </dgm:pt>
    <dgm:pt modelId="{BA79C8DB-8E5C-4D23-896E-AD534E952660}" type="pres">
      <dgm:prSet presAssocID="{4E69A242-36AC-4866-85C6-C0B31F44FFD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F94BDA8-0DEB-405D-AFC2-D792F5259142}" type="pres">
      <dgm:prSet presAssocID="{4E69A242-36AC-4866-85C6-C0B31F44FFD4}" presName="spaceRect" presStyleCnt="0"/>
      <dgm:spPr/>
    </dgm:pt>
    <dgm:pt modelId="{FEA5A862-C974-4E6D-88A3-73BE2F51D541}" type="pres">
      <dgm:prSet presAssocID="{4E69A242-36AC-4866-85C6-C0B31F44FFD4}" presName="parTx" presStyleLbl="revTx" presStyleIdx="2" presStyleCnt="6">
        <dgm:presLayoutVars>
          <dgm:chMax val="0"/>
          <dgm:chPref val="0"/>
        </dgm:presLayoutVars>
      </dgm:prSet>
      <dgm:spPr/>
    </dgm:pt>
    <dgm:pt modelId="{ED411D77-F006-46F3-B939-9CEE4B388C96}" type="pres">
      <dgm:prSet presAssocID="{1ABBCC58-24CC-4B08-AE70-13184180E932}" presName="sibTrans" presStyleCnt="0"/>
      <dgm:spPr/>
    </dgm:pt>
    <dgm:pt modelId="{7A71E5EF-53E5-4987-8702-A61FD3CBDF22}" type="pres">
      <dgm:prSet presAssocID="{4075C967-7C49-4076-BD14-6736186A6127}" presName="compNode" presStyleCnt="0"/>
      <dgm:spPr/>
    </dgm:pt>
    <dgm:pt modelId="{D95E124F-8DBC-4A80-AF3B-0D8797945D1C}" type="pres">
      <dgm:prSet presAssocID="{4075C967-7C49-4076-BD14-6736186A6127}" presName="bgRect" presStyleLbl="bgShp" presStyleIdx="3" presStyleCnt="6"/>
      <dgm:spPr/>
    </dgm:pt>
    <dgm:pt modelId="{238E7838-E8A3-49B5-B124-148209CEC2D1}" type="pres">
      <dgm:prSet presAssocID="{4075C967-7C49-4076-BD14-6736186A612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C6AA69DD-7F21-4420-A36F-4E88BB94DC33}" type="pres">
      <dgm:prSet presAssocID="{4075C967-7C49-4076-BD14-6736186A6127}" presName="spaceRect" presStyleCnt="0"/>
      <dgm:spPr/>
    </dgm:pt>
    <dgm:pt modelId="{6C3A44FB-37AA-4439-A1F6-FFD36231A91B}" type="pres">
      <dgm:prSet presAssocID="{4075C967-7C49-4076-BD14-6736186A6127}" presName="parTx" presStyleLbl="revTx" presStyleIdx="3" presStyleCnt="6">
        <dgm:presLayoutVars>
          <dgm:chMax val="0"/>
          <dgm:chPref val="0"/>
        </dgm:presLayoutVars>
      </dgm:prSet>
      <dgm:spPr/>
    </dgm:pt>
    <dgm:pt modelId="{0387ADFB-E47C-4A13-8756-B441CC6C4BB4}" type="pres">
      <dgm:prSet presAssocID="{6EB096AE-B5B2-4861-A42E-3A3AD2485BDB}" presName="sibTrans" presStyleCnt="0"/>
      <dgm:spPr/>
    </dgm:pt>
    <dgm:pt modelId="{BEF5DD05-42FB-47D1-A037-DD0DB94D9761}" type="pres">
      <dgm:prSet presAssocID="{E0AF0C63-27CE-4756-A14A-13B8EED0CB98}" presName="compNode" presStyleCnt="0"/>
      <dgm:spPr/>
    </dgm:pt>
    <dgm:pt modelId="{1B7A6057-595C-465D-A0CA-7A9B1521EAB5}" type="pres">
      <dgm:prSet presAssocID="{E0AF0C63-27CE-4756-A14A-13B8EED0CB98}" presName="bgRect" presStyleLbl="bgShp" presStyleIdx="4" presStyleCnt="6"/>
      <dgm:spPr/>
    </dgm:pt>
    <dgm:pt modelId="{CF0C55D2-8C07-481A-B4FB-332B0B513262}" type="pres">
      <dgm:prSet presAssocID="{E0AF0C63-27CE-4756-A14A-13B8EED0CB9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1D19A6A-E5C8-46EC-A0D4-56E4625B7D73}" type="pres">
      <dgm:prSet presAssocID="{E0AF0C63-27CE-4756-A14A-13B8EED0CB98}" presName="spaceRect" presStyleCnt="0"/>
      <dgm:spPr/>
    </dgm:pt>
    <dgm:pt modelId="{6C4E4DA2-A5CA-4962-98D4-E6B64F719A9A}" type="pres">
      <dgm:prSet presAssocID="{E0AF0C63-27CE-4756-A14A-13B8EED0CB98}" presName="parTx" presStyleLbl="revTx" presStyleIdx="4" presStyleCnt="6">
        <dgm:presLayoutVars>
          <dgm:chMax val="0"/>
          <dgm:chPref val="0"/>
        </dgm:presLayoutVars>
      </dgm:prSet>
      <dgm:spPr/>
    </dgm:pt>
    <dgm:pt modelId="{E09B1804-9EB0-468B-BE05-2A2076DD344A}" type="pres">
      <dgm:prSet presAssocID="{79238C4F-80AF-4EB0-AA18-4B6644CC3962}" presName="sibTrans" presStyleCnt="0"/>
      <dgm:spPr/>
    </dgm:pt>
    <dgm:pt modelId="{8FF2A1DD-A9AE-434A-AC8B-9EE9A23E7C78}" type="pres">
      <dgm:prSet presAssocID="{200629C2-8EE7-4643-82E8-471B38F6F520}" presName="compNode" presStyleCnt="0"/>
      <dgm:spPr/>
    </dgm:pt>
    <dgm:pt modelId="{BFC0AF65-84E9-495F-AA80-196E8970D5E2}" type="pres">
      <dgm:prSet presAssocID="{200629C2-8EE7-4643-82E8-471B38F6F520}" presName="bgRect" presStyleLbl="bgShp" presStyleIdx="5" presStyleCnt="6"/>
      <dgm:spPr/>
    </dgm:pt>
    <dgm:pt modelId="{4ED0FCAD-701F-43D1-B89C-99540C2052EC}" type="pres">
      <dgm:prSet presAssocID="{200629C2-8EE7-4643-82E8-471B38F6F52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0B5760B-0C2B-4E6F-ABE8-96BFFC2A5984}" type="pres">
      <dgm:prSet presAssocID="{200629C2-8EE7-4643-82E8-471B38F6F520}" presName="spaceRect" presStyleCnt="0"/>
      <dgm:spPr/>
    </dgm:pt>
    <dgm:pt modelId="{8E0DF484-7B7C-43C0-A6FC-5AE16D676F9E}" type="pres">
      <dgm:prSet presAssocID="{200629C2-8EE7-4643-82E8-471B38F6F52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2B1A722-A61C-4B60-9D9C-4931892A94C1}" type="presOf" srcId="{5F44BA13-96B2-4DA9-A775-947604C6571A}" destId="{24359691-06FF-4DD5-B147-B674D6E668AE}" srcOrd="0" destOrd="0" presId="urn:microsoft.com/office/officeart/2018/2/layout/IconVerticalSolidList"/>
    <dgm:cxn modelId="{7159A033-4F90-4B52-A769-E8CE70037AEF}" type="presOf" srcId="{4075C967-7C49-4076-BD14-6736186A6127}" destId="{6C3A44FB-37AA-4439-A1F6-FFD36231A91B}" srcOrd="0" destOrd="0" presId="urn:microsoft.com/office/officeart/2018/2/layout/IconVerticalSolidList"/>
    <dgm:cxn modelId="{0A6CF44B-D139-410D-8213-1081EDC53924}" srcId="{283369B7-A3BC-47ED-846E-5C4A9B6B3ED5}" destId="{4E69A242-36AC-4866-85C6-C0B31F44FFD4}" srcOrd="2" destOrd="0" parTransId="{5F0B755E-6FCB-4982-99E8-8CF1B7EF21D7}" sibTransId="{1ABBCC58-24CC-4B08-AE70-13184180E932}"/>
    <dgm:cxn modelId="{FCDE545A-422B-46E1-9010-E59E6B1AAEE4}" srcId="{283369B7-A3BC-47ED-846E-5C4A9B6B3ED5}" destId="{E0AF0C63-27CE-4756-A14A-13B8EED0CB98}" srcOrd="4" destOrd="0" parTransId="{611C7468-40AE-4C87-A63E-3CFDBF57B0FA}" sibTransId="{79238C4F-80AF-4EB0-AA18-4B6644CC3962}"/>
    <dgm:cxn modelId="{2F762F6B-7AA2-406A-9CAF-23FD95567921}" type="presOf" srcId="{E0AF0C63-27CE-4756-A14A-13B8EED0CB98}" destId="{6C4E4DA2-A5CA-4962-98D4-E6B64F719A9A}" srcOrd="0" destOrd="0" presId="urn:microsoft.com/office/officeart/2018/2/layout/IconVerticalSolidList"/>
    <dgm:cxn modelId="{63D42D7C-06BF-43FB-95D2-857C0157A8DE}" srcId="{283369B7-A3BC-47ED-846E-5C4A9B6B3ED5}" destId="{4075C967-7C49-4076-BD14-6736186A6127}" srcOrd="3" destOrd="0" parTransId="{D3FA26A9-BAB4-46FD-9EB5-9FCD9BEE7A44}" sibTransId="{6EB096AE-B5B2-4861-A42E-3A3AD2485BDB}"/>
    <dgm:cxn modelId="{8FCC9B7C-8529-4386-BECC-D5882339C8A2}" type="presOf" srcId="{283369B7-A3BC-47ED-846E-5C4A9B6B3ED5}" destId="{A102F633-BA95-43BC-AE71-C8441D22D823}" srcOrd="0" destOrd="0" presId="urn:microsoft.com/office/officeart/2018/2/layout/IconVerticalSolidList"/>
    <dgm:cxn modelId="{01637B8A-DD6B-4AE5-86D9-FC2CD38E46A9}" type="presOf" srcId="{4E69A242-36AC-4866-85C6-C0B31F44FFD4}" destId="{FEA5A862-C974-4E6D-88A3-73BE2F51D541}" srcOrd="0" destOrd="0" presId="urn:microsoft.com/office/officeart/2018/2/layout/IconVerticalSolidList"/>
    <dgm:cxn modelId="{8AE42093-9DB9-48D4-93EF-EFA19EA0FBC8}" type="presOf" srcId="{200629C2-8EE7-4643-82E8-471B38F6F520}" destId="{8E0DF484-7B7C-43C0-A6FC-5AE16D676F9E}" srcOrd="0" destOrd="0" presId="urn:microsoft.com/office/officeart/2018/2/layout/IconVerticalSolidList"/>
    <dgm:cxn modelId="{05E9ED9F-0A6C-46BF-986E-DC3B316DEA23}" srcId="{283369B7-A3BC-47ED-846E-5C4A9B6B3ED5}" destId="{5F44BA13-96B2-4DA9-A775-947604C6571A}" srcOrd="0" destOrd="0" parTransId="{6E263AAF-7FF3-44B9-B61E-AB4DFC4FB03C}" sibTransId="{B52D6183-2346-476A-84F1-FF9BDABF8CA9}"/>
    <dgm:cxn modelId="{21E1B6B0-32A6-4041-94D7-846544412E6E}" type="presOf" srcId="{176C48D9-2A2C-4C82-BEA3-9D0BAEE81DDE}" destId="{27257D20-7394-41D6-AB3E-D0B05374C0E7}" srcOrd="0" destOrd="0" presId="urn:microsoft.com/office/officeart/2018/2/layout/IconVerticalSolidList"/>
    <dgm:cxn modelId="{527BB9D0-805C-4CA6-B90C-1B26D1EEC8A7}" srcId="{283369B7-A3BC-47ED-846E-5C4A9B6B3ED5}" destId="{200629C2-8EE7-4643-82E8-471B38F6F520}" srcOrd="5" destOrd="0" parTransId="{6E67BF2A-98E0-448B-81F2-CBEEE51BCCD7}" sibTransId="{62134ADF-6572-4205-B310-85F0587D13E1}"/>
    <dgm:cxn modelId="{D8F594DF-2E6B-4049-9BFF-554E4CA1F17A}" srcId="{283369B7-A3BC-47ED-846E-5C4A9B6B3ED5}" destId="{176C48D9-2A2C-4C82-BEA3-9D0BAEE81DDE}" srcOrd="1" destOrd="0" parTransId="{466C7EC2-B65D-4801-810C-3728D9CCE5C1}" sibTransId="{AE65EA74-5F3F-4CAD-954A-8A4CC84B4E32}"/>
    <dgm:cxn modelId="{503724AF-D110-4262-97D1-A10F99F63A86}" type="presParOf" srcId="{A102F633-BA95-43BC-AE71-C8441D22D823}" destId="{2624E140-5A92-483F-AEC5-4634FDEE5AB2}" srcOrd="0" destOrd="0" presId="urn:microsoft.com/office/officeart/2018/2/layout/IconVerticalSolidList"/>
    <dgm:cxn modelId="{06D62B1C-A11E-463A-9FE3-8258CA17C40D}" type="presParOf" srcId="{2624E140-5A92-483F-AEC5-4634FDEE5AB2}" destId="{4E9AB742-F033-47A8-A9B7-C2F0022CCC13}" srcOrd="0" destOrd="0" presId="urn:microsoft.com/office/officeart/2018/2/layout/IconVerticalSolidList"/>
    <dgm:cxn modelId="{74063D24-C467-48BA-A0F2-546DF435096D}" type="presParOf" srcId="{2624E140-5A92-483F-AEC5-4634FDEE5AB2}" destId="{82BEBEFF-E51F-4AEA-8573-236E271B5153}" srcOrd="1" destOrd="0" presId="urn:microsoft.com/office/officeart/2018/2/layout/IconVerticalSolidList"/>
    <dgm:cxn modelId="{5ADB8631-476E-4397-A024-DCB203177D34}" type="presParOf" srcId="{2624E140-5A92-483F-AEC5-4634FDEE5AB2}" destId="{468C2E1B-728F-49B7-9C6A-C3BA553B7E41}" srcOrd="2" destOrd="0" presId="urn:microsoft.com/office/officeart/2018/2/layout/IconVerticalSolidList"/>
    <dgm:cxn modelId="{874EB7DF-516A-4D1B-88B5-8D02F04EAA45}" type="presParOf" srcId="{2624E140-5A92-483F-AEC5-4634FDEE5AB2}" destId="{24359691-06FF-4DD5-B147-B674D6E668AE}" srcOrd="3" destOrd="0" presId="urn:microsoft.com/office/officeart/2018/2/layout/IconVerticalSolidList"/>
    <dgm:cxn modelId="{B444193F-E9FA-4D63-9E7F-2392585A5411}" type="presParOf" srcId="{A102F633-BA95-43BC-AE71-C8441D22D823}" destId="{046A5040-EBF0-42B8-8685-94CD084F14B8}" srcOrd="1" destOrd="0" presId="urn:microsoft.com/office/officeart/2018/2/layout/IconVerticalSolidList"/>
    <dgm:cxn modelId="{85FE833A-C92C-4A52-AD2C-7E4778DCC4CB}" type="presParOf" srcId="{A102F633-BA95-43BC-AE71-C8441D22D823}" destId="{67B63C1D-D0FC-4716-B795-743CF94850F2}" srcOrd="2" destOrd="0" presId="urn:microsoft.com/office/officeart/2018/2/layout/IconVerticalSolidList"/>
    <dgm:cxn modelId="{AC77704F-5E4A-4E7F-9F4E-F2D9E5FAB5B3}" type="presParOf" srcId="{67B63C1D-D0FC-4716-B795-743CF94850F2}" destId="{A8838FF4-D132-45D0-A709-B174327DBC48}" srcOrd="0" destOrd="0" presId="urn:microsoft.com/office/officeart/2018/2/layout/IconVerticalSolidList"/>
    <dgm:cxn modelId="{AF080715-F837-4173-9820-0EC6C3AE1259}" type="presParOf" srcId="{67B63C1D-D0FC-4716-B795-743CF94850F2}" destId="{68DA33D7-2EA4-4606-85BF-4A44EE22EF3E}" srcOrd="1" destOrd="0" presId="urn:microsoft.com/office/officeart/2018/2/layout/IconVerticalSolidList"/>
    <dgm:cxn modelId="{CA22B381-8C7C-4624-BB39-013C9982057F}" type="presParOf" srcId="{67B63C1D-D0FC-4716-B795-743CF94850F2}" destId="{092FDDD2-F8E6-47BB-BDEC-CABCCDA6A51F}" srcOrd="2" destOrd="0" presId="urn:microsoft.com/office/officeart/2018/2/layout/IconVerticalSolidList"/>
    <dgm:cxn modelId="{728E9608-3B31-40BA-8A62-D989F539AA93}" type="presParOf" srcId="{67B63C1D-D0FC-4716-B795-743CF94850F2}" destId="{27257D20-7394-41D6-AB3E-D0B05374C0E7}" srcOrd="3" destOrd="0" presId="urn:microsoft.com/office/officeart/2018/2/layout/IconVerticalSolidList"/>
    <dgm:cxn modelId="{AC666985-3174-453D-A662-D5121AA944F9}" type="presParOf" srcId="{A102F633-BA95-43BC-AE71-C8441D22D823}" destId="{3529A495-9628-49EB-9CDC-ADE1A1B0814C}" srcOrd="3" destOrd="0" presId="urn:microsoft.com/office/officeart/2018/2/layout/IconVerticalSolidList"/>
    <dgm:cxn modelId="{390C3A6D-2D87-4F05-925C-1F9557BDEDE0}" type="presParOf" srcId="{A102F633-BA95-43BC-AE71-C8441D22D823}" destId="{5A782F64-9DFF-4735-990F-B91F28952804}" srcOrd="4" destOrd="0" presId="urn:microsoft.com/office/officeart/2018/2/layout/IconVerticalSolidList"/>
    <dgm:cxn modelId="{33375EE2-2F28-4C44-AA66-3AB0DEE8DFE5}" type="presParOf" srcId="{5A782F64-9DFF-4735-990F-B91F28952804}" destId="{4600EA21-7513-4346-B3B3-416B96DBD10F}" srcOrd="0" destOrd="0" presId="urn:microsoft.com/office/officeart/2018/2/layout/IconVerticalSolidList"/>
    <dgm:cxn modelId="{741950ED-F033-42C8-9547-6DDA08D97335}" type="presParOf" srcId="{5A782F64-9DFF-4735-990F-B91F28952804}" destId="{BA79C8DB-8E5C-4D23-896E-AD534E952660}" srcOrd="1" destOrd="0" presId="urn:microsoft.com/office/officeart/2018/2/layout/IconVerticalSolidList"/>
    <dgm:cxn modelId="{74B5CE08-A0A0-4217-B63F-8F888E804ABE}" type="presParOf" srcId="{5A782F64-9DFF-4735-990F-B91F28952804}" destId="{DF94BDA8-0DEB-405D-AFC2-D792F5259142}" srcOrd="2" destOrd="0" presId="urn:microsoft.com/office/officeart/2018/2/layout/IconVerticalSolidList"/>
    <dgm:cxn modelId="{28CA6F56-4C77-4DB4-B1E0-96AF8888A173}" type="presParOf" srcId="{5A782F64-9DFF-4735-990F-B91F28952804}" destId="{FEA5A862-C974-4E6D-88A3-73BE2F51D541}" srcOrd="3" destOrd="0" presId="urn:microsoft.com/office/officeart/2018/2/layout/IconVerticalSolidList"/>
    <dgm:cxn modelId="{F6954C00-EBD8-4171-9911-C78161E8C22E}" type="presParOf" srcId="{A102F633-BA95-43BC-AE71-C8441D22D823}" destId="{ED411D77-F006-46F3-B939-9CEE4B388C96}" srcOrd="5" destOrd="0" presId="urn:microsoft.com/office/officeart/2018/2/layout/IconVerticalSolidList"/>
    <dgm:cxn modelId="{FD43851E-B96A-4044-9217-9121A4172C09}" type="presParOf" srcId="{A102F633-BA95-43BC-AE71-C8441D22D823}" destId="{7A71E5EF-53E5-4987-8702-A61FD3CBDF22}" srcOrd="6" destOrd="0" presId="urn:microsoft.com/office/officeart/2018/2/layout/IconVerticalSolidList"/>
    <dgm:cxn modelId="{266F5103-B34D-4B04-BCBD-F723BA44A7E0}" type="presParOf" srcId="{7A71E5EF-53E5-4987-8702-A61FD3CBDF22}" destId="{D95E124F-8DBC-4A80-AF3B-0D8797945D1C}" srcOrd="0" destOrd="0" presId="urn:microsoft.com/office/officeart/2018/2/layout/IconVerticalSolidList"/>
    <dgm:cxn modelId="{77367CDE-4016-44D4-895A-A8AE1DC22AA1}" type="presParOf" srcId="{7A71E5EF-53E5-4987-8702-A61FD3CBDF22}" destId="{238E7838-E8A3-49B5-B124-148209CEC2D1}" srcOrd="1" destOrd="0" presId="urn:microsoft.com/office/officeart/2018/2/layout/IconVerticalSolidList"/>
    <dgm:cxn modelId="{46701FB4-030E-4E8A-B6A1-C5BBDA6EDA44}" type="presParOf" srcId="{7A71E5EF-53E5-4987-8702-A61FD3CBDF22}" destId="{C6AA69DD-7F21-4420-A36F-4E88BB94DC33}" srcOrd="2" destOrd="0" presId="urn:microsoft.com/office/officeart/2018/2/layout/IconVerticalSolidList"/>
    <dgm:cxn modelId="{CEBA62F6-0FE9-4504-AB4D-47D57801857E}" type="presParOf" srcId="{7A71E5EF-53E5-4987-8702-A61FD3CBDF22}" destId="{6C3A44FB-37AA-4439-A1F6-FFD36231A91B}" srcOrd="3" destOrd="0" presId="urn:microsoft.com/office/officeart/2018/2/layout/IconVerticalSolidList"/>
    <dgm:cxn modelId="{C7809781-02EA-42D6-B06B-56E48416175E}" type="presParOf" srcId="{A102F633-BA95-43BC-AE71-C8441D22D823}" destId="{0387ADFB-E47C-4A13-8756-B441CC6C4BB4}" srcOrd="7" destOrd="0" presId="urn:microsoft.com/office/officeart/2018/2/layout/IconVerticalSolidList"/>
    <dgm:cxn modelId="{CAEE6E69-74A6-472C-BE07-127C3370C1CB}" type="presParOf" srcId="{A102F633-BA95-43BC-AE71-C8441D22D823}" destId="{BEF5DD05-42FB-47D1-A037-DD0DB94D9761}" srcOrd="8" destOrd="0" presId="urn:microsoft.com/office/officeart/2018/2/layout/IconVerticalSolidList"/>
    <dgm:cxn modelId="{AAFF3429-D8DD-41F2-85E8-389EA8A7FBE7}" type="presParOf" srcId="{BEF5DD05-42FB-47D1-A037-DD0DB94D9761}" destId="{1B7A6057-595C-465D-A0CA-7A9B1521EAB5}" srcOrd="0" destOrd="0" presId="urn:microsoft.com/office/officeart/2018/2/layout/IconVerticalSolidList"/>
    <dgm:cxn modelId="{DFB38033-406F-42E8-8AF1-47C5C71B264F}" type="presParOf" srcId="{BEF5DD05-42FB-47D1-A037-DD0DB94D9761}" destId="{CF0C55D2-8C07-481A-B4FB-332B0B513262}" srcOrd="1" destOrd="0" presId="urn:microsoft.com/office/officeart/2018/2/layout/IconVerticalSolidList"/>
    <dgm:cxn modelId="{CE434A3D-725B-4411-89BA-4B0977E5F835}" type="presParOf" srcId="{BEF5DD05-42FB-47D1-A037-DD0DB94D9761}" destId="{A1D19A6A-E5C8-46EC-A0D4-56E4625B7D73}" srcOrd="2" destOrd="0" presId="urn:microsoft.com/office/officeart/2018/2/layout/IconVerticalSolidList"/>
    <dgm:cxn modelId="{F1BBC170-BEA9-44B7-9B43-6D2624F304B8}" type="presParOf" srcId="{BEF5DD05-42FB-47D1-A037-DD0DB94D9761}" destId="{6C4E4DA2-A5CA-4962-98D4-E6B64F719A9A}" srcOrd="3" destOrd="0" presId="urn:microsoft.com/office/officeart/2018/2/layout/IconVerticalSolidList"/>
    <dgm:cxn modelId="{EA1A415F-3069-429F-84BA-3D2214CE05B8}" type="presParOf" srcId="{A102F633-BA95-43BC-AE71-C8441D22D823}" destId="{E09B1804-9EB0-468B-BE05-2A2076DD344A}" srcOrd="9" destOrd="0" presId="urn:microsoft.com/office/officeart/2018/2/layout/IconVerticalSolidList"/>
    <dgm:cxn modelId="{F7DA8D3F-4CA8-4653-8F02-CD850BB82F2A}" type="presParOf" srcId="{A102F633-BA95-43BC-AE71-C8441D22D823}" destId="{8FF2A1DD-A9AE-434A-AC8B-9EE9A23E7C78}" srcOrd="10" destOrd="0" presId="urn:microsoft.com/office/officeart/2018/2/layout/IconVerticalSolidList"/>
    <dgm:cxn modelId="{62F15C6E-3038-4903-9950-2F053B12B65A}" type="presParOf" srcId="{8FF2A1DD-A9AE-434A-AC8B-9EE9A23E7C78}" destId="{BFC0AF65-84E9-495F-AA80-196E8970D5E2}" srcOrd="0" destOrd="0" presId="urn:microsoft.com/office/officeart/2018/2/layout/IconVerticalSolidList"/>
    <dgm:cxn modelId="{FCFC2D98-E1FD-45EE-A45D-1C5A4E6382AE}" type="presParOf" srcId="{8FF2A1DD-A9AE-434A-AC8B-9EE9A23E7C78}" destId="{4ED0FCAD-701F-43D1-B89C-99540C2052EC}" srcOrd="1" destOrd="0" presId="urn:microsoft.com/office/officeart/2018/2/layout/IconVerticalSolidList"/>
    <dgm:cxn modelId="{A2A942EA-08E0-48A9-B69D-C4177C27C077}" type="presParOf" srcId="{8FF2A1DD-A9AE-434A-AC8B-9EE9A23E7C78}" destId="{20B5760B-0C2B-4E6F-ABE8-96BFFC2A5984}" srcOrd="2" destOrd="0" presId="urn:microsoft.com/office/officeart/2018/2/layout/IconVerticalSolidList"/>
    <dgm:cxn modelId="{AFEAEED8-75CC-4733-8F69-02DBCFB89D1A}" type="presParOf" srcId="{8FF2A1DD-A9AE-434A-AC8B-9EE9A23E7C78}" destId="{8E0DF484-7B7C-43C0-A6FC-5AE16D676F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EB9E32-C203-4E73-ABFA-1AA58BF5456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1B71BFA1-AFA6-4216-9780-96F4A00B4D12}">
      <dgm:prSet/>
      <dgm:spPr/>
      <dgm:t>
        <a:bodyPr/>
        <a:lstStyle/>
        <a:p>
          <a:r>
            <a:rPr lang="en-US" dirty="0"/>
            <a:t>S3: Server-side encryption (AES256), block all public access</a:t>
          </a:r>
        </a:p>
      </dgm:t>
    </dgm:pt>
    <dgm:pt modelId="{94DBA2FC-ADC2-4F55-AFB3-71239DCF83BE}" type="parTrans" cxnId="{82C9AE0E-EFAF-40FF-9ABC-58E5803819E7}">
      <dgm:prSet/>
      <dgm:spPr/>
      <dgm:t>
        <a:bodyPr/>
        <a:lstStyle/>
        <a:p>
          <a:endParaRPr lang="en-US"/>
        </a:p>
      </dgm:t>
    </dgm:pt>
    <dgm:pt modelId="{A983314E-B5CF-461B-BA3A-32D4EF69700E}" type="sibTrans" cxnId="{82C9AE0E-EFAF-40FF-9ABC-58E5803819E7}">
      <dgm:prSet/>
      <dgm:spPr/>
      <dgm:t>
        <a:bodyPr/>
        <a:lstStyle/>
        <a:p>
          <a:endParaRPr lang="en-US"/>
        </a:p>
      </dgm:t>
    </dgm:pt>
    <dgm:pt modelId="{C371EFD6-4133-424A-91E5-0016E0CFF15C}">
      <dgm:prSet/>
      <dgm:spPr/>
      <dgm:t>
        <a:bodyPr/>
        <a:lstStyle/>
        <a:p>
          <a:r>
            <a:rPr lang="en-US" dirty="0"/>
            <a:t>EC2 Security Group: Allow only ports 22 (SSH), 80 (HTTP), 443 (HTTPS)</a:t>
          </a:r>
        </a:p>
      </dgm:t>
    </dgm:pt>
    <dgm:pt modelId="{13016E27-1C2B-4005-9502-EE3B5A534334}" type="parTrans" cxnId="{34050802-086B-45B5-838D-B1263696940B}">
      <dgm:prSet/>
      <dgm:spPr/>
      <dgm:t>
        <a:bodyPr/>
        <a:lstStyle/>
        <a:p>
          <a:endParaRPr lang="en-US"/>
        </a:p>
      </dgm:t>
    </dgm:pt>
    <dgm:pt modelId="{6BD29214-A80C-44BB-8F0D-36EC3D3AB15A}" type="sibTrans" cxnId="{34050802-086B-45B5-838D-B1263696940B}">
      <dgm:prSet/>
      <dgm:spPr/>
      <dgm:t>
        <a:bodyPr/>
        <a:lstStyle/>
        <a:p>
          <a:endParaRPr lang="en-US"/>
        </a:p>
      </dgm:t>
    </dgm:pt>
    <dgm:pt modelId="{3F7171D2-F182-4678-A925-623296BB0B9D}">
      <dgm:prSet/>
      <dgm:spPr/>
      <dgm:t>
        <a:bodyPr/>
        <a:lstStyle/>
        <a:p>
          <a:r>
            <a:rPr lang="en-US" dirty="0"/>
            <a:t>All resources tagged with Environment = dev</a:t>
          </a:r>
        </a:p>
      </dgm:t>
    </dgm:pt>
    <dgm:pt modelId="{0C7E729C-C4D1-4466-B661-8B9EACE318B4}" type="parTrans" cxnId="{FEB77878-9C1A-4BF2-BBC7-021DB625A605}">
      <dgm:prSet/>
      <dgm:spPr/>
      <dgm:t>
        <a:bodyPr/>
        <a:lstStyle/>
        <a:p>
          <a:endParaRPr lang="en-US"/>
        </a:p>
      </dgm:t>
    </dgm:pt>
    <dgm:pt modelId="{A7713F8A-4C77-43A1-86C7-149396C80682}" type="sibTrans" cxnId="{FEB77878-9C1A-4BF2-BBC7-021DB625A605}">
      <dgm:prSet/>
      <dgm:spPr/>
      <dgm:t>
        <a:bodyPr/>
        <a:lstStyle/>
        <a:p>
          <a:endParaRPr lang="en-US"/>
        </a:p>
      </dgm:t>
    </dgm:pt>
    <dgm:pt modelId="{0A9F997F-C8DB-4A00-9BF7-4CB5495BF98A}" type="pres">
      <dgm:prSet presAssocID="{29EB9E32-C203-4E73-ABFA-1AA58BF54568}" presName="root" presStyleCnt="0">
        <dgm:presLayoutVars>
          <dgm:dir/>
          <dgm:resizeHandles val="exact"/>
        </dgm:presLayoutVars>
      </dgm:prSet>
      <dgm:spPr/>
    </dgm:pt>
    <dgm:pt modelId="{FEDD723F-8A21-4CCC-92C8-E91C9FDFE43F}" type="pres">
      <dgm:prSet presAssocID="{1B71BFA1-AFA6-4216-9780-96F4A00B4D12}" presName="compNode" presStyleCnt="0"/>
      <dgm:spPr/>
    </dgm:pt>
    <dgm:pt modelId="{F6250AAD-B6AB-41C0-A83F-F3990526F63C}" type="pres">
      <dgm:prSet presAssocID="{1B71BFA1-AFA6-4216-9780-96F4A00B4D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A8A0CA89-65E1-4133-AE1A-C84499953B43}" type="pres">
      <dgm:prSet presAssocID="{1B71BFA1-AFA6-4216-9780-96F4A00B4D12}" presName="spaceRect" presStyleCnt="0"/>
      <dgm:spPr/>
    </dgm:pt>
    <dgm:pt modelId="{99F1BD19-E57F-4984-9BCE-9CCC9EA1287A}" type="pres">
      <dgm:prSet presAssocID="{1B71BFA1-AFA6-4216-9780-96F4A00B4D12}" presName="textRect" presStyleLbl="revTx" presStyleIdx="0" presStyleCnt="3" custScaleX="90607">
        <dgm:presLayoutVars>
          <dgm:chMax val="1"/>
          <dgm:chPref val="1"/>
        </dgm:presLayoutVars>
      </dgm:prSet>
      <dgm:spPr/>
    </dgm:pt>
    <dgm:pt modelId="{207926EA-1EA8-4519-BCEE-CAFB28F0E842}" type="pres">
      <dgm:prSet presAssocID="{A983314E-B5CF-461B-BA3A-32D4EF69700E}" presName="sibTrans" presStyleCnt="0"/>
      <dgm:spPr/>
    </dgm:pt>
    <dgm:pt modelId="{4C144A3C-D673-424E-83B0-C58FA2971EBE}" type="pres">
      <dgm:prSet presAssocID="{C371EFD6-4133-424A-91E5-0016E0CFF15C}" presName="compNode" presStyleCnt="0"/>
      <dgm:spPr/>
    </dgm:pt>
    <dgm:pt modelId="{3CDFDE80-36E1-4214-BD87-B21AFC48CE36}" type="pres">
      <dgm:prSet presAssocID="{C371EFD6-4133-424A-91E5-0016E0CFF15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5614AEF-592D-437F-9345-0D4643CB1485}" type="pres">
      <dgm:prSet presAssocID="{C371EFD6-4133-424A-91E5-0016E0CFF15C}" presName="spaceRect" presStyleCnt="0"/>
      <dgm:spPr/>
    </dgm:pt>
    <dgm:pt modelId="{5217D590-0DB5-4372-A55A-971BA85A2034}" type="pres">
      <dgm:prSet presAssocID="{C371EFD6-4133-424A-91E5-0016E0CFF15C}" presName="textRect" presStyleLbl="revTx" presStyleIdx="1" presStyleCnt="3" custScaleX="98561">
        <dgm:presLayoutVars>
          <dgm:chMax val="1"/>
          <dgm:chPref val="1"/>
        </dgm:presLayoutVars>
      </dgm:prSet>
      <dgm:spPr/>
    </dgm:pt>
    <dgm:pt modelId="{04CC5688-8FC6-479D-952F-4D487C1697D0}" type="pres">
      <dgm:prSet presAssocID="{6BD29214-A80C-44BB-8F0D-36EC3D3AB15A}" presName="sibTrans" presStyleCnt="0"/>
      <dgm:spPr/>
    </dgm:pt>
    <dgm:pt modelId="{327057D6-1D76-4FEE-AF07-B62E57E1FE4B}" type="pres">
      <dgm:prSet presAssocID="{3F7171D2-F182-4678-A925-623296BB0B9D}" presName="compNode" presStyleCnt="0"/>
      <dgm:spPr/>
    </dgm:pt>
    <dgm:pt modelId="{EA6EFBF0-6698-4AA2-B970-C72BAEFB8B87}" type="pres">
      <dgm:prSet presAssocID="{3F7171D2-F182-4678-A925-623296BB0B9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535F6A8-D111-4B96-A418-FFB0293B65AF}" type="pres">
      <dgm:prSet presAssocID="{3F7171D2-F182-4678-A925-623296BB0B9D}" presName="spaceRect" presStyleCnt="0"/>
      <dgm:spPr/>
    </dgm:pt>
    <dgm:pt modelId="{3510C545-ED2D-49EB-878A-C4DDFD57D1CC}" type="pres">
      <dgm:prSet presAssocID="{3F7171D2-F182-4678-A925-623296BB0B9D}" presName="textRect" presStyleLbl="revTx" presStyleIdx="2" presStyleCnt="3" custScaleX="93959">
        <dgm:presLayoutVars>
          <dgm:chMax val="1"/>
          <dgm:chPref val="1"/>
        </dgm:presLayoutVars>
      </dgm:prSet>
      <dgm:spPr/>
    </dgm:pt>
  </dgm:ptLst>
  <dgm:cxnLst>
    <dgm:cxn modelId="{34050802-086B-45B5-838D-B1263696940B}" srcId="{29EB9E32-C203-4E73-ABFA-1AA58BF54568}" destId="{C371EFD6-4133-424A-91E5-0016E0CFF15C}" srcOrd="1" destOrd="0" parTransId="{13016E27-1C2B-4005-9502-EE3B5A534334}" sibTransId="{6BD29214-A80C-44BB-8F0D-36EC3D3AB15A}"/>
    <dgm:cxn modelId="{82C9AE0E-EFAF-40FF-9ABC-58E5803819E7}" srcId="{29EB9E32-C203-4E73-ABFA-1AA58BF54568}" destId="{1B71BFA1-AFA6-4216-9780-96F4A00B4D12}" srcOrd="0" destOrd="0" parTransId="{94DBA2FC-ADC2-4F55-AFB3-71239DCF83BE}" sibTransId="{A983314E-B5CF-461B-BA3A-32D4EF69700E}"/>
    <dgm:cxn modelId="{65B5566C-6740-407E-B829-2D125932FCDB}" type="presOf" srcId="{3F7171D2-F182-4678-A925-623296BB0B9D}" destId="{3510C545-ED2D-49EB-878A-C4DDFD57D1CC}" srcOrd="0" destOrd="0" presId="urn:microsoft.com/office/officeart/2018/2/layout/IconLabelList"/>
    <dgm:cxn modelId="{FEB77878-9C1A-4BF2-BBC7-021DB625A605}" srcId="{29EB9E32-C203-4E73-ABFA-1AA58BF54568}" destId="{3F7171D2-F182-4678-A925-623296BB0B9D}" srcOrd="2" destOrd="0" parTransId="{0C7E729C-C4D1-4466-B661-8B9EACE318B4}" sibTransId="{A7713F8A-4C77-43A1-86C7-149396C80682}"/>
    <dgm:cxn modelId="{195E6A7C-7BCA-45CB-8EB9-4CCF5285B14E}" type="presOf" srcId="{1B71BFA1-AFA6-4216-9780-96F4A00B4D12}" destId="{99F1BD19-E57F-4984-9BCE-9CCC9EA1287A}" srcOrd="0" destOrd="0" presId="urn:microsoft.com/office/officeart/2018/2/layout/IconLabelList"/>
    <dgm:cxn modelId="{B1671590-7313-48AA-8738-638602C18714}" type="presOf" srcId="{29EB9E32-C203-4E73-ABFA-1AA58BF54568}" destId="{0A9F997F-C8DB-4A00-9BF7-4CB5495BF98A}" srcOrd="0" destOrd="0" presId="urn:microsoft.com/office/officeart/2018/2/layout/IconLabelList"/>
    <dgm:cxn modelId="{A65DC4AC-8780-4A4A-9332-F88B041AE316}" type="presOf" srcId="{C371EFD6-4133-424A-91E5-0016E0CFF15C}" destId="{5217D590-0DB5-4372-A55A-971BA85A2034}" srcOrd="0" destOrd="0" presId="urn:microsoft.com/office/officeart/2018/2/layout/IconLabelList"/>
    <dgm:cxn modelId="{D53DEB18-B915-43FF-B1C0-95498F0B24C2}" type="presParOf" srcId="{0A9F997F-C8DB-4A00-9BF7-4CB5495BF98A}" destId="{FEDD723F-8A21-4CCC-92C8-E91C9FDFE43F}" srcOrd="0" destOrd="0" presId="urn:microsoft.com/office/officeart/2018/2/layout/IconLabelList"/>
    <dgm:cxn modelId="{2B1F5013-EF43-4B64-9710-042B2B4A2425}" type="presParOf" srcId="{FEDD723F-8A21-4CCC-92C8-E91C9FDFE43F}" destId="{F6250AAD-B6AB-41C0-A83F-F3990526F63C}" srcOrd="0" destOrd="0" presId="urn:microsoft.com/office/officeart/2018/2/layout/IconLabelList"/>
    <dgm:cxn modelId="{88919525-9453-41CB-A2F3-7D8094A441CF}" type="presParOf" srcId="{FEDD723F-8A21-4CCC-92C8-E91C9FDFE43F}" destId="{A8A0CA89-65E1-4133-AE1A-C84499953B43}" srcOrd="1" destOrd="0" presId="urn:microsoft.com/office/officeart/2018/2/layout/IconLabelList"/>
    <dgm:cxn modelId="{3DE46EE0-7857-4732-82BD-54B6864CAC1F}" type="presParOf" srcId="{FEDD723F-8A21-4CCC-92C8-E91C9FDFE43F}" destId="{99F1BD19-E57F-4984-9BCE-9CCC9EA1287A}" srcOrd="2" destOrd="0" presId="urn:microsoft.com/office/officeart/2018/2/layout/IconLabelList"/>
    <dgm:cxn modelId="{2332D3E3-1715-4903-88E0-1741CD263B2C}" type="presParOf" srcId="{0A9F997F-C8DB-4A00-9BF7-4CB5495BF98A}" destId="{207926EA-1EA8-4519-BCEE-CAFB28F0E842}" srcOrd="1" destOrd="0" presId="urn:microsoft.com/office/officeart/2018/2/layout/IconLabelList"/>
    <dgm:cxn modelId="{6390148D-2EEB-4CE6-A338-236B16D7717A}" type="presParOf" srcId="{0A9F997F-C8DB-4A00-9BF7-4CB5495BF98A}" destId="{4C144A3C-D673-424E-83B0-C58FA2971EBE}" srcOrd="2" destOrd="0" presId="urn:microsoft.com/office/officeart/2018/2/layout/IconLabelList"/>
    <dgm:cxn modelId="{63FDFFF5-B3E8-40F6-90F2-AF38238219A5}" type="presParOf" srcId="{4C144A3C-D673-424E-83B0-C58FA2971EBE}" destId="{3CDFDE80-36E1-4214-BD87-B21AFC48CE36}" srcOrd="0" destOrd="0" presId="urn:microsoft.com/office/officeart/2018/2/layout/IconLabelList"/>
    <dgm:cxn modelId="{1E033DB1-7B51-404F-9026-677EA117779B}" type="presParOf" srcId="{4C144A3C-D673-424E-83B0-C58FA2971EBE}" destId="{35614AEF-592D-437F-9345-0D4643CB1485}" srcOrd="1" destOrd="0" presId="urn:microsoft.com/office/officeart/2018/2/layout/IconLabelList"/>
    <dgm:cxn modelId="{4EC39EE4-E6D6-4000-8220-C001EAC3CED5}" type="presParOf" srcId="{4C144A3C-D673-424E-83B0-C58FA2971EBE}" destId="{5217D590-0DB5-4372-A55A-971BA85A2034}" srcOrd="2" destOrd="0" presId="urn:microsoft.com/office/officeart/2018/2/layout/IconLabelList"/>
    <dgm:cxn modelId="{EE468F17-86BC-46D3-BDDA-F1E6E09C18AF}" type="presParOf" srcId="{0A9F997F-C8DB-4A00-9BF7-4CB5495BF98A}" destId="{04CC5688-8FC6-479D-952F-4D487C1697D0}" srcOrd="3" destOrd="0" presId="urn:microsoft.com/office/officeart/2018/2/layout/IconLabelList"/>
    <dgm:cxn modelId="{E2F2B519-B910-45FA-B399-E5541F85E2E1}" type="presParOf" srcId="{0A9F997F-C8DB-4A00-9BF7-4CB5495BF98A}" destId="{327057D6-1D76-4FEE-AF07-B62E57E1FE4B}" srcOrd="4" destOrd="0" presId="urn:microsoft.com/office/officeart/2018/2/layout/IconLabelList"/>
    <dgm:cxn modelId="{C7406256-DBDE-4E75-98F0-518BF73598CD}" type="presParOf" srcId="{327057D6-1D76-4FEE-AF07-B62E57E1FE4B}" destId="{EA6EFBF0-6698-4AA2-B970-C72BAEFB8B87}" srcOrd="0" destOrd="0" presId="urn:microsoft.com/office/officeart/2018/2/layout/IconLabelList"/>
    <dgm:cxn modelId="{5264EB0C-31A8-48E9-8AB1-D00CAD656E1F}" type="presParOf" srcId="{327057D6-1D76-4FEE-AF07-B62E57E1FE4B}" destId="{0535F6A8-D111-4B96-A418-FFB0293B65AF}" srcOrd="1" destOrd="0" presId="urn:microsoft.com/office/officeart/2018/2/layout/IconLabelList"/>
    <dgm:cxn modelId="{246BD772-34DF-42A5-A596-DFE3E9A4E65C}" type="presParOf" srcId="{327057D6-1D76-4FEE-AF07-B62E57E1FE4B}" destId="{3510C545-ED2D-49EB-878A-C4DDFD57D1C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988187-68C7-4AD2-908F-5474376AC9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B6A96C-7B1B-4001-8008-FFB7FD518B9A}">
      <dgm:prSet custT="1"/>
      <dgm:spPr/>
      <dgm:t>
        <a:bodyPr/>
        <a:lstStyle/>
        <a:p>
          <a:r>
            <a:rPr lang="en-US" sz="2000"/>
            <a:t>S3: Stores state file</a:t>
          </a:r>
        </a:p>
      </dgm:t>
    </dgm:pt>
    <dgm:pt modelId="{C6E58013-8938-4A14-BAAA-FEDE06BD1458}" type="parTrans" cxnId="{6E4AD052-9D9F-478B-8EE6-F17C6F41C6B3}">
      <dgm:prSet/>
      <dgm:spPr/>
      <dgm:t>
        <a:bodyPr/>
        <a:lstStyle/>
        <a:p>
          <a:endParaRPr lang="en-US" sz="1600"/>
        </a:p>
      </dgm:t>
    </dgm:pt>
    <dgm:pt modelId="{4C23C245-EF5C-4D16-AB7D-E1D3275A58A8}" type="sibTrans" cxnId="{6E4AD052-9D9F-478B-8EE6-F17C6F41C6B3}">
      <dgm:prSet/>
      <dgm:spPr/>
      <dgm:t>
        <a:bodyPr/>
        <a:lstStyle/>
        <a:p>
          <a:endParaRPr lang="en-US" sz="1600"/>
        </a:p>
      </dgm:t>
    </dgm:pt>
    <dgm:pt modelId="{98BE5826-DAC2-4C23-9535-D857858508FC}">
      <dgm:prSet custT="1"/>
      <dgm:spPr/>
      <dgm:t>
        <a:bodyPr/>
        <a:lstStyle/>
        <a:p>
          <a:r>
            <a:rPr lang="en-US" sz="2000"/>
            <a:t>DynamoDB: Manages state locking</a:t>
          </a:r>
        </a:p>
      </dgm:t>
    </dgm:pt>
    <dgm:pt modelId="{23E2E5EB-C9E5-45D4-B1F9-173F66A6FA4A}" type="parTrans" cxnId="{CE744402-1DDE-4625-BABC-E7F551C8C533}">
      <dgm:prSet/>
      <dgm:spPr/>
      <dgm:t>
        <a:bodyPr/>
        <a:lstStyle/>
        <a:p>
          <a:endParaRPr lang="en-US" sz="1600"/>
        </a:p>
      </dgm:t>
    </dgm:pt>
    <dgm:pt modelId="{F0957124-5D46-4EAD-A722-006E19FD3613}" type="sibTrans" cxnId="{CE744402-1DDE-4625-BABC-E7F551C8C533}">
      <dgm:prSet/>
      <dgm:spPr/>
      <dgm:t>
        <a:bodyPr/>
        <a:lstStyle/>
        <a:p>
          <a:endParaRPr lang="en-US" sz="1600"/>
        </a:p>
      </dgm:t>
    </dgm:pt>
    <dgm:pt modelId="{7C8148D6-9948-4CD5-BC15-B56BB9AD711C}">
      <dgm:prSet custT="1"/>
      <dgm:spPr/>
      <dgm:t>
        <a:bodyPr/>
        <a:lstStyle/>
        <a:p>
          <a:r>
            <a:rPr lang="en-US" sz="2000" dirty="0"/>
            <a:t>Bucket name: gunsu-private-bucket-8926937-state</a:t>
          </a:r>
        </a:p>
      </dgm:t>
    </dgm:pt>
    <dgm:pt modelId="{98D3B6C2-AC89-46DD-A004-302B2A2DC963}" type="parTrans" cxnId="{F4B3B108-CB3F-4AB7-BBFD-EB0E33BE6988}">
      <dgm:prSet/>
      <dgm:spPr/>
      <dgm:t>
        <a:bodyPr/>
        <a:lstStyle/>
        <a:p>
          <a:endParaRPr lang="en-US" sz="1600"/>
        </a:p>
      </dgm:t>
    </dgm:pt>
    <dgm:pt modelId="{6300727A-97A8-44D3-AE77-2D4870219C4E}" type="sibTrans" cxnId="{F4B3B108-CB3F-4AB7-BBFD-EB0E33BE6988}">
      <dgm:prSet/>
      <dgm:spPr/>
      <dgm:t>
        <a:bodyPr/>
        <a:lstStyle/>
        <a:p>
          <a:endParaRPr lang="en-US" sz="1600"/>
        </a:p>
      </dgm:t>
    </dgm:pt>
    <dgm:pt modelId="{3D9F805C-1DA3-496A-B189-FAB58F11654D}">
      <dgm:prSet custT="1"/>
      <dgm:spPr/>
      <dgm:t>
        <a:bodyPr/>
        <a:lstStyle/>
        <a:p>
          <a:r>
            <a:rPr lang="en-US" sz="2000"/>
            <a:t>Table name: terraform-state-lock</a:t>
          </a:r>
        </a:p>
      </dgm:t>
    </dgm:pt>
    <dgm:pt modelId="{357268AF-448C-4F69-B96A-6B16E3F0A104}" type="parTrans" cxnId="{7A859A9B-D5B3-402C-9D31-99F6A0C88216}">
      <dgm:prSet/>
      <dgm:spPr/>
      <dgm:t>
        <a:bodyPr/>
        <a:lstStyle/>
        <a:p>
          <a:endParaRPr lang="en-US" sz="1600"/>
        </a:p>
      </dgm:t>
    </dgm:pt>
    <dgm:pt modelId="{836440E5-C5FD-47E8-9157-74B7AC475F85}" type="sibTrans" cxnId="{7A859A9B-D5B3-402C-9D31-99F6A0C88216}">
      <dgm:prSet/>
      <dgm:spPr/>
      <dgm:t>
        <a:bodyPr/>
        <a:lstStyle/>
        <a:p>
          <a:endParaRPr lang="en-US" sz="1600"/>
        </a:p>
      </dgm:t>
    </dgm:pt>
    <dgm:pt modelId="{9C539CAC-9774-45E7-AC6D-74716986D596}" type="pres">
      <dgm:prSet presAssocID="{B4988187-68C7-4AD2-908F-5474376AC9DF}" presName="root" presStyleCnt="0">
        <dgm:presLayoutVars>
          <dgm:dir/>
          <dgm:resizeHandles val="exact"/>
        </dgm:presLayoutVars>
      </dgm:prSet>
      <dgm:spPr/>
    </dgm:pt>
    <dgm:pt modelId="{E2F729FD-4485-491D-BC7C-F2BE6898614B}" type="pres">
      <dgm:prSet presAssocID="{DAB6A96C-7B1B-4001-8008-FFB7FD518B9A}" presName="compNode" presStyleCnt="0"/>
      <dgm:spPr/>
    </dgm:pt>
    <dgm:pt modelId="{40A4F150-DAF6-4050-9F6F-2C8551A1BA7F}" type="pres">
      <dgm:prSet presAssocID="{DAB6A96C-7B1B-4001-8008-FFB7FD518B9A}" presName="bgRect" presStyleLbl="bgShp" presStyleIdx="0" presStyleCnt="4"/>
      <dgm:spPr/>
    </dgm:pt>
    <dgm:pt modelId="{C629938D-44C5-4F29-B1A5-C16103B751BE}" type="pres">
      <dgm:prSet presAssocID="{DAB6A96C-7B1B-4001-8008-FFB7FD518B9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82496F7-42AB-49EA-BAD1-8E67ADEAFF94}" type="pres">
      <dgm:prSet presAssocID="{DAB6A96C-7B1B-4001-8008-FFB7FD518B9A}" presName="spaceRect" presStyleCnt="0"/>
      <dgm:spPr/>
    </dgm:pt>
    <dgm:pt modelId="{987D2DB1-98F4-4063-A3C8-4868C1A93520}" type="pres">
      <dgm:prSet presAssocID="{DAB6A96C-7B1B-4001-8008-FFB7FD518B9A}" presName="parTx" presStyleLbl="revTx" presStyleIdx="0" presStyleCnt="4">
        <dgm:presLayoutVars>
          <dgm:chMax val="0"/>
          <dgm:chPref val="0"/>
        </dgm:presLayoutVars>
      </dgm:prSet>
      <dgm:spPr/>
    </dgm:pt>
    <dgm:pt modelId="{DC01DB4D-C827-4D55-9796-D64A4B44AF3F}" type="pres">
      <dgm:prSet presAssocID="{4C23C245-EF5C-4D16-AB7D-E1D3275A58A8}" presName="sibTrans" presStyleCnt="0"/>
      <dgm:spPr/>
    </dgm:pt>
    <dgm:pt modelId="{D6EE7B17-A9AA-4BD3-AD9A-71E56A5C8C29}" type="pres">
      <dgm:prSet presAssocID="{98BE5826-DAC2-4C23-9535-D857858508FC}" presName="compNode" presStyleCnt="0"/>
      <dgm:spPr/>
    </dgm:pt>
    <dgm:pt modelId="{2033441F-D6F5-49A1-BF4B-E677C5591FC8}" type="pres">
      <dgm:prSet presAssocID="{98BE5826-DAC2-4C23-9535-D857858508FC}" presName="bgRect" presStyleLbl="bgShp" presStyleIdx="1" presStyleCnt="4"/>
      <dgm:spPr/>
    </dgm:pt>
    <dgm:pt modelId="{89C63065-C060-4B2D-90DF-1019AE37817C}" type="pres">
      <dgm:prSet presAssocID="{98BE5826-DAC2-4C23-9535-D857858508F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C9E8B10-7AA6-4538-A931-3AC9601B90F8}" type="pres">
      <dgm:prSet presAssocID="{98BE5826-DAC2-4C23-9535-D857858508FC}" presName="spaceRect" presStyleCnt="0"/>
      <dgm:spPr/>
    </dgm:pt>
    <dgm:pt modelId="{5C231B8B-2450-4D13-96A4-782667B587E4}" type="pres">
      <dgm:prSet presAssocID="{98BE5826-DAC2-4C23-9535-D857858508FC}" presName="parTx" presStyleLbl="revTx" presStyleIdx="1" presStyleCnt="4">
        <dgm:presLayoutVars>
          <dgm:chMax val="0"/>
          <dgm:chPref val="0"/>
        </dgm:presLayoutVars>
      </dgm:prSet>
      <dgm:spPr/>
    </dgm:pt>
    <dgm:pt modelId="{5911A9AD-9CAA-483A-8D95-1E06A9B87A52}" type="pres">
      <dgm:prSet presAssocID="{F0957124-5D46-4EAD-A722-006E19FD3613}" presName="sibTrans" presStyleCnt="0"/>
      <dgm:spPr/>
    </dgm:pt>
    <dgm:pt modelId="{F35BFECC-7533-44DF-948A-F3F59B441457}" type="pres">
      <dgm:prSet presAssocID="{7C8148D6-9948-4CD5-BC15-B56BB9AD711C}" presName="compNode" presStyleCnt="0"/>
      <dgm:spPr/>
    </dgm:pt>
    <dgm:pt modelId="{4AFC6992-2938-4812-9669-53CD68AD3F2A}" type="pres">
      <dgm:prSet presAssocID="{7C8148D6-9948-4CD5-BC15-B56BB9AD711C}" presName="bgRect" presStyleLbl="bgShp" presStyleIdx="2" presStyleCnt="4"/>
      <dgm:spPr/>
    </dgm:pt>
    <dgm:pt modelId="{1E7BA560-B7C3-413D-98FE-F6BF061FE869}" type="pres">
      <dgm:prSet presAssocID="{7C8148D6-9948-4CD5-BC15-B56BB9AD711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4703F066-D71C-4832-B9B8-60A6FF42B66A}" type="pres">
      <dgm:prSet presAssocID="{7C8148D6-9948-4CD5-BC15-B56BB9AD711C}" presName="spaceRect" presStyleCnt="0"/>
      <dgm:spPr/>
    </dgm:pt>
    <dgm:pt modelId="{8F98584C-B1F2-4A1C-B434-D2FC5470A7AC}" type="pres">
      <dgm:prSet presAssocID="{7C8148D6-9948-4CD5-BC15-B56BB9AD711C}" presName="parTx" presStyleLbl="revTx" presStyleIdx="2" presStyleCnt="4">
        <dgm:presLayoutVars>
          <dgm:chMax val="0"/>
          <dgm:chPref val="0"/>
        </dgm:presLayoutVars>
      </dgm:prSet>
      <dgm:spPr/>
    </dgm:pt>
    <dgm:pt modelId="{65AF80E0-3473-49C8-94A3-4C849ADDE5FE}" type="pres">
      <dgm:prSet presAssocID="{6300727A-97A8-44D3-AE77-2D4870219C4E}" presName="sibTrans" presStyleCnt="0"/>
      <dgm:spPr/>
    </dgm:pt>
    <dgm:pt modelId="{2DE42D4C-5851-4B88-B01F-D857CB838F45}" type="pres">
      <dgm:prSet presAssocID="{3D9F805C-1DA3-496A-B189-FAB58F11654D}" presName="compNode" presStyleCnt="0"/>
      <dgm:spPr/>
    </dgm:pt>
    <dgm:pt modelId="{00B0899A-D565-4ADB-8B59-5EB0EC66C18C}" type="pres">
      <dgm:prSet presAssocID="{3D9F805C-1DA3-496A-B189-FAB58F11654D}" presName="bgRect" presStyleLbl="bgShp" presStyleIdx="3" presStyleCnt="4"/>
      <dgm:spPr/>
    </dgm:pt>
    <dgm:pt modelId="{6A9F4086-3830-4128-9E33-B6AC178174EC}" type="pres">
      <dgm:prSet presAssocID="{3D9F805C-1DA3-496A-B189-FAB58F11654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Lock"/>
        </a:ext>
      </dgm:extLst>
    </dgm:pt>
    <dgm:pt modelId="{2975100C-CF68-4A23-A931-2060449CB608}" type="pres">
      <dgm:prSet presAssocID="{3D9F805C-1DA3-496A-B189-FAB58F11654D}" presName="spaceRect" presStyleCnt="0"/>
      <dgm:spPr/>
    </dgm:pt>
    <dgm:pt modelId="{A6BEC684-4589-4567-AF2F-6B292C2B8493}" type="pres">
      <dgm:prSet presAssocID="{3D9F805C-1DA3-496A-B189-FAB58F11654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E744402-1DDE-4625-BABC-E7F551C8C533}" srcId="{B4988187-68C7-4AD2-908F-5474376AC9DF}" destId="{98BE5826-DAC2-4C23-9535-D857858508FC}" srcOrd="1" destOrd="0" parTransId="{23E2E5EB-C9E5-45D4-B1F9-173F66A6FA4A}" sibTransId="{F0957124-5D46-4EAD-A722-006E19FD3613}"/>
    <dgm:cxn modelId="{F4B3B108-CB3F-4AB7-BBFD-EB0E33BE6988}" srcId="{B4988187-68C7-4AD2-908F-5474376AC9DF}" destId="{7C8148D6-9948-4CD5-BC15-B56BB9AD711C}" srcOrd="2" destOrd="0" parTransId="{98D3B6C2-AC89-46DD-A004-302B2A2DC963}" sibTransId="{6300727A-97A8-44D3-AE77-2D4870219C4E}"/>
    <dgm:cxn modelId="{1214FD1C-4ADF-4DAA-A5E1-154EF4AB084D}" type="presOf" srcId="{B4988187-68C7-4AD2-908F-5474376AC9DF}" destId="{9C539CAC-9774-45E7-AC6D-74716986D596}" srcOrd="0" destOrd="0" presId="urn:microsoft.com/office/officeart/2018/2/layout/IconVerticalSolidList"/>
    <dgm:cxn modelId="{231FDA24-A419-479B-82A8-16D66F1AAFEC}" type="presOf" srcId="{DAB6A96C-7B1B-4001-8008-FFB7FD518B9A}" destId="{987D2DB1-98F4-4063-A3C8-4868C1A93520}" srcOrd="0" destOrd="0" presId="urn:microsoft.com/office/officeart/2018/2/layout/IconVerticalSolidList"/>
    <dgm:cxn modelId="{6E4AD052-9D9F-478B-8EE6-F17C6F41C6B3}" srcId="{B4988187-68C7-4AD2-908F-5474376AC9DF}" destId="{DAB6A96C-7B1B-4001-8008-FFB7FD518B9A}" srcOrd="0" destOrd="0" parTransId="{C6E58013-8938-4A14-BAAA-FEDE06BD1458}" sibTransId="{4C23C245-EF5C-4D16-AB7D-E1D3275A58A8}"/>
    <dgm:cxn modelId="{F23DE76C-6CE8-4A46-89F6-170C6FD2F91E}" type="presOf" srcId="{3D9F805C-1DA3-496A-B189-FAB58F11654D}" destId="{A6BEC684-4589-4567-AF2F-6B292C2B8493}" srcOrd="0" destOrd="0" presId="urn:microsoft.com/office/officeart/2018/2/layout/IconVerticalSolidList"/>
    <dgm:cxn modelId="{F559E471-1FAB-4DA0-AC8A-E50FEEC71B2C}" type="presOf" srcId="{7C8148D6-9948-4CD5-BC15-B56BB9AD711C}" destId="{8F98584C-B1F2-4A1C-B434-D2FC5470A7AC}" srcOrd="0" destOrd="0" presId="urn:microsoft.com/office/officeart/2018/2/layout/IconVerticalSolidList"/>
    <dgm:cxn modelId="{86180791-ECA0-4943-9D28-E93D1B762779}" type="presOf" srcId="{98BE5826-DAC2-4C23-9535-D857858508FC}" destId="{5C231B8B-2450-4D13-96A4-782667B587E4}" srcOrd="0" destOrd="0" presId="urn:microsoft.com/office/officeart/2018/2/layout/IconVerticalSolidList"/>
    <dgm:cxn modelId="{7A859A9B-D5B3-402C-9D31-99F6A0C88216}" srcId="{B4988187-68C7-4AD2-908F-5474376AC9DF}" destId="{3D9F805C-1DA3-496A-B189-FAB58F11654D}" srcOrd="3" destOrd="0" parTransId="{357268AF-448C-4F69-B96A-6B16E3F0A104}" sibTransId="{836440E5-C5FD-47E8-9157-74B7AC475F85}"/>
    <dgm:cxn modelId="{B28C4139-0E35-4738-A18B-2FFE6CB17731}" type="presParOf" srcId="{9C539CAC-9774-45E7-AC6D-74716986D596}" destId="{E2F729FD-4485-491D-BC7C-F2BE6898614B}" srcOrd="0" destOrd="0" presId="urn:microsoft.com/office/officeart/2018/2/layout/IconVerticalSolidList"/>
    <dgm:cxn modelId="{56D12C27-97FC-4EA5-8FF0-A80BEFD4C0C5}" type="presParOf" srcId="{E2F729FD-4485-491D-BC7C-F2BE6898614B}" destId="{40A4F150-DAF6-4050-9F6F-2C8551A1BA7F}" srcOrd="0" destOrd="0" presId="urn:microsoft.com/office/officeart/2018/2/layout/IconVerticalSolidList"/>
    <dgm:cxn modelId="{7E2867E3-FA07-44A0-A158-2A569A40B9EE}" type="presParOf" srcId="{E2F729FD-4485-491D-BC7C-F2BE6898614B}" destId="{C629938D-44C5-4F29-B1A5-C16103B751BE}" srcOrd="1" destOrd="0" presId="urn:microsoft.com/office/officeart/2018/2/layout/IconVerticalSolidList"/>
    <dgm:cxn modelId="{37509A69-B083-4F9E-93E0-87EE91A96EFF}" type="presParOf" srcId="{E2F729FD-4485-491D-BC7C-F2BE6898614B}" destId="{F82496F7-42AB-49EA-BAD1-8E67ADEAFF94}" srcOrd="2" destOrd="0" presId="urn:microsoft.com/office/officeart/2018/2/layout/IconVerticalSolidList"/>
    <dgm:cxn modelId="{A1DBAC08-8432-417A-9ACF-7AE84C5B916A}" type="presParOf" srcId="{E2F729FD-4485-491D-BC7C-F2BE6898614B}" destId="{987D2DB1-98F4-4063-A3C8-4868C1A93520}" srcOrd="3" destOrd="0" presId="urn:microsoft.com/office/officeart/2018/2/layout/IconVerticalSolidList"/>
    <dgm:cxn modelId="{BA10C69F-9F2F-41AB-8D56-5F494805A939}" type="presParOf" srcId="{9C539CAC-9774-45E7-AC6D-74716986D596}" destId="{DC01DB4D-C827-4D55-9796-D64A4B44AF3F}" srcOrd="1" destOrd="0" presId="urn:microsoft.com/office/officeart/2018/2/layout/IconVerticalSolidList"/>
    <dgm:cxn modelId="{3D26D45E-F38A-4095-B93B-D55B7648E511}" type="presParOf" srcId="{9C539CAC-9774-45E7-AC6D-74716986D596}" destId="{D6EE7B17-A9AA-4BD3-AD9A-71E56A5C8C29}" srcOrd="2" destOrd="0" presId="urn:microsoft.com/office/officeart/2018/2/layout/IconVerticalSolidList"/>
    <dgm:cxn modelId="{043FBC2D-7815-4652-B39B-7511283EA818}" type="presParOf" srcId="{D6EE7B17-A9AA-4BD3-AD9A-71E56A5C8C29}" destId="{2033441F-D6F5-49A1-BF4B-E677C5591FC8}" srcOrd="0" destOrd="0" presId="urn:microsoft.com/office/officeart/2018/2/layout/IconVerticalSolidList"/>
    <dgm:cxn modelId="{EBE6298B-F48F-42D3-9363-20C602C6826C}" type="presParOf" srcId="{D6EE7B17-A9AA-4BD3-AD9A-71E56A5C8C29}" destId="{89C63065-C060-4B2D-90DF-1019AE37817C}" srcOrd="1" destOrd="0" presId="urn:microsoft.com/office/officeart/2018/2/layout/IconVerticalSolidList"/>
    <dgm:cxn modelId="{D93F37C5-EB50-46B4-9A58-C75193BA6D29}" type="presParOf" srcId="{D6EE7B17-A9AA-4BD3-AD9A-71E56A5C8C29}" destId="{BC9E8B10-7AA6-4538-A931-3AC9601B90F8}" srcOrd="2" destOrd="0" presId="urn:microsoft.com/office/officeart/2018/2/layout/IconVerticalSolidList"/>
    <dgm:cxn modelId="{73F750B9-2086-4123-9C49-835D02072753}" type="presParOf" srcId="{D6EE7B17-A9AA-4BD3-AD9A-71E56A5C8C29}" destId="{5C231B8B-2450-4D13-96A4-782667B587E4}" srcOrd="3" destOrd="0" presId="urn:microsoft.com/office/officeart/2018/2/layout/IconVerticalSolidList"/>
    <dgm:cxn modelId="{2D8F90A1-6F6A-46D5-9467-7948499420B2}" type="presParOf" srcId="{9C539CAC-9774-45E7-AC6D-74716986D596}" destId="{5911A9AD-9CAA-483A-8D95-1E06A9B87A52}" srcOrd="3" destOrd="0" presId="urn:microsoft.com/office/officeart/2018/2/layout/IconVerticalSolidList"/>
    <dgm:cxn modelId="{9436ADBC-3955-40AD-80F8-DAC099899DE0}" type="presParOf" srcId="{9C539CAC-9774-45E7-AC6D-74716986D596}" destId="{F35BFECC-7533-44DF-948A-F3F59B441457}" srcOrd="4" destOrd="0" presId="urn:microsoft.com/office/officeart/2018/2/layout/IconVerticalSolidList"/>
    <dgm:cxn modelId="{A69CBFC9-7CE3-44B8-8603-16F32A737A89}" type="presParOf" srcId="{F35BFECC-7533-44DF-948A-F3F59B441457}" destId="{4AFC6992-2938-4812-9669-53CD68AD3F2A}" srcOrd="0" destOrd="0" presId="urn:microsoft.com/office/officeart/2018/2/layout/IconVerticalSolidList"/>
    <dgm:cxn modelId="{967F3564-B922-4507-B600-7F3AF8683CFC}" type="presParOf" srcId="{F35BFECC-7533-44DF-948A-F3F59B441457}" destId="{1E7BA560-B7C3-413D-98FE-F6BF061FE869}" srcOrd="1" destOrd="0" presId="urn:microsoft.com/office/officeart/2018/2/layout/IconVerticalSolidList"/>
    <dgm:cxn modelId="{9AF9FA05-CC4F-40F3-BFAE-62332A0D1E34}" type="presParOf" srcId="{F35BFECC-7533-44DF-948A-F3F59B441457}" destId="{4703F066-D71C-4832-B9B8-60A6FF42B66A}" srcOrd="2" destOrd="0" presId="urn:microsoft.com/office/officeart/2018/2/layout/IconVerticalSolidList"/>
    <dgm:cxn modelId="{7117C124-2FC9-4EB7-99BA-0CC9EA58F6B7}" type="presParOf" srcId="{F35BFECC-7533-44DF-948A-F3F59B441457}" destId="{8F98584C-B1F2-4A1C-B434-D2FC5470A7AC}" srcOrd="3" destOrd="0" presId="urn:microsoft.com/office/officeart/2018/2/layout/IconVerticalSolidList"/>
    <dgm:cxn modelId="{76D8D37E-075A-45BD-921A-3FD632E12BB1}" type="presParOf" srcId="{9C539CAC-9774-45E7-AC6D-74716986D596}" destId="{65AF80E0-3473-49C8-94A3-4C849ADDE5FE}" srcOrd="5" destOrd="0" presId="urn:microsoft.com/office/officeart/2018/2/layout/IconVerticalSolidList"/>
    <dgm:cxn modelId="{B40A6587-BCE0-40B7-9B46-26FA5E981502}" type="presParOf" srcId="{9C539CAC-9774-45E7-AC6D-74716986D596}" destId="{2DE42D4C-5851-4B88-B01F-D857CB838F45}" srcOrd="6" destOrd="0" presId="urn:microsoft.com/office/officeart/2018/2/layout/IconVerticalSolidList"/>
    <dgm:cxn modelId="{F863164E-7399-46F2-8088-6A706C9E2AD8}" type="presParOf" srcId="{2DE42D4C-5851-4B88-B01F-D857CB838F45}" destId="{00B0899A-D565-4ADB-8B59-5EB0EC66C18C}" srcOrd="0" destOrd="0" presId="urn:microsoft.com/office/officeart/2018/2/layout/IconVerticalSolidList"/>
    <dgm:cxn modelId="{548DDCE4-15E9-4EE8-967A-9AE05604D85D}" type="presParOf" srcId="{2DE42D4C-5851-4B88-B01F-D857CB838F45}" destId="{6A9F4086-3830-4128-9E33-B6AC178174EC}" srcOrd="1" destOrd="0" presId="urn:microsoft.com/office/officeart/2018/2/layout/IconVerticalSolidList"/>
    <dgm:cxn modelId="{B4F8077C-5092-42B8-BB29-15267066D00C}" type="presParOf" srcId="{2DE42D4C-5851-4B88-B01F-D857CB838F45}" destId="{2975100C-CF68-4A23-A931-2060449CB608}" srcOrd="2" destOrd="0" presId="urn:microsoft.com/office/officeart/2018/2/layout/IconVerticalSolidList"/>
    <dgm:cxn modelId="{E9FE6D1B-73A5-45A3-BEF9-620562C9831B}" type="presParOf" srcId="{2DE42D4C-5851-4B88-B01F-D857CB838F45}" destId="{A6BEC684-4589-4567-AF2F-6B292C2B84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9AE24B-4C44-418C-81B0-B3B1F2D35514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FE36016-C9B9-4641-9BA6-FC700E6C174C}">
      <dgm:prSet/>
      <dgm:spPr/>
      <dgm:t>
        <a:bodyPr/>
        <a:lstStyle/>
        <a:p>
          <a:r>
            <a:rPr lang="en-US"/>
            <a:t>Initial</a:t>
          </a:r>
        </a:p>
      </dgm:t>
    </dgm:pt>
    <dgm:pt modelId="{7C671909-FA16-47DF-B681-5838BD206333}" type="parTrans" cxnId="{6754D520-4D9B-4050-BB16-771B11932B20}">
      <dgm:prSet/>
      <dgm:spPr/>
      <dgm:t>
        <a:bodyPr/>
        <a:lstStyle/>
        <a:p>
          <a:endParaRPr lang="en-US"/>
        </a:p>
      </dgm:t>
    </dgm:pt>
    <dgm:pt modelId="{0EB5EB31-9E11-48D8-A723-BA65FC9CFAB7}" type="sibTrans" cxnId="{6754D520-4D9B-4050-BB16-771B11932B20}">
      <dgm:prSet/>
      <dgm:spPr/>
      <dgm:t>
        <a:bodyPr/>
        <a:lstStyle/>
        <a:p>
          <a:endParaRPr lang="en-US"/>
        </a:p>
      </dgm:t>
    </dgm:pt>
    <dgm:pt modelId="{01A211CD-1848-46C0-8E5D-088D4AEE2C94}">
      <dgm:prSet/>
      <dgm:spPr/>
      <dgm:t>
        <a:bodyPr/>
        <a:lstStyle/>
        <a:p>
          <a:r>
            <a:rPr lang="en-US"/>
            <a:t>Initial setup with local backend</a:t>
          </a:r>
        </a:p>
      </dgm:t>
    </dgm:pt>
    <dgm:pt modelId="{AF012AF8-0BDC-43F2-B947-D3C4419018B2}" type="parTrans" cxnId="{6A8862CE-7600-4770-AA4D-C155E3CE3113}">
      <dgm:prSet/>
      <dgm:spPr/>
      <dgm:t>
        <a:bodyPr/>
        <a:lstStyle/>
        <a:p>
          <a:endParaRPr lang="en-US"/>
        </a:p>
      </dgm:t>
    </dgm:pt>
    <dgm:pt modelId="{2A4A486B-09A6-49AA-B4F7-8AC919D1E648}" type="sibTrans" cxnId="{6A8862CE-7600-4770-AA4D-C155E3CE3113}">
      <dgm:prSet/>
      <dgm:spPr/>
      <dgm:t>
        <a:bodyPr/>
        <a:lstStyle/>
        <a:p>
          <a:endParaRPr lang="en-US"/>
        </a:p>
      </dgm:t>
    </dgm:pt>
    <dgm:pt modelId="{9F40A306-83CB-42A6-AEC5-035B15E4801B}">
      <dgm:prSet/>
      <dgm:spPr/>
      <dgm:t>
        <a:bodyPr/>
        <a:lstStyle/>
        <a:p>
          <a:r>
            <a:rPr lang="en-US"/>
            <a:t>Switch</a:t>
          </a:r>
        </a:p>
      </dgm:t>
    </dgm:pt>
    <dgm:pt modelId="{823E9FBD-B19E-40B3-8568-62C1D3AB41FB}" type="parTrans" cxnId="{40F153A8-43AA-46AB-A254-8F5C8B390591}">
      <dgm:prSet/>
      <dgm:spPr/>
      <dgm:t>
        <a:bodyPr/>
        <a:lstStyle/>
        <a:p>
          <a:endParaRPr lang="en-US"/>
        </a:p>
      </dgm:t>
    </dgm:pt>
    <dgm:pt modelId="{0E2D4BDB-F80F-47BC-80B3-56B0708A42AA}" type="sibTrans" cxnId="{40F153A8-43AA-46AB-A254-8F5C8B390591}">
      <dgm:prSet/>
      <dgm:spPr/>
      <dgm:t>
        <a:bodyPr/>
        <a:lstStyle/>
        <a:p>
          <a:endParaRPr lang="en-US"/>
        </a:p>
      </dgm:t>
    </dgm:pt>
    <dgm:pt modelId="{DF700E84-C36F-4C1D-88E1-8AF203CC96F2}">
      <dgm:prSet/>
      <dgm:spPr/>
      <dgm:t>
        <a:bodyPr/>
        <a:lstStyle/>
        <a:p>
          <a:r>
            <a:rPr lang="en-US"/>
            <a:t>Switch to S3 backend and migrate state</a:t>
          </a:r>
        </a:p>
      </dgm:t>
    </dgm:pt>
    <dgm:pt modelId="{2AC23B42-6293-4D0E-A387-3EABFFED996E}" type="parTrans" cxnId="{71DDE4B8-A0E5-4DD6-A718-6E61B39EDB44}">
      <dgm:prSet/>
      <dgm:spPr/>
      <dgm:t>
        <a:bodyPr/>
        <a:lstStyle/>
        <a:p>
          <a:endParaRPr lang="en-US"/>
        </a:p>
      </dgm:t>
    </dgm:pt>
    <dgm:pt modelId="{7C16F347-7380-4765-8309-28F4A655F378}" type="sibTrans" cxnId="{71DDE4B8-A0E5-4DD6-A718-6E61B39EDB44}">
      <dgm:prSet/>
      <dgm:spPr/>
      <dgm:t>
        <a:bodyPr/>
        <a:lstStyle/>
        <a:p>
          <a:endParaRPr lang="en-US"/>
        </a:p>
      </dgm:t>
    </dgm:pt>
    <dgm:pt modelId="{7152D256-E744-4FD3-B4A4-6265A3031582}">
      <dgm:prSet/>
      <dgm:spPr/>
      <dgm:t>
        <a:bodyPr/>
        <a:lstStyle/>
        <a:p>
          <a:r>
            <a:rPr lang="en-US"/>
            <a:t>Use</a:t>
          </a:r>
        </a:p>
      </dgm:t>
    </dgm:pt>
    <dgm:pt modelId="{59FBA908-B3AA-46F3-8141-CF7A9148CAA5}" type="parTrans" cxnId="{43E3170C-2FF8-43C2-B538-C03658DEF408}">
      <dgm:prSet/>
      <dgm:spPr/>
      <dgm:t>
        <a:bodyPr/>
        <a:lstStyle/>
        <a:p>
          <a:endParaRPr lang="en-US"/>
        </a:p>
      </dgm:t>
    </dgm:pt>
    <dgm:pt modelId="{A62A466F-0C50-4DEF-BDC7-BA54EC70D413}" type="sibTrans" cxnId="{43E3170C-2FF8-43C2-B538-C03658DEF408}">
      <dgm:prSet/>
      <dgm:spPr/>
      <dgm:t>
        <a:bodyPr/>
        <a:lstStyle/>
        <a:p>
          <a:endParaRPr lang="en-US"/>
        </a:p>
      </dgm:t>
    </dgm:pt>
    <dgm:pt modelId="{BF7FB746-9805-4FEC-B908-25CA9B4FA6E2}">
      <dgm:prSet/>
      <dgm:spPr/>
      <dgm:t>
        <a:bodyPr/>
        <a:lstStyle/>
        <a:p>
          <a:r>
            <a:rPr lang="en-US"/>
            <a:t>Use terraform plan &amp; apply for operations</a:t>
          </a:r>
        </a:p>
      </dgm:t>
    </dgm:pt>
    <dgm:pt modelId="{0D53008F-105F-46FF-9530-6FEDEBFED111}" type="parTrans" cxnId="{DEFCB099-38CF-462F-BE97-DACCEF4B94C2}">
      <dgm:prSet/>
      <dgm:spPr/>
      <dgm:t>
        <a:bodyPr/>
        <a:lstStyle/>
        <a:p>
          <a:endParaRPr lang="en-US"/>
        </a:p>
      </dgm:t>
    </dgm:pt>
    <dgm:pt modelId="{C0AFCD43-09AB-4005-916F-1292F66A03B3}" type="sibTrans" cxnId="{DEFCB099-38CF-462F-BE97-DACCEF4B94C2}">
      <dgm:prSet/>
      <dgm:spPr/>
      <dgm:t>
        <a:bodyPr/>
        <a:lstStyle/>
        <a:p>
          <a:endParaRPr lang="en-US"/>
        </a:p>
      </dgm:t>
    </dgm:pt>
    <dgm:pt modelId="{2A6DAA6F-0D7F-0A4E-923E-328E5B3D2F4D}" type="pres">
      <dgm:prSet presAssocID="{279AE24B-4C44-418C-81B0-B3B1F2D35514}" presName="Name0" presStyleCnt="0">
        <dgm:presLayoutVars>
          <dgm:dir/>
          <dgm:animLvl val="lvl"/>
          <dgm:resizeHandles val="exact"/>
        </dgm:presLayoutVars>
      </dgm:prSet>
      <dgm:spPr/>
    </dgm:pt>
    <dgm:pt modelId="{D3012EDB-464D-8641-80BD-146262BDD03E}" type="pres">
      <dgm:prSet presAssocID="{FFE36016-C9B9-4641-9BA6-FC700E6C174C}" presName="composite" presStyleCnt="0"/>
      <dgm:spPr/>
    </dgm:pt>
    <dgm:pt modelId="{30568365-1E2C-8A4F-87CB-6C24E0C41E1E}" type="pres">
      <dgm:prSet presAssocID="{FFE36016-C9B9-4641-9BA6-FC700E6C174C}" presName="parTx" presStyleLbl="alignNode1" presStyleIdx="0" presStyleCnt="3">
        <dgm:presLayoutVars>
          <dgm:chMax val="0"/>
          <dgm:chPref val="0"/>
        </dgm:presLayoutVars>
      </dgm:prSet>
      <dgm:spPr/>
    </dgm:pt>
    <dgm:pt modelId="{9095C22B-D28C-6A49-8DEA-B4ECDE269F9D}" type="pres">
      <dgm:prSet presAssocID="{FFE36016-C9B9-4641-9BA6-FC700E6C174C}" presName="desTx" presStyleLbl="alignAccFollowNode1" presStyleIdx="0" presStyleCnt="3">
        <dgm:presLayoutVars/>
      </dgm:prSet>
      <dgm:spPr/>
    </dgm:pt>
    <dgm:pt modelId="{6274A3CF-D6D4-FA43-91A2-2BC220A9CE88}" type="pres">
      <dgm:prSet presAssocID="{0EB5EB31-9E11-48D8-A723-BA65FC9CFAB7}" presName="space" presStyleCnt="0"/>
      <dgm:spPr/>
    </dgm:pt>
    <dgm:pt modelId="{D0DA7EAD-40B9-384C-BBF7-AE3EAD7B36EA}" type="pres">
      <dgm:prSet presAssocID="{9F40A306-83CB-42A6-AEC5-035B15E4801B}" presName="composite" presStyleCnt="0"/>
      <dgm:spPr/>
    </dgm:pt>
    <dgm:pt modelId="{1C0EF801-BA7D-9245-BD09-50D4E9FDF3D0}" type="pres">
      <dgm:prSet presAssocID="{9F40A306-83CB-42A6-AEC5-035B15E4801B}" presName="parTx" presStyleLbl="alignNode1" presStyleIdx="1" presStyleCnt="3">
        <dgm:presLayoutVars>
          <dgm:chMax val="0"/>
          <dgm:chPref val="0"/>
        </dgm:presLayoutVars>
      </dgm:prSet>
      <dgm:spPr/>
    </dgm:pt>
    <dgm:pt modelId="{E2695BA4-5DA1-4E46-AB70-DDCF38BF3F8D}" type="pres">
      <dgm:prSet presAssocID="{9F40A306-83CB-42A6-AEC5-035B15E4801B}" presName="desTx" presStyleLbl="alignAccFollowNode1" presStyleIdx="1" presStyleCnt="3">
        <dgm:presLayoutVars/>
      </dgm:prSet>
      <dgm:spPr/>
    </dgm:pt>
    <dgm:pt modelId="{E3718708-E819-4F49-94B8-14DC4A6DA726}" type="pres">
      <dgm:prSet presAssocID="{0E2D4BDB-F80F-47BC-80B3-56B0708A42AA}" presName="space" presStyleCnt="0"/>
      <dgm:spPr/>
    </dgm:pt>
    <dgm:pt modelId="{E3A17F2D-8470-FC4F-BFF5-EEEB9B222DFE}" type="pres">
      <dgm:prSet presAssocID="{7152D256-E744-4FD3-B4A4-6265A3031582}" presName="composite" presStyleCnt="0"/>
      <dgm:spPr/>
    </dgm:pt>
    <dgm:pt modelId="{36DF4B6C-C782-794C-8A86-F2F41D5B9F1B}" type="pres">
      <dgm:prSet presAssocID="{7152D256-E744-4FD3-B4A4-6265A3031582}" presName="parTx" presStyleLbl="alignNode1" presStyleIdx="2" presStyleCnt="3">
        <dgm:presLayoutVars>
          <dgm:chMax val="0"/>
          <dgm:chPref val="0"/>
        </dgm:presLayoutVars>
      </dgm:prSet>
      <dgm:spPr/>
    </dgm:pt>
    <dgm:pt modelId="{6A20E9D2-C17D-B944-9CEF-0B6DA03BA1F4}" type="pres">
      <dgm:prSet presAssocID="{7152D256-E744-4FD3-B4A4-6265A3031582}" presName="desTx" presStyleLbl="alignAccFollowNode1" presStyleIdx="2" presStyleCnt="3">
        <dgm:presLayoutVars/>
      </dgm:prSet>
      <dgm:spPr/>
    </dgm:pt>
  </dgm:ptLst>
  <dgm:cxnLst>
    <dgm:cxn modelId="{0C599708-2364-294F-A2AF-58E729787610}" type="presOf" srcId="{FFE36016-C9B9-4641-9BA6-FC700E6C174C}" destId="{30568365-1E2C-8A4F-87CB-6C24E0C41E1E}" srcOrd="0" destOrd="0" presId="urn:microsoft.com/office/officeart/2016/7/layout/ChevronBlockProcess"/>
    <dgm:cxn modelId="{43E3170C-2FF8-43C2-B538-C03658DEF408}" srcId="{279AE24B-4C44-418C-81B0-B3B1F2D35514}" destId="{7152D256-E744-4FD3-B4A4-6265A3031582}" srcOrd="2" destOrd="0" parTransId="{59FBA908-B3AA-46F3-8141-CF7A9148CAA5}" sibTransId="{A62A466F-0C50-4DEF-BDC7-BA54EC70D413}"/>
    <dgm:cxn modelId="{6754D520-4D9B-4050-BB16-771B11932B20}" srcId="{279AE24B-4C44-418C-81B0-B3B1F2D35514}" destId="{FFE36016-C9B9-4641-9BA6-FC700E6C174C}" srcOrd="0" destOrd="0" parTransId="{7C671909-FA16-47DF-B681-5838BD206333}" sibTransId="{0EB5EB31-9E11-48D8-A723-BA65FC9CFAB7}"/>
    <dgm:cxn modelId="{D919AB27-3328-FA43-92BB-D16595B5FAB8}" type="presOf" srcId="{01A211CD-1848-46C0-8E5D-088D4AEE2C94}" destId="{9095C22B-D28C-6A49-8DEA-B4ECDE269F9D}" srcOrd="0" destOrd="0" presId="urn:microsoft.com/office/officeart/2016/7/layout/ChevronBlockProcess"/>
    <dgm:cxn modelId="{1D8F9944-32B3-9045-BC61-4680F7CED7FC}" type="presOf" srcId="{279AE24B-4C44-418C-81B0-B3B1F2D35514}" destId="{2A6DAA6F-0D7F-0A4E-923E-328E5B3D2F4D}" srcOrd="0" destOrd="0" presId="urn:microsoft.com/office/officeart/2016/7/layout/ChevronBlockProcess"/>
    <dgm:cxn modelId="{6E9F7267-5E4C-8A43-8102-7DD2BE2057D3}" type="presOf" srcId="{BF7FB746-9805-4FEC-B908-25CA9B4FA6E2}" destId="{6A20E9D2-C17D-B944-9CEF-0B6DA03BA1F4}" srcOrd="0" destOrd="0" presId="urn:microsoft.com/office/officeart/2016/7/layout/ChevronBlockProcess"/>
    <dgm:cxn modelId="{DEFCB099-38CF-462F-BE97-DACCEF4B94C2}" srcId="{7152D256-E744-4FD3-B4A4-6265A3031582}" destId="{BF7FB746-9805-4FEC-B908-25CA9B4FA6E2}" srcOrd="0" destOrd="0" parTransId="{0D53008F-105F-46FF-9530-6FEDEBFED111}" sibTransId="{C0AFCD43-09AB-4005-916F-1292F66A03B3}"/>
    <dgm:cxn modelId="{B34D86A5-F4D5-E34E-BA3F-F17223A10DBD}" type="presOf" srcId="{7152D256-E744-4FD3-B4A4-6265A3031582}" destId="{36DF4B6C-C782-794C-8A86-F2F41D5B9F1B}" srcOrd="0" destOrd="0" presId="urn:microsoft.com/office/officeart/2016/7/layout/ChevronBlockProcess"/>
    <dgm:cxn modelId="{40F153A8-43AA-46AB-A254-8F5C8B390591}" srcId="{279AE24B-4C44-418C-81B0-B3B1F2D35514}" destId="{9F40A306-83CB-42A6-AEC5-035B15E4801B}" srcOrd="1" destOrd="0" parTransId="{823E9FBD-B19E-40B3-8568-62C1D3AB41FB}" sibTransId="{0E2D4BDB-F80F-47BC-80B3-56B0708A42AA}"/>
    <dgm:cxn modelId="{71DDE4B8-A0E5-4DD6-A718-6E61B39EDB44}" srcId="{9F40A306-83CB-42A6-AEC5-035B15E4801B}" destId="{DF700E84-C36F-4C1D-88E1-8AF203CC96F2}" srcOrd="0" destOrd="0" parTransId="{2AC23B42-6293-4D0E-A387-3EABFFED996E}" sibTransId="{7C16F347-7380-4765-8309-28F4A655F378}"/>
    <dgm:cxn modelId="{97A757C8-F736-FA4E-8524-08E67FA8F431}" type="presOf" srcId="{DF700E84-C36F-4C1D-88E1-8AF203CC96F2}" destId="{E2695BA4-5DA1-4E46-AB70-DDCF38BF3F8D}" srcOrd="0" destOrd="0" presId="urn:microsoft.com/office/officeart/2016/7/layout/ChevronBlockProcess"/>
    <dgm:cxn modelId="{6A8862CE-7600-4770-AA4D-C155E3CE3113}" srcId="{FFE36016-C9B9-4641-9BA6-FC700E6C174C}" destId="{01A211CD-1848-46C0-8E5D-088D4AEE2C94}" srcOrd="0" destOrd="0" parTransId="{AF012AF8-0BDC-43F2-B947-D3C4419018B2}" sibTransId="{2A4A486B-09A6-49AA-B4F7-8AC919D1E648}"/>
    <dgm:cxn modelId="{4950F9CE-1DAD-F044-9FFA-9BE561035922}" type="presOf" srcId="{9F40A306-83CB-42A6-AEC5-035B15E4801B}" destId="{1C0EF801-BA7D-9245-BD09-50D4E9FDF3D0}" srcOrd="0" destOrd="0" presId="urn:microsoft.com/office/officeart/2016/7/layout/ChevronBlockProcess"/>
    <dgm:cxn modelId="{70056E0C-AAE5-7741-A003-BAE247B48F1B}" type="presParOf" srcId="{2A6DAA6F-0D7F-0A4E-923E-328E5B3D2F4D}" destId="{D3012EDB-464D-8641-80BD-146262BDD03E}" srcOrd="0" destOrd="0" presId="urn:microsoft.com/office/officeart/2016/7/layout/ChevronBlockProcess"/>
    <dgm:cxn modelId="{61FA81A4-4EB9-2544-B151-47D8F513C1EE}" type="presParOf" srcId="{D3012EDB-464D-8641-80BD-146262BDD03E}" destId="{30568365-1E2C-8A4F-87CB-6C24E0C41E1E}" srcOrd="0" destOrd="0" presId="urn:microsoft.com/office/officeart/2016/7/layout/ChevronBlockProcess"/>
    <dgm:cxn modelId="{C1967F2D-B668-434D-9AD5-450AA4ACD6E5}" type="presParOf" srcId="{D3012EDB-464D-8641-80BD-146262BDD03E}" destId="{9095C22B-D28C-6A49-8DEA-B4ECDE269F9D}" srcOrd="1" destOrd="0" presId="urn:microsoft.com/office/officeart/2016/7/layout/ChevronBlockProcess"/>
    <dgm:cxn modelId="{E7051F79-5B83-3343-A27E-BE4BC3458CAE}" type="presParOf" srcId="{2A6DAA6F-0D7F-0A4E-923E-328E5B3D2F4D}" destId="{6274A3CF-D6D4-FA43-91A2-2BC220A9CE88}" srcOrd="1" destOrd="0" presId="urn:microsoft.com/office/officeart/2016/7/layout/ChevronBlockProcess"/>
    <dgm:cxn modelId="{07C410DE-756E-064F-9E72-8E0573214DDD}" type="presParOf" srcId="{2A6DAA6F-0D7F-0A4E-923E-328E5B3D2F4D}" destId="{D0DA7EAD-40B9-384C-BBF7-AE3EAD7B36EA}" srcOrd="2" destOrd="0" presId="urn:microsoft.com/office/officeart/2016/7/layout/ChevronBlockProcess"/>
    <dgm:cxn modelId="{0684C93C-7D5C-9441-9E6C-30EF19E6621B}" type="presParOf" srcId="{D0DA7EAD-40B9-384C-BBF7-AE3EAD7B36EA}" destId="{1C0EF801-BA7D-9245-BD09-50D4E9FDF3D0}" srcOrd="0" destOrd="0" presId="urn:microsoft.com/office/officeart/2016/7/layout/ChevronBlockProcess"/>
    <dgm:cxn modelId="{CAC9A0F6-2BA0-8C4D-8289-232795F78403}" type="presParOf" srcId="{D0DA7EAD-40B9-384C-BBF7-AE3EAD7B36EA}" destId="{E2695BA4-5DA1-4E46-AB70-DDCF38BF3F8D}" srcOrd="1" destOrd="0" presId="urn:microsoft.com/office/officeart/2016/7/layout/ChevronBlockProcess"/>
    <dgm:cxn modelId="{459BBE55-3B33-5F43-BAB7-ACFE79DC87DD}" type="presParOf" srcId="{2A6DAA6F-0D7F-0A4E-923E-328E5B3D2F4D}" destId="{E3718708-E819-4F49-94B8-14DC4A6DA726}" srcOrd="3" destOrd="0" presId="urn:microsoft.com/office/officeart/2016/7/layout/ChevronBlockProcess"/>
    <dgm:cxn modelId="{1C0E86A2-92FA-2847-B192-4E2B937C2B31}" type="presParOf" srcId="{2A6DAA6F-0D7F-0A4E-923E-328E5B3D2F4D}" destId="{E3A17F2D-8470-FC4F-BFF5-EEEB9B222DFE}" srcOrd="4" destOrd="0" presId="urn:microsoft.com/office/officeart/2016/7/layout/ChevronBlockProcess"/>
    <dgm:cxn modelId="{8EB42B8A-B4CB-EA4B-A02F-2978A9E898DF}" type="presParOf" srcId="{E3A17F2D-8470-FC4F-BFF5-EEEB9B222DFE}" destId="{36DF4B6C-C782-794C-8A86-F2F41D5B9F1B}" srcOrd="0" destOrd="0" presId="urn:microsoft.com/office/officeart/2016/7/layout/ChevronBlockProcess"/>
    <dgm:cxn modelId="{49E82B9E-B560-7244-86B9-BF728636260A}" type="presParOf" srcId="{E3A17F2D-8470-FC4F-BFF5-EEEB9B222DFE}" destId="{6A20E9D2-C17D-B944-9CEF-0B6DA03BA1F4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A60B18-2AC1-49E0-8DA8-409E03AE346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169CA5-7FF5-48B7-AA4B-3E385A90FA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S3: Verify state file bucket</a:t>
          </a:r>
        </a:p>
      </dgm:t>
    </dgm:pt>
    <dgm:pt modelId="{AB0C88D7-CC81-4015-A39A-7B92D584DD66}" type="parTrans" cxnId="{389EFDE1-B936-4FA6-9155-4FF569DFB62F}">
      <dgm:prSet/>
      <dgm:spPr/>
      <dgm:t>
        <a:bodyPr/>
        <a:lstStyle/>
        <a:p>
          <a:endParaRPr lang="en-US"/>
        </a:p>
      </dgm:t>
    </dgm:pt>
    <dgm:pt modelId="{A828BF51-23E1-4526-A757-59915C5738DC}" type="sibTrans" cxnId="{389EFDE1-B936-4FA6-9155-4FF569DFB62F}">
      <dgm:prSet/>
      <dgm:spPr/>
      <dgm:t>
        <a:bodyPr/>
        <a:lstStyle/>
        <a:p>
          <a:endParaRPr lang="en-US"/>
        </a:p>
      </dgm:t>
    </dgm:pt>
    <dgm:pt modelId="{56F6CC79-7099-4E51-9B17-ED4CD79889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DynamoDB: Check for lock table</a:t>
          </a:r>
        </a:p>
      </dgm:t>
    </dgm:pt>
    <dgm:pt modelId="{E366932A-7472-4538-BC83-2A163790CB1D}" type="parTrans" cxnId="{CB4E504D-DC34-4E36-A231-C0DA1C858367}">
      <dgm:prSet/>
      <dgm:spPr/>
      <dgm:t>
        <a:bodyPr/>
        <a:lstStyle/>
        <a:p>
          <a:endParaRPr lang="en-US"/>
        </a:p>
      </dgm:t>
    </dgm:pt>
    <dgm:pt modelId="{EB7DE20F-DB9C-43A3-AB89-7E4406716DE9}" type="sibTrans" cxnId="{CB4E504D-DC34-4E36-A231-C0DA1C858367}">
      <dgm:prSet/>
      <dgm:spPr/>
      <dgm:t>
        <a:bodyPr/>
        <a:lstStyle/>
        <a:p>
          <a:endParaRPr lang="en-US"/>
        </a:p>
      </dgm:t>
    </dgm:pt>
    <dgm:pt modelId="{F7EC0BAD-3D6D-4E8D-B420-31310EE20D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EC2: Confirm instance and public IP</a:t>
          </a:r>
        </a:p>
      </dgm:t>
    </dgm:pt>
    <dgm:pt modelId="{EA24576F-E1A0-46F4-B5B7-28A7B6483FC2}" type="parTrans" cxnId="{E708D2FB-1E79-4023-B6A7-D8417A458A63}">
      <dgm:prSet/>
      <dgm:spPr/>
      <dgm:t>
        <a:bodyPr/>
        <a:lstStyle/>
        <a:p>
          <a:endParaRPr lang="en-US"/>
        </a:p>
      </dgm:t>
    </dgm:pt>
    <dgm:pt modelId="{1A869601-8754-4264-9BC1-9EF0894B6A95}" type="sibTrans" cxnId="{E708D2FB-1E79-4023-B6A7-D8417A458A63}">
      <dgm:prSet/>
      <dgm:spPr/>
      <dgm:t>
        <a:bodyPr/>
        <a:lstStyle/>
        <a:p>
          <a:endParaRPr lang="en-US"/>
        </a:p>
      </dgm:t>
    </dgm:pt>
    <dgm:pt modelId="{22229BFF-FA42-44CA-895B-7D77A75D85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VPC: Check subnet, routing table, IGW connection</a:t>
          </a:r>
        </a:p>
      </dgm:t>
    </dgm:pt>
    <dgm:pt modelId="{B43B3A29-BEFF-4D50-A0C8-9ECD37AE71D1}" type="parTrans" cxnId="{358598BE-1A47-43C8-9682-16BF580EF2B2}">
      <dgm:prSet/>
      <dgm:spPr/>
      <dgm:t>
        <a:bodyPr/>
        <a:lstStyle/>
        <a:p>
          <a:endParaRPr lang="en-US"/>
        </a:p>
      </dgm:t>
    </dgm:pt>
    <dgm:pt modelId="{C29B0C3C-2DA1-4B99-9CF1-BD05175B60B2}" type="sibTrans" cxnId="{358598BE-1A47-43C8-9682-16BF580EF2B2}">
      <dgm:prSet/>
      <dgm:spPr/>
      <dgm:t>
        <a:bodyPr/>
        <a:lstStyle/>
        <a:p>
          <a:endParaRPr lang="en-US"/>
        </a:p>
      </dgm:t>
    </dgm:pt>
    <dgm:pt modelId="{CB5E6413-E21E-4A98-B581-6AEE3FDF1F27}" type="pres">
      <dgm:prSet presAssocID="{FDA60B18-2AC1-49E0-8DA8-409E03AE3469}" presName="root" presStyleCnt="0">
        <dgm:presLayoutVars>
          <dgm:dir/>
          <dgm:resizeHandles val="exact"/>
        </dgm:presLayoutVars>
      </dgm:prSet>
      <dgm:spPr/>
    </dgm:pt>
    <dgm:pt modelId="{6614576B-7DF4-4065-A678-DA10728C17EF}" type="pres">
      <dgm:prSet presAssocID="{42169CA5-7FF5-48B7-AA4B-3E385A90FAE4}" presName="compNode" presStyleCnt="0"/>
      <dgm:spPr/>
    </dgm:pt>
    <dgm:pt modelId="{47084762-2446-40A6-B7A9-A2A1E232073C}" type="pres">
      <dgm:prSet presAssocID="{42169CA5-7FF5-48B7-AA4B-3E385A90FAE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43B7EF1-F039-41AA-9414-5C226BBB9ED8}" type="pres">
      <dgm:prSet presAssocID="{42169CA5-7FF5-48B7-AA4B-3E385A90FAE4}" presName="spaceRect" presStyleCnt="0"/>
      <dgm:spPr/>
    </dgm:pt>
    <dgm:pt modelId="{C439069B-DD17-456E-85F8-D492A96C235A}" type="pres">
      <dgm:prSet presAssocID="{42169CA5-7FF5-48B7-AA4B-3E385A90FAE4}" presName="textRect" presStyleLbl="revTx" presStyleIdx="0" presStyleCnt="4">
        <dgm:presLayoutVars>
          <dgm:chMax val="1"/>
          <dgm:chPref val="1"/>
        </dgm:presLayoutVars>
      </dgm:prSet>
      <dgm:spPr/>
    </dgm:pt>
    <dgm:pt modelId="{F445AA3A-6507-4293-8C5D-AC8A43728269}" type="pres">
      <dgm:prSet presAssocID="{A828BF51-23E1-4526-A757-59915C5738DC}" presName="sibTrans" presStyleCnt="0"/>
      <dgm:spPr/>
    </dgm:pt>
    <dgm:pt modelId="{2E1B894D-889E-4BBC-B221-504AA3ED15B9}" type="pres">
      <dgm:prSet presAssocID="{56F6CC79-7099-4E51-9B17-ED4CD7988913}" presName="compNode" presStyleCnt="0"/>
      <dgm:spPr/>
    </dgm:pt>
    <dgm:pt modelId="{C97FA860-FED6-4EDE-A3B0-ADC6EC3CECB3}" type="pres">
      <dgm:prSet presAssocID="{56F6CC79-7099-4E51-9B17-ED4CD79889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A827FD8-EB77-4CD6-8F07-8227BD064999}" type="pres">
      <dgm:prSet presAssocID="{56F6CC79-7099-4E51-9B17-ED4CD7988913}" presName="spaceRect" presStyleCnt="0"/>
      <dgm:spPr/>
    </dgm:pt>
    <dgm:pt modelId="{84431023-1499-4605-A74D-7F7D7AE79CA2}" type="pres">
      <dgm:prSet presAssocID="{56F6CC79-7099-4E51-9B17-ED4CD7988913}" presName="textRect" presStyleLbl="revTx" presStyleIdx="1" presStyleCnt="4">
        <dgm:presLayoutVars>
          <dgm:chMax val="1"/>
          <dgm:chPref val="1"/>
        </dgm:presLayoutVars>
      </dgm:prSet>
      <dgm:spPr/>
    </dgm:pt>
    <dgm:pt modelId="{E35B0215-D2B5-4CA8-93D9-00CA3AD247C6}" type="pres">
      <dgm:prSet presAssocID="{EB7DE20F-DB9C-43A3-AB89-7E4406716DE9}" presName="sibTrans" presStyleCnt="0"/>
      <dgm:spPr/>
    </dgm:pt>
    <dgm:pt modelId="{44CAE26F-8F28-42DA-8DE2-353FEF5374F7}" type="pres">
      <dgm:prSet presAssocID="{F7EC0BAD-3D6D-4E8D-B420-31310EE20D96}" presName="compNode" presStyleCnt="0"/>
      <dgm:spPr/>
    </dgm:pt>
    <dgm:pt modelId="{893838A6-2B44-47D9-BC4E-182F447748A7}" type="pres">
      <dgm:prSet presAssocID="{F7EC0BAD-3D6D-4E8D-B420-31310EE20D9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C6B93415-F85C-426A-9B2F-BAB8DD316D83}" type="pres">
      <dgm:prSet presAssocID="{F7EC0BAD-3D6D-4E8D-B420-31310EE20D96}" presName="spaceRect" presStyleCnt="0"/>
      <dgm:spPr/>
    </dgm:pt>
    <dgm:pt modelId="{DC67DF06-B008-43BC-990B-781C0583E1F3}" type="pres">
      <dgm:prSet presAssocID="{F7EC0BAD-3D6D-4E8D-B420-31310EE20D96}" presName="textRect" presStyleLbl="revTx" presStyleIdx="2" presStyleCnt="4" custScaleX="112786">
        <dgm:presLayoutVars>
          <dgm:chMax val="1"/>
          <dgm:chPref val="1"/>
        </dgm:presLayoutVars>
      </dgm:prSet>
      <dgm:spPr/>
    </dgm:pt>
    <dgm:pt modelId="{24A1A58C-E6AB-4678-A0FD-856215FE5CD1}" type="pres">
      <dgm:prSet presAssocID="{1A869601-8754-4264-9BC1-9EF0894B6A95}" presName="sibTrans" presStyleCnt="0"/>
      <dgm:spPr/>
    </dgm:pt>
    <dgm:pt modelId="{439AB957-A32F-4486-BCC3-597D0135FA82}" type="pres">
      <dgm:prSet presAssocID="{22229BFF-FA42-44CA-895B-7D77A75D8529}" presName="compNode" presStyleCnt="0"/>
      <dgm:spPr/>
    </dgm:pt>
    <dgm:pt modelId="{7F964AE7-0CDF-4A1D-9DC3-AAC6A1084DC5}" type="pres">
      <dgm:prSet presAssocID="{22229BFF-FA42-44CA-895B-7D77A75D852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9142EDBE-7476-406F-A0E6-6A6B39F3909F}" type="pres">
      <dgm:prSet presAssocID="{22229BFF-FA42-44CA-895B-7D77A75D8529}" presName="spaceRect" presStyleCnt="0"/>
      <dgm:spPr/>
    </dgm:pt>
    <dgm:pt modelId="{17F81E0F-83EF-447B-8D6E-CD7CF6C9DD0A}" type="pres">
      <dgm:prSet presAssocID="{22229BFF-FA42-44CA-895B-7D77A75D8529}" presName="textRect" presStyleLbl="revTx" presStyleIdx="3" presStyleCnt="4" custScaleX="126077">
        <dgm:presLayoutVars>
          <dgm:chMax val="1"/>
          <dgm:chPref val="1"/>
        </dgm:presLayoutVars>
      </dgm:prSet>
      <dgm:spPr/>
    </dgm:pt>
  </dgm:ptLst>
  <dgm:cxnLst>
    <dgm:cxn modelId="{0FE38910-E22E-408E-A307-192467EB012C}" type="presOf" srcId="{FDA60B18-2AC1-49E0-8DA8-409E03AE3469}" destId="{CB5E6413-E21E-4A98-B581-6AEE3FDF1F27}" srcOrd="0" destOrd="0" presId="urn:microsoft.com/office/officeart/2018/2/layout/IconLabelList"/>
    <dgm:cxn modelId="{ECCD5925-38E3-41D4-B907-D5CE33F22B03}" type="presOf" srcId="{56F6CC79-7099-4E51-9B17-ED4CD7988913}" destId="{84431023-1499-4605-A74D-7F7D7AE79CA2}" srcOrd="0" destOrd="0" presId="urn:microsoft.com/office/officeart/2018/2/layout/IconLabelList"/>
    <dgm:cxn modelId="{56D18D33-BBCE-484A-A09B-C934F1A3BC35}" type="presOf" srcId="{22229BFF-FA42-44CA-895B-7D77A75D8529}" destId="{17F81E0F-83EF-447B-8D6E-CD7CF6C9DD0A}" srcOrd="0" destOrd="0" presId="urn:microsoft.com/office/officeart/2018/2/layout/IconLabelList"/>
    <dgm:cxn modelId="{CB4E504D-DC34-4E36-A231-C0DA1C858367}" srcId="{FDA60B18-2AC1-49E0-8DA8-409E03AE3469}" destId="{56F6CC79-7099-4E51-9B17-ED4CD7988913}" srcOrd="1" destOrd="0" parTransId="{E366932A-7472-4538-BC83-2A163790CB1D}" sibTransId="{EB7DE20F-DB9C-43A3-AB89-7E4406716DE9}"/>
    <dgm:cxn modelId="{751BD2B2-DFB5-42BF-BAA1-620B501678A4}" type="presOf" srcId="{F7EC0BAD-3D6D-4E8D-B420-31310EE20D96}" destId="{DC67DF06-B008-43BC-990B-781C0583E1F3}" srcOrd="0" destOrd="0" presId="urn:microsoft.com/office/officeart/2018/2/layout/IconLabelList"/>
    <dgm:cxn modelId="{358598BE-1A47-43C8-9682-16BF580EF2B2}" srcId="{FDA60B18-2AC1-49E0-8DA8-409E03AE3469}" destId="{22229BFF-FA42-44CA-895B-7D77A75D8529}" srcOrd="3" destOrd="0" parTransId="{B43B3A29-BEFF-4D50-A0C8-9ECD37AE71D1}" sibTransId="{C29B0C3C-2DA1-4B99-9CF1-BD05175B60B2}"/>
    <dgm:cxn modelId="{389EFDE1-B936-4FA6-9155-4FF569DFB62F}" srcId="{FDA60B18-2AC1-49E0-8DA8-409E03AE3469}" destId="{42169CA5-7FF5-48B7-AA4B-3E385A90FAE4}" srcOrd="0" destOrd="0" parTransId="{AB0C88D7-CC81-4015-A39A-7B92D584DD66}" sibTransId="{A828BF51-23E1-4526-A757-59915C5738DC}"/>
    <dgm:cxn modelId="{3F3C8FE6-3AF7-4088-B523-4EBA897E0CCD}" type="presOf" srcId="{42169CA5-7FF5-48B7-AA4B-3E385A90FAE4}" destId="{C439069B-DD17-456E-85F8-D492A96C235A}" srcOrd="0" destOrd="0" presId="urn:microsoft.com/office/officeart/2018/2/layout/IconLabelList"/>
    <dgm:cxn modelId="{E708D2FB-1E79-4023-B6A7-D8417A458A63}" srcId="{FDA60B18-2AC1-49E0-8DA8-409E03AE3469}" destId="{F7EC0BAD-3D6D-4E8D-B420-31310EE20D96}" srcOrd="2" destOrd="0" parTransId="{EA24576F-E1A0-46F4-B5B7-28A7B6483FC2}" sibTransId="{1A869601-8754-4264-9BC1-9EF0894B6A95}"/>
    <dgm:cxn modelId="{4C2A0425-4D57-455A-AF30-28C39BBE496F}" type="presParOf" srcId="{CB5E6413-E21E-4A98-B581-6AEE3FDF1F27}" destId="{6614576B-7DF4-4065-A678-DA10728C17EF}" srcOrd="0" destOrd="0" presId="urn:microsoft.com/office/officeart/2018/2/layout/IconLabelList"/>
    <dgm:cxn modelId="{AAFC050C-D43C-4A35-996F-F9B3975F85DD}" type="presParOf" srcId="{6614576B-7DF4-4065-A678-DA10728C17EF}" destId="{47084762-2446-40A6-B7A9-A2A1E232073C}" srcOrd="0" destOrd="0" presId="urn:microsoft.com/office/officeart/2018/2/layout/IconLabelList"/>
    <dgm:cxn modelId="{5A08B944-8686-4C51-86A1-51F5EA33CD3E}" type="presParOf" srcId="{6614576B-7DF4-4065-A678-DA10728C17EF}" destId="{243B7EF1-F039-41AA-9414-5C226BBB9ED8}" srcOrd="1" destOrd="0" presId="urn:microsoft.com/office/officeart/2018/2/layout/IconLabelList"/>
    <dgm:cxn modelId="{C984C937-4405-46E9-8E77-4D55D812F6FF}" type="presParOf" srcId="{6614576B-7DF4-4065-A678-DA10728C17EF}" destId="{C439069B-DD17-456E-85F8-D492A96C235A}" srcOrd="2" destOrd="0" presId="urn:microsoft.com/office/officeart/2018/2/layout/IconLabelList"/>
    <dgm:cxn modelId="{4CA33D0C-889D-4F64-BCD1-11BA412CFA2A}" type="presParOf" srcId="{CB5E6413-E21E-4A98-B581-6AEE3FDF1F27}" destId="{F445AA3A-6507-4293-8C5D-AC8A43728269}" srcOrd="1" destOrd="0" presId="urn:microsoft.com/office/officeart/2018/2/layout/IconLabelList"/>
    <dgm:cxn modelId="{A445924E-2931-4719-B9DF-9E4E47FF3CA5}" type="presParOf" srcId="{CB5E6413-E21E-4A98-B581-6AEE3FDF1F27}" destId="{2E1B894D-889E-4BBC-B221-504AA3ED15B9}" srcOrd="2" destOrd="0" presId="urn:microsoft.com/office/officeart/2018/2/layout/IconLabelList"/>
    <dgm:cxn modelId="{AECA971E-F0DE-4310-A4CA-3543A149A428}" type="presParOf" srcId="{2E1B894D-889E-4BBC-B221-504AA3ED15B9}" destId="{C97FA860-FED6-4EDE-A3B0-ADC6EC3CECB3}" srcOrd="0" destOrd="0" presId="urn:microsoft.com/office/officeart/2018/2/layout/IconLabelList"/>
    <dgm:cxn modelId="{FE0DDA4E-FEDD-48A2-84E9-F72221F253FF}" type="presParOf" srcId="{2E1B894D-889E-4BBC-B221-504AA3ED15B9}" destId="{EA827FD8-EB77-4CD6-8F07-8227BD064999}" srcOrd="1" destOrd="0" presId="urn:microsoft.com/office/officeart/2018/2/layout/IconLabelList"/>
    <dgm:cxn modelId="{8C9B187F-389F-42A8-9F88-DBFA25F22690}" type="presParOf" srcId="{2E1B894D-889E-4BBC-B221-504AA3ED15B9}" destId="{84431023-1499-4605-A74D-7F7D7AE79CA2}" srcOrd="2" destOrd="0" presId="urn:microsoft.com/office/officeart/2018/2/layout/IconLabelList"/>
    <dgm:cxn modelId="{F42124C6-22DF-4675-97A2-8CE3D341DBAE}" type="presParOf" srcId="{CB5E6413-E21E-4A98-B581-6AEE3FDF1F27}" destId="{E35B0215-D2B5-4CA8-93D9-00CA3AD247C6}" srcOrd="3" destOrd="0" presId="urn:microsoft.com/office/officeart/2018/2/layout/IconLabelList"/>
    <dgm:cxn modelId="{FA0D788E-3600-49D9-BEDE-94F8AD8DFEA3}" type="presParOf" srcId="{CB5E6413-E21E-4A98-B581-6AEE3FDF1F27}" destId="{44CAE26F-8F28-42DA-8DE2-353FEF5374F7}" srcOrd="4" destOrd="0" presId="urn:microsoft.com/office/officeart/2018/2/layout/IconLabelList"/>
    <dgm:cxn modelId="{ACE5B9D5-E187-4E46-8DB0-1396188364D8}" type="presParOf" srcId="{44CAE26F-8F28-42DA-8DE2-353FEF5374F7}" destId="{893838A6-2B44-47D9-BC4E-182F447748A7}" srcOrd="0" destOrd="0" presId="urn:microsoft.com/office/officeart/2018/2/layout/IconLabelList"/>
    <dgm:cxn modelId="{9AE982DA-E9B8-4126-B3DF-2B1BD6FBD0B9}" type="presParOf" srcId="{44CAE26F-8F28-42DA-8DE2-353FEF5374F7}" destId="{C6B93415-F85C-426A-9B2F-BAB8DD316D83}" srcOrd="1" destOrd="0" presId="urn:microsoft.com/office/officeart/2018/2/layout/IconLabelList"/>
    <dgm:cxn modelId="{25B536D4-2CF3-402E-933A-DE51E334B3A8}" type="presParOf" srcId="{44CAE26F-8F28-42DA-8DE2-353FEF5374F7}" destId="{DC67DF06-B008-43BC-990B-781C0583E1F3}" srcOrd="2" destOrd="0" presId="urn:microsoft.com/office/officeart/2018/2/layout/IconLabelList"/>
    <dgm:cxn modelId="{C8070D53-0CD4-4052-AF13-A992C86DB9C3}" type="presParOf" srcId="{CB5E6413-E21E-4A98-B581-6AEE3FDF1F27}" destId="{24A1A58C-E6AB-4678-A0FD-856215FE5CD1}" srcOrd="5" destOrd="0" presId="urn:microsoft.com/office/officeart/2018/2/layout/IconLabelList"/>
    <dgm:cxn modelId="{6212B609-F9A6-4AF1-BFB6-7BD76FAEE4CD}" type="presParOf" srcId="{CB5E6413-E21E-4A98-B581-6AEE3FDF1F27}" destId="{439AB957-A32F-4486-BCC3-597D0135FA82}" srcOrd="6" destOrd="0" presId="urn:microsoft.com/office/officeart/2018/2/layout/IconLabelList"/>
    <dgm:cxn modelId="{FF5C253D-94F9-4393-B0D1-2779ECEE6B19}" type="presParOf" srcId="{439AB957-A32F-4486-BCC3-597D0135FA82}" destId="{7F964AE7-0CDF-4A1D-9DC3-AAC6A1084DC5}" srcOrd="0" destOrd="0" presId="urn:microsoft.com/office/officeart/2018/2/layout/IconLabelList"/>
    <dgm:cxn modelId="{54E917CF-8904-41DD-BCF0-47FD19A12A27}" type="presParOf" srcId="{439AB957-A32F-4486-BCC3-597D0135FA82}" destId="{9142EDBE-7476-406F-A0E6-6A6B39F3909F}" srcOrd="1" destOrd="0" presId="urn:microsoft.com/office/officeart/2018/2/layout/IconLabelList"/>
    <dgm:cxn modelId="{4A32A5D0-B95A-4B3A-A15C-69D7D6CBEAD5}" type="presParOf" srcId="{439AB957-A32F-4486-BCC3-597D0135FA82}" destId="{17F81E0F-83EF-447B-8D6E-CD7CF6C9DD0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099B114-AF63-4B18-96C5-B73E2485C60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4A3065-A2C2-4584-B7AB-94714EBAF4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 not upload terraform.tfvars to version control</a:t>
          </a:r>
        </a:p>
      </dgm:t>
    </dgm:pt>
    <dgm:pt modelId="{2988AEFF-D68B-42D9-905F-B2D2BD3C289E}" type="parTrans" cxnId="{4170CD2F-7A17-466D-AFDF-782815B04638}">
      <dgm:prSet/>
      <dgm:spPr/>
      <dgm:t>
        <a:bodyPr/>
        <a:lstStyle/>
        <a:p>
          <a:endParaRPr lang="en-US"/>
        </a:p>
      </dgm:t>
    </dgm:pt>
    <dgm:pt modelId="{1A60E107-87B0-4BE9-BC4F-EFDE05D9A8C5}" type="sibTrans" cxnId="{4170CD2F-7A17-466D-AFDF-782815B046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435C714-B0B7-48ED-AB0C-9E3EA0B8C2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the latest Amazon Linux 2 AMI ID</a:t>
          </a:r>
        </a:p>
      </dgm:t>
    </dgm:pt>
    <dgm:pt modelId="{EDF86DF3-5FE4-46BD-A00D-54C2F23DD389}" type="parTrans" cxnId="{8B00FC3D-A82B-4C23-827F-ABFC6BDD7174}">
      <dgm:prSet/>
      <dgm:spPr/>
      <dgm:t>
        <a:bodyPr/>
        <a:lstStyle/>
        <a:p>
          <a:endParaRPr lang="en-US"/>
        </a:p>
      </dgm:t>
    </dgm:pt>
    <dgm:pt modelId="{EF81B75F-6283-416E-A5C1-5D1C0EAA4792}" type="sibTrans" cxnId="{8B00FC3D-A82B-4C23-827F-ABFC6BDD717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2957304-04F2-4E04-8575-CF4261B594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Deploy all resources to us-east-1 region</a:t>
          </a:r>
        </a:p>
      </dgm:t>
    </dgm:pt>
    <dgm:pt modelId="{BDBA300E-FA0C-46BD-AE11-7979112DAD06}" type="parTrans" cxnId="{D83FA2F5-F6C0-4F73-B697-28F569761C34}">
      <dgm:prSet/>
      <dgm:spPr/>
      <dgm:t>
        <a:bodyPr/>
        <a:lstStyle/>
        <a:p>
          <a:endParaRPr lang="en-US"/>
        </a:p>
      </dgm:t>
    </dgm:pt>
    <dgm:pt modelId="{135984C3-023E-440A-BD0F-BF557E5CA827}" type="sibTrans" cxnId="{D83FA2F5-F6C0-4F73-B697-28F569761C3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B042BF3-64EB-473F-AAE0-1F34BCDB59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Free Tier EC2 instance to minimize cost</a:t>
          </a:r>
        </a:p>
      </dgm:t>
    </dgm:pt>
    <dgm:pt modelId="{59617405-771B-43C4-B262-496119ACB356}" type="parTrans" cxnId="{1F6DD213-FFA3-47FB-98ED-9C3E6455F6CD}">
      <dgm:prSet/>
      <dgm:spPr/>
      <dgm:t>
        <a:bodyPr/>
        <a:lstStyle/>
        <a:p>
          <a:endParaRPr lang="en-US"/>
        </a:p>
      </dgm:t>
    </dgm:pt>
    <dgm:pt modelId="{492CBA25-7F04-47F1-A162-B17C00414DCF}" type="sibTrans" cxnId="{1F6DD213-FFA3-47FB-98ED-9C3E6455F6CD}">
      <dgm:prSet/>
      <dgm:spPr/>
      <dgm:t>
        <a:bodyPr/>
        <a:lstStyle/>
        <a:p>
          <a:endParaRPr lang="en-US"/>
        </a:p>
      </dgm:t>
    </dgm:pt>
    <dgm:pt modelId="{88B0CB44-7DF4-4FCC-8669-0CB82ABE64BD}" type="pres">
      <dgm:prSet presAssocID="{E099B114-AF63-4B18-96C5-B73E2485C600}" presName="root" presStyleCnt="0">
        <dgm:presLayoutVars>
          <dgm:dir/>
          <dgm:resizeHandles val="exact"/>
        </dgm:presLayoutVars>
      </dgm:prSet>
      <dgm:spPr/>
    </dgm:pt>
    <dgm:pt modelId="{E7CA40E9-AD49-4741-A93A-1514A93A10CC}" type="pres">
      <dgm:prSet presAssocID="{E099B114-AF63-4B18-96C5-B73E2485C600}" presName="container" presStyleCnt="0">
        <dgm:presLayoutVars>
          <dgm:dir/>
          <dgm:resizeHandles val="exact"/>
        </dgm:presLayoutVars>
      </dgm:prSet>
      <dgm:spPr/>
    </dgm:pt>
    <dgm:pt modelId="{0A2B05CD-9744-4D3A-B468-34245A94D59F}" type="pres">
      <dgm:prSet presAssocID="{D84A3065-A2C2-4584-B7AB-94714EBAF4D3}" presName="compNode" presStyleCnt="0"/>
      <dgm:spPr/>
    </dgm:pt>
    <dgm:pt modelId="{9F1F4FAF-362A-452D-AEF2-73D873F5836A}" type="pres">
      <dgm:prSet presAssocID="{D84A3065-A2C2-4584-B7AB-94714EBAF4D3}" presName="iconBgRect" presStyleLbl="bgShp" presStyleIdx="0" presStyleCnt="4"/>
      <dgm:spPr/>
    </dgm:pt>
    <dgm:pt modelId="{1554C7BA-7306-418C-8A7B-FF1BCBAD53EA}" type="pres">
      <dgm:prSet presAssocID="{D84A3065-A2C2-4584-B7AB-94714EBAF4D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A6441CC7-D8B7-465B-B71E-52F6BAADA5A4}" type="pres">
      <dgm:prSet presAssocID="{D84A3065-A2C2-4584-B7AB-94714EBAF4D3}" presName="spaceRect" presStyleCnt="0"/>
      <dgm:spPr/>
    </dgm:pt>
    <dgm:pt modelId="{FEB852AE-8842-42C3-9A97-1B7D4AF55775}" type="pres">
      <dgm:prSet presAssocID="{D84A3065-A2C2-4584-B7AB-94714EBAF4D3}" presName="textRect" presStyleLbl="revTx" presStyleIdx="0" presStyleCnt="4">
        <dgm:presLayoutVars>
          <dgm:chMax val="1"/>
          <dgm:chPref val="1"/>
        </dgm:presLayoutVars>
      </dgm:prSet>
      <dgm:spPr/>
    </dgm:pt>
    <dgm:pt modelId="{9737FAB3-C3DC-4B52-907C-057130E1E2C9}" type="pres">
      <dgm:prSet presAssocID="{1A60E107-87B0-4BE9-BC4F-EFDE05D9A8C5}" presName="sibTrans" presStyleLbl="sibTrans2D1" presStyleIdx="0" presStyleCnt="0"/>
      <dgm:spPr/>
    </dgm:pt>
    <dgm:pt modelId="{1BD1B5CD-7ECF-4EEA-8EDC-C24F992673A8}" type="pres">
      <dgm:prSet presAssocID="{1435C714-B0B7-48ED-AB0C-9E3EA0B8C2C3}" presName="compNode" presStyleCnt="0"/>
      <dgm:spPr/>
    </dgm:pt>
    <dgm:pt modelId="{29D1E9DA-D9FB-4831-B251-DCDA0D9FC263}" type="pres">
      <dgm:prSet presAssocID="{1435C714-B0B7-48ED-AB0C-9E3EA0B8C2C3}" presName="iconBgRect" presStyleLbl="bgShp" presStyleIdx="1" presStyleCnt="4"/>
      <dgm:spPr/>
    </dgm:pt>
    <dgm:pt modelId="{568755E2-74FF-4F94-A55A-740C367A2410}" type="pres">
      <dgm:prSet presAssocID="{1435C714-B0B7-48ED-AB0C-9E3EA0B8C2C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1807917-D6C6-4FDD-8E69-0FB590D92AFB}" type="pres">
      <dgm:prSet presAssocID="{1435C714-B0B7-48ED-AB0C-9E3EA0B8C2C3}" presName="spaceRect" presStyleCnt="0"/>
      <dgm:spPr/>
    </dgm:pt>
    <dgm:pt modelId="{868959F7-8BEC-4D66-BE08-721A91F2507E}" type="pres">
      <dgm:prSet presAssocID="{1435C714-B0B7-48ED-AB0C-9E3EA0B8C2C3}" presName="textRect" presStyleLbl="revTx" presStyleIdx="1" presStyleCnt="4">
        <dgm:presLayoutVars>
          <dgm:chMax val="1"/>
          <dgm:chPref val="1"/>
        </dgm:presLayoutVars>
      </dgm:prSet>
      <dgm:spPr/>
    </dgm:pt>
    <dgm:pt modelId="{9A839B28-4CB5-4F9F-B996-0283F15FD3F6}" type="pres">
      <dgm:prSet presAssocID="{EF81B75F-6283-416E-A5C1-5D1C0EAA4792}" presName="sibTrans" presStyleLbl="sibTrans2D1" presStyleIdx="0" presStyleCnt="0"/>
      <dgm:spPr/>
    </dgm:pt>
    <dgm:pt modelId="{F949ECF5-D462-4BF0-AD5F-DC35D67768F3}" type="pres">
      <dgm:prSet presAssocID="{F2957304-04F2-4E04-8575-CF4261B59487}" presName="compNode" presStyleCnt="0"/>
      <dgm:spPr/>
    </dgm:pt>
    <dgm:pt modelId="{478AC336-43FD-4B61-8DF4-A52D032275FB}" type="pres">
      <dgm:prSet presAssocID="{F2957304-04F2-4E04-8575-CF4261B59487}" presName="iconBgRect" presStyleLbl="bgShp" presStyleIdx="2" presStyleCnt="4"/>
      <dgm:spPr/>
    </dgm:pt>
    <dgm:pt modelId="{C9A3A272-BC22-449C-AA9A-32DBD2042442}" type="pres">
      <dgm:prSet presAssocID="{F2957304-04F2-4E04-8575-CF4261B594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7B5E61F-76B4-4FE1-9F66-D9C0F876A0A7}" type="pres">
      <dgm:prSet presAssocID="{F2957304-04F2-4E04-8575-CF4261B59487}" presName="spaceRect" presStyleCnt="0"/>
      <dgm:spPr/>
    </dgm:pt>
    <dgm:pt modelId="{80828D71-20BF-4226-9760-A4CF4FE14405}" type="pres">
      <dgm:prSet presAssocID="{F2957304-04F2-4E04-8575-CF4261B59487}" presName="textRect" presStyleLbl="revTx" presStyleIdx="2" presStyleCnt="4">
        <dgm:presLayoutVars>
          <dgm:chMax val="1"/>
          <dgm:chPref val="1"/>
        </dgm:presLayoutVars>
      </dgm:prSet>
      <dgm:spPr/>
    </dgm:pt>
    <dgm:pt modelId="{B049F91F-E2D7-46E7-A920-E611BF1FE3E1}" type="pres">
      <dgm:prSet presAssocID="{135984C3-023E-440A-BD0F-BF557E5CA827}" presName="sibTrans" presStyleLbl="sibTrans2D1" presStyleIdx="0" presStyleCnt="0"/>
      <dgm:spPr/>
    </dgm:pt>
    <dgm:pt modelId="{5D932BA1-AE8D-4CB3-9CB6-6AADF6896352}" type="pres">
      <dgm:prSet presAssocID="{1B042BF3-64EB-473F-AAE0-1F34BCDB5952}" presName="compNode" presStyleCnt="0"/>
      <dgm:spPr/>
    </dgm:pt>
    <dgm:pt modelId="{110F4A0E-6FCE-416D-9E9E-9F6F8DA4C3C9}" type="pres">
      <dgm:prSet presAssocID="{1B042BF3-64EB-473F-AAE0-1F34BCDB5952}" presName="iconBgRect" presStyleLbl="bgShp" presStyleIdx="3" presStyleCnt="4"/>
      <dgm:spPr/>
    </dgm:pt>
    <dgm:pt modelId="{8866678D-E4F2-4BA9-B5B4-BD12D6CEE63E}" type="pres">
      <dgm:prSet presAssocID="{1B042BF3-64EB-473F-AAE0-1F34BCDB595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B0628D-0897-47AD-8488-70D6BCF271F2}" type="pres">
      <dgm:prSet presAssocID="{1B042BF3-64EB-473F-AAE0-1F34BCDB5952}" presName="spaceRect" presStyleCnt="0"/>
      <dgm:spPr/>
    </dgm:pt>
    <dgm:pt modelId="{5EAAB3B5-B845-4E8A-8FC6-53A538AB2C2C}" type="pres">
      <dgm:prSet presAssocID="{1B042BF3-64EB-473F-AAE0-1F34BCDB595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F6DD213-FFA3-47FB-98ED-9C3E6455F6CD}" srcId="{E099B114-AF63-4B18-96C5-B73E2485C600}" destId="{1B042BF3-64EB-473F-AAE0-1F34BCDB5952}" srcOrd="3" destOrd="0" parTransId="{59617405-771B-43C4-B262-496119ACB356}" sibTransId="{492CBA25-7F04-47F1-A162-B17C00414DCF}"/>
    <dgm:cxn modelId="{59F80C1B-AD5C-4F1A-B316-F610C90A2A99}" type="presOf" srcId="{D84A3065-A2C2-4584-B7AB-94714EBAF4D3}" destId="{FEB852AE-8842-42C3-9A97-1B7D4AF55775}" srcOrd="0" destOrd="0" presId="urn:microsoft.com/office/officeart/2018/2/layout/IconCircleList"/>
    <dgm:cxn modelId="{6B4CD228-AF59-480D-BC93-148811977907}" type="presOf" srcId="{1B042BF3-64EB-473F-AAE0-1F34BCDB5952}" destId="{5EAAB3B5-B845-4E8A-8FC6-53A538AB2C2C}" srcOrd="0" destOrd="0" presId="urn:microsoft.com/office/officeart/2018/2/layout/IconCircleList"/>
    <dgm:cxn modelId="{28AFF42B-B15B-40FA-8CED-78CA22ECFC72}" type="presOf" srcId="{EF81B75F-6283-416E-A5C1-5D1C0EAA4792}" destId="{9A839B28-4CB5-4F9F-B996-0283F15FD3F6}" srcOrd="0" destOrd="0" presId="urn:microsoft.com/office/officeart/2018/2/layout/IconCircleList"/>
    <dgm:cxn modelId="{4170CD2F-7A17-466D-AFDF-782815B04638}" srcId="{E099B114-AF63-4B18-96C5-B73E2485C600}" destId="{D84A3065-A2C2-4584-B7AB-94714EBAF4D3}" srcOrd="0" destOrd="0" parTransId="{2988AEFF-D68B-42D9-905F-B2D2BD3C289E}" sibTransId="{1A60E107-87B0-4BE9-BC4F-EFDE05D9A8C5}"/>
    <dgm:cxn modelId="{AC535C38-682A-4D67-81D3-38AE38154AE9}" type="presOf" srcId="{E099B114-AF63-4B18-96C5-B73E2485C600}" destId="{88B0CB44-7DF4-4FCC-8669-0CB82ABE64BD}" srcOrd="0" destOrd="0" presId="urn:microsoft.com/office/officeart/2018/2/layout/IconCircleList"/>
    <dgm:cxn modelId="{8B00FC3D-A82B-4C23-827F-ABFC6BDD7174}" srcId="{E099B114-AF63-4B18-96C5-B73E2485C600}" destId="{1435C714-B0B7-48ED-AB0C-9E3EA0B8C2C3}" srcOrd="1" destOrd="0" parTransId="{EDF86DF3-5FE4-46BD-A00D-54C2F23DD389}" sibTransId="{EF81B75F-6283-416E-A5C1-5D1C0EAA4792}"/>
    <dgm:cxn modelId="{9F2E0C4B-B76A-4E1F-9992-8A5B9314825B}" type="presOf" srcId="{1A60E107-87B0-4BE9-BC4F-EFDE05D9A8C5}" destId="{9737FAB3-C3DC-4B52-907C-057130E1E2C9}" srcOrd="0" destOrd="0" presId="urn:microsoft.com/office/officeart/2018/2/layout/IconCircleList"/>
    <dgm:cxn modelId="{2329C96F-DFC9-4FDB-8713-8D216FBC2CA9}" type="presOf" srcId="{1435C714-B0B7-48ED-AB0C-9E3EA0B8C2C3}" destId="{868959F7-8BEC-4D66-BE08-721A91F2507E}" srcOrd="0" destOrd="0" presId="urn:microsoft.com/office/officeart/2018/2/layout/IconCircleList"/>
    <dgm:cxn modelId="{9B2E6E80-DA88-4D30-B427-A1B252D0C8E8}" type="presOf" srcId="{135984C3-023E-440A-BD0F-BF557E5CA827}" destId="{B049F91F-E2D7-46E7-A920-E611BF1FE3E1}" srcOrd="0" destOrd="0" presId="urn:microsoft.com/office/officeart/2018/2/layout/IconCircleList"/>
    <dgm:cxn modelId="{D83FA2F5-F6C0-4F73-B697-28F569761C34}" srcId="{E099B114-AF63-4B18-96C5-B73E2485C600}" destId="{F2957304-04F2-4E04-8575-CF4261B59487}" srcOrd="2" destOrd="0" parTransId="{BDBA300E-FA0C-46BD-AE11-7979112DAD06}" sibTransId="{135984C3-023E-440A-BD0F-BF557E5CA827}"/>
    <dgm:cxn modelId="{984DB5FD-1C58-4F78-936A-FF82CCF48BEF}" type="presOf" srcId="{F2957304-04F2-4E04-8575-CF4261B59487}" destId="{80828D71-20BF-4226-9760-A4CF4FE14405}" srcOrd="0" destOrd="0" presId="urn:microsoft.com/office/officeart/2018/2/layout/IconCircleList"/>
    <dgm:cxn modelId="{A862AFC3-B35B-4E1E-A8F0-86C16E11B750}" type="presParOf" srcId="{88B0CB44-7DF4-4FCC-8669-0CB82ABE64BD}" destId="{E7CA40E9-AD49-4741-A93A-1514A93A10CC}" srcOrd="0" destOrd="0" presId="urn:microsoft.com/office/officeart/2018/2/layout/IconCircleList"/>
    <dgm:cxn modelId="{D069EC00-877A-42C3-8897-045517AFB4E7}" type="presParOf" srcId="{E7CA40E9-AD49-4741-A93A-1514A93A10CC}" destId="{0A2B05CD-9744-4D3A-B468-34245A94D59F}" srcOrd="0" destOrd="0" presId="urn:microsoft.com/office/officeart/2018/2/layout/IconCircleList"/>
    <dgm:cxn modelId="{D6DCC55B-AF63-4EB1-9D19-E7AAC0B65545}" type="presParOf" srcId="{0A2B05CD-9744-4D3A-B468-34245A94D59F}" destId="{9F1F4FAF-362A-452D-AEF2-73D873F5836A}" srcOrd="0" destOrd="0" presId="urn:microsoft.com/office/officeart/2018/2/layout/IconCircleList"/>
    <dgm:cxn modelId="{334872F6-A4A2-434E-97B2-FBCCFDB1706B}" type="presParOf" srcId="{0A2B05CD-9744-4D3A-B468-34245A94D59F}" destId="{1554C7BA-7306-418C-8A7B-FF1BCBAD53EA}" srcOrd="1" destOrd="0" presId="urn:microsoft.com/office/officeart/2018/2/layout/IconCircleList"/>
    <dgm:cxn modelId="{D2622F76-E4EF-4610-83DB-9F8149A76A4D}" type="presParOf" srcId="{0A2B05CD-9744-4D3A-B468-34245A94D59F}" destId="{A6441CC7-D8B7-465B-B71E-52F6BAADA5A4}" srcOrd="2" destOrd="0" presId="urn:microsoft.com/office/officeart/2018/2/layout/IconCircleList"/>
    <dgm:cxn modelId="{B6B03A17-0C0D-45A5-9D1C-A406AA4762E5}" type="presParOf" srcId="{0A2B05CD-9744-4D3A-B468-34245A94D59F}" destId="{FEB852AE-8842-42C3-9A97-1B7D4AF55775}" srcOrd="3" destOrd="0" presId="urn:microsoft.com/office/officeart/2018/2/layout/IconCircleList"/>
    <dgm:cxn modelId="{8B15D360-031B-4957-9135-6CB708B0DA26}" type="presParOf" srcId="{E7CA40E9-AD49-4741-A93A-1514A93A10CC}" destId="{9737FAB3-C3DC-4B52-907C-057130E1E2C9}" srcOrd="1" destOrd="0" presId="urn:microsoft.com/office/officeart/2018/2/layout/IconCircleList"/>
    <dgm:cxn modelId="{F60CA61F-B71F-4727-BEF4-521C9D3C06DB}" type="presParOf" srcId="{E7CA40E9-AD49-4741-A93A-1514A93A10CC}" destId="{1BD1B5CD-7ECF-4EEA-8EDC-C24F992673A8}" srcOrd="2" destOrd="0" presId="urn:microsoft.com/office/officeart/2018/2/layout/IconCircleList"/>
    <dgm:cxn modelId="{A82D25E1-7DCA-4A3B-A42C-5512DD1AFE01}" type="presParOf" srcId="{1BD1B5CD-7ECF-4EEA-8EDC-C24F992673A8}" destId="{29D1E9DA-D9FB-4831-B251-DCDA0D9FC263}" srcOrd="0" destOrd="0" presId="urn:microsoft.com/office/officeart/2018/2/layout/IconCircleList"/>
    <dgm:cxn modelId="{4CC3F0B1-0E50-41D8-8421-8CDC9141821A}" type="presParOf" srcId="{1BD1B5CD-7ECF-4EEA-8EDC-C24F992673A8}" destId="{568755E2-74FF-4F94-A55A-740C367A2410}" srcOrd="1" destOrd="0" presId="urn:microsoft.com/office/officeart/2018/2/layout/IconCircleList"/>
    <dgm:cxn modelId="{D71F4748-59D3-44B3-A7B1-824C368B577B}" type="presParOf" srcId="{1BD1B5CD-7ECF-4EEA-8EDC-C24F992673A8}" destId="{41807917-D6C6-4FDD-8E69-0FB590D92AFB}" srcOrd="2" destOrd="0" presId="urn:microsoft.com/office/officeart/2018/2/layout/IconCircleList"/>
    <dgm:cxn modelId="{706BDC92-E464-47A1-816A-9F7F9A506772}" type="presParOf" srcId="{1BD1B5CD-7ECF-4EEA-8EDC-C24F992673A8}" destId="{868959F7-8BEC-4D66-BE08-721A91F2507E}" srcOrd="3" destOrd="0" presId="urn:microsoft.com/office/officeart/2018/2/layout/IconCircleList"/>
    <dgm:cxn modelId="{F0FA4174-2E17-404D-9800-2039F1EEEE08}" type="presParOf" srcId="{E7CA40E9-AD49-4741-A93A-1514A93A10CC}" destId="{9A839B28-4CB5-4F9F-B996-0283F15FD3F6}" srcOrd="3" destOrd="0" presId="urn:microsoft.com/office/officeart/2018/2/layout/IconCircleList"/>
    <dgm:cxn modelId="{B0BE9985-C444-49D8-958E-F262D63C25A8}" type="presParOf" srcId="{E7CA40E9-AD49-4741-A93A-1514A93A10CC}" destId="{F949ECF5-D462-4BF0-AD5F-DC35D67768F3}" srcOrd="4" destOrd="0" presId="urn:microsoft.com/office/officeart/2018/2/layout/IconCircleList"/>
    <dgm:cxn modelId="{431AE579-C108-497C-9F46-C9728E254154}" type="presParOf" srcId="{F949ECF5-D462-4BF0-AD5F-DC35D67768F3}" destId="{478AC336-43FD-4B61-8DF4-A52D032275FB}" srcOrd="0" destOrd="0" presId="urn:microsoft.com/office/officeart/2018/2/layout/IconCircleList"/>
    <dgm:cxn modelId="{EC788967-5381-4764-91DC-6C8439CD36EA}" type="presParOf" srcId="{F949ECF5-D462-4BF0-AD5F-DC35D67768F3}" destId="{C9A3A272-BC22-449C-AA9A-32DBD2042442}" srcOrd="1" destOrd="0" presId="urn:microsoft.com/office/officeart/2018/2/layout/IconCircleList"/>
    <dgm:cxn modelId="{1A8D2CEC-553A-4F6D-B855-2A8EF1D43ABA}" type="presParOf" srcId="{F949ECF5-D462-4BF0-AD5F-DC35D67768F3}" destId="{97B5E61F-76B4-4FE1-9F66-D9C0F876A0A7}" srcOrd="2" destOrd="0" presId="urn:microsoft.com/office/officeart/2018/2/layout/IconCircleList"/>
    <dgm:cxn modelId="{061DC014-C051-4BA8-AD38-A5F4FFE5EA18}" type="presParOf" srcId="{F949ECF5-D462-4BF0-AD5F-DC35D67768F3}" destId="{80828D71-20BF-4226-9760-A4CF4FE14405}" srcOrd="3" destOrd="0" presId="urn:microsoft.com/office/officeart/2018/2/layout/IconCircleList"/>
    <dgm:cxn modelId="{5D40A58C-B4AF-4D53-A134-707CA546451D}" type="presParOf" srcId="{E7CA40E9-AD49-4741-A93A-1514A93A10CC}" destId="{B049F91F-E2D7-46E7-A920-E611BF1FE3E1}" srcOrd="5" destOrd="0" presId="urn:microsoft.com/office/officeart/2018/2/layout/IconCircleList"/>
    <dgm:cxn modelId="{CFD27DA2-6B2D-4478-95A9-C279627B28FE}" type="presParOf" srcId="{E7CA40E9-AD49-4741-A93A-1514A93A10CC}" destId="{5D932BA1-AE8D-4CB3-9CB6-6AADF6896352}" srcOrd="6" destOrd="0" presId="urn:microsoft.com/office/officeart/2018/2/layout/IconCircleList"/>
    <dgm:cxn modelId="{582D27F4-2A47-4131-9476-3850BABA5239}" type="presParOf" srcId="{5D932BA1-AE8D-4CB3-9CB6-6AADF6896352}" destId="{110F4A0E-6FCE-416D-9E9E-9F6F8DA4C3C9}" srcOrd="0" destOrd="0" presId="urn:microsoft.com/office/officeart/2018/2/layout/IconCircleList"/>
    <dgm:cxn modelId="{808FD7A4-2EBC-4D9B-A02C-8C44E013D4E3}" type="presParOf" srcId="{5D932BA1-AE8D-4CB3-9CB6-6AADF6896352}" destId="{8866678D-E4F2-4BA9-B5B4-BD12D6CEE63E}" srcOrd="1" destOrd="0" presId="urn:microsoft.com/office/officeart/2018/2/layout/IconCircleList"/>
    <dgm:cxn modelId="{2F46358D-1D25-4292-939A-B7286B12E0CB}" type="presParOf" srcId="{5D932BA1-AE8D-4CB3-9CB6-6AADF6896352}" destId="{A3B0628D-0897-47AD-8488-70D6BCF271F2}" srcOrd="2" destOrd="0" presId="urn:microsoft.com/office/officeart/2018/2/layout/IconCircleList"/>
    <dgm:cxn modelId="{25F9D582-D3B6-4ED4-A624-58FBD56850EB}" type="presParOf" srcId="{5D932BA1-AE8D-4CB3-9CB6-6AADF6896352}" destId="{5EAAB3B5-B845-4E8A-8FC6-53A538AB2C2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E5B2304-C45C-492A-ADE8-1CB8D4A5BA6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EC51B4-DF56-45C1-87A3-6A9B207FBD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Fully automated AWS infrastructure setup</a:t>
          </a:r>
        </a:p>
      </dgm:t>
    </dgm:pt>
    <dgm:pt modelId="{6A95B6B9-ECAC-4F3D-B741-5BD1A454E635}" type="parTrans" cxnId="{FF571C36-E641-47A2-A409-41729DC347EC}">
      <dgm:prSet/>
      <dgm:spPr/>
      <dgm:t>
        <a:bodyPr/>
        <a:lstStyle/>
        <a:p>
          <a:endParaRPr lang="en-US"/>
        </a:p>
      </dgm:t>
    </dgm:pt>
    <dgm:pt modelId="{4CFA5033-29A2-47E8-863A-508D387501FD}" type="sibTrans" cxnId="{FF571C36-E641-47A2-A409-41729DC347EC}">
      <dgm:prSet/>
      <dgm:spPr/>
      <dgm:t>
        <a:bodyPr/>
        <a:lstStyle/>
        <a:p>
          <a:endParaRPr lang="en-US"/>
        </a:p>
      </dgm:t>
    </dgm:pt>
    <dgm:pt modelId="{71C75AFA-6BEF-4EF7-A803-D4CC142423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Backend with S3 and DynamoDB for collaboration</a:t>
          </a:r>
        </a:p>
      </dgm:t>
    </dgm:pt>
    <dgm:pt modelId="{F47656AE-9168-4352-8A04-57C4091AB744}" type="parTrans" cxnId="{CADCC59E-5A5A-451F-AA89-0B34F45C40A2}">
      <dgm:prSet/>
      <dgm:spPr/>
      <dgm:t>
        <a:bodyPr/>
        <a:lstStyle/>
        <a:p>
          <a:endParaRPr lang="en-US"/>
        </a:p>
      </dgm:t>
    </dgm:pt>
    <dgm:pt modelId="{FD66C925-DCBC-46EF-BA15-71529079872F}" type="sibTrans" cxnId="{CADCC59E-5A5A-451F-AA89-0B34F45C40A2}">
      <dgm:prSet/>
      <dgm:spPr/>
      <dgm:t>
        <a:bodyPr/>
        <a:lstStyle/>
        <a:p>
          <a:endParaRPr lang="en-US"/>
        </a:p>
      </dgm:t>
    </dgm:pt>
    <dgm:pt modelId="{EE40AB45-B9B6-4649-A924-064C18D434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Infrastructure managed entirely as code</a:t>
          </a:r>
        </a:p>
      </dgm:t>
    </dgm:pt>
    <dgm:pt modelId="{1905DC72-1809-4B86-A2DD-3144D28D6B2F}" type="parTrans" cxnId="{1DCD5304-D99E-478D-9AD5-6D8D4FE5D0E7}">
      <dgm:prSet/>
      <dgm:spPr/>
      <dgm:t>
        <a:bodyPr/>
        <a:lstStyle/>
        <a:p>
          <a:endParaRPr lang="en-US"/>
        </a:p>
      </dgm:t>
    </dgm:pt>
    <dgm:pt modelId="{9EE01B53-81E3-49C6-AC7D-E33D045392FC}" type="sibTrans" cxnId="{1DCD5304-D99E-478D-9AD5-6D8D4FE5D0E7}">
      <dgm:prSet/>
      <dgm:spPr/>
      <dgm:t>
        <a:bodyPr/>
        <a:lstStyle/>
        <a:p>
          <a:endParaRPr lang="en-US"/>
        </a:p>
      </dgm:t>
    </dgm:pt>
    <dgm:pt modelId="{7510D944-8B29-4F1F-AF31-A62F5F162A31}" type="pres">
      <dgm:prSet presAssocID="{8E5B2304-C45C-492A-ADE8-1CB8D4A5BA60}" presName="root" presStyleCnt="0">
        <dgm:presLayoutVars>
          <dgm:dir/>
          <dgm:resizeHandles val="exact"/>
        </dgm:presLayoutVars>
      </dgm:prSet>
      <dgm:spPr/>
    </dgm:pt>
    <dgm:pt modelId="{5870665A-375B-40FF-8A89-4A9D0937374F}" type="pres">
      <dgm:prSet presAssocID="{D4EC51B4-DF56-45C1-87A3-6A9B207FBDEC}" presName="compNode" presStyleCnt="0"/>
      <dgm:spPr/>
    </dgm:pt>
    <dgm:pt modelId="{48B84D4B-1F9B-4F2C-A5FB-7353776953F9}" type="pres">
      <dgm:prSet presAssocID="{D4EC51B4-DF56-45C1-87A3-6A9B207FBDEC}" presName="bgRect" presStyleLbl="bgShp" presStyleIdx="0" presStyleCnt="3"/>
      <dgm:spPr/>
    </dgm:pt>
    <dgm:pt modelId="{3960608B-308B-4012-BE0B-0C4FC1FEFC55}" type="pres">
      <dgm:prSet presAssocID="{D4EC51B4-DF56-45C1-87A3-6A9B207FBD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A68AE33-B11B-40B3-8C21-A54954BD1BED}" type="pres">
      <dgm:prSet presAssocID="{D4EC51B4-DF56-45C1-87A3-6A9B207FBDEC}" presName="spaceRect" presStyleCnt="0"/>
      <dgm:spPr/>
    </dgm:pt>
    <dgm:pt modelId="{B95E5485-41F5-4D04-8B6A-875CE355BB39}" type="pres">
      <dgm:prSet presAssocID="{D4EC51B4-DF56-45C1-87A3-6A9B207FBDEC}" presName="parTx" presStyleLbl="revTx" presStyleIdx="0" presStyleCnt="3">
        <dgm:presLayoutVars>
          <dgm:chMax val="0"/>
          <dgm:chPref val="0"/>
        </dgm:presLayoutVars>
      </dgm:prSet>
      <dgm:spPr/>
    </dgm:pt>
    <dgm:pt modelId="{9E48A7BB-6B92-4230-A1E4-84C54EE69D29}" type="pres">
      <dgm:prSet presAssocID="{4CFA5033-29A2-47E8-863A-508D387501FD}" presName="sibTrans" presStyleCnt="0"/>
      <dgm:spPr/>
    </dgm:pt>
    <dgm:pt modelId="{E0A0B9C7-3471-4AE2-9EBB-621A73AB4B5E}" type="pres">
      <dgm:prSet presAssocID="{71C75AFA-6BEF-4EF7-A803-D4CC14242344}" presName="compNode" presStyleCnt="0"/>
      <dgm:spPr/>
    </dgm:pt>
    <dgm:pt modelId="{4A88C570-ED49-4B8C-B670-CF8D6403633A}" type="pres">
      <dgm:prSet presAssocID="{71C75AFA-6BEF-4EF7-A803-D4CC14242344}" presName="bgRect" presStyleLbl="bgShp" presStyleIdx="1" presStyleCnt="3"/>
      <dgm:spPr/>
    </dgm:pt>
    <dgm:pt modelId="{ED3C8392-C9ED-4A79-8021-BD8E7DA6BD7E}" type="pres">
      <dgm:prSet presAssocID="{71C75AFA-6BEF-4EF7-A803-D4CC1424234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D7EE071-4C4E-425B-AE52-A3B020250B1D}" type="pres">
      <dgm:prSet presAssocID="{71C75AFA-6BEF-4EF7-A803-D4CC14242344}" presName="spaceRect" presStyleCnt="0"/>
      <dgm:spPr/>
    </dgm:pt>
    <dgm:pt modelId="{79927B92-9C65-41C3-8675-B4219DE9909E}" type="pres">
      <dgm:prSet presAssocID="{71C75AFA-6BEF-4EF7-A803-D4CC14242344}" presName="parTx" presStyleLbl="revTx" presStyleIdx="1" presStyleCnt="3">
        <dgm:presLayoutVars>
          <dgm:chMax val="0"/>
          <dgm:chPref val="0"/>
        </dgm:presLayoutVars>
      </dgm:prSet>
      <dgm:spPr/>
    </dgm:pt>
    <dgm:pt modelId="{7247D6AD-553A-440B-9C76-A7DEAC5A43DB}" type="pres">
      <dgm:prSet presAssocID="{FD66C925-DCBC-46EF-BA15-71529079872F}" presName="sibTrans" presStyleCnt="0"/>
      <dgm:spPr/>
    </dgm:pt>
    <dgm:pt modelId="{ED44FA6C-77B3-47EE-9B28-71E06B02F42A}" type="pres">
      <dgm:prSet presAssocID="{EE40AB45-B9B6-4649-A924-064C18D434CD}" presName="compNode" presStyleCnt="0"/>
      <dgm:spPr/>
    </dgm:pt>
    <dgm:pt modelId="{BA541FD6-5061-433F-83E7-BD60FAA8B7FF}" type="pres">
      <dgm:prSet presAssocID="{EE40AB45-B9B6-4649-A924-064C18D434CD}" presName="bgRect" presStyleLbl="bgShp" presStyleIdx="2" presStyleCnt="3"/>
      <dgm:spPr/>
    </dgm:pt>
    <dgm:pt modelId="{8131C8F6-6D37-4E79-9282-D3B6A6871AD1}" type="pres">
      <dgm:prSet presAssocID="{EE40AB45-B9B6-4649-A924-064C18D434C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93FD63A-1A0E-4EF1-A2B3-27259ED077CE}" type="pres">
      <dgm:prSet presAssocID="{EE40AB45-B9B6-4649-A924-064C18D434CD}" presName="spaceRect" presStyleCnt="0"/>
      <dgm:spPr/>
    </dgm:pt>
    <dgm:pt modelId="{4FDB0565-7D52-4577-AE85-A45F90128B76}" type="pres">
      <dgm:prSet presAssocID="{EE40AB45-B9B6-4649-A924-064C18D434C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DCD5304-D99E-478D-9AD5-6D8D4FE5D0E7}" srcId="{8E5B2304-C45C-492A-ADE8-1CB8D4A5BA60}" destId="{EE40AB45-B9B6-4649-A924-064C18D434CD}" srcOrd="2" destOrd="0" parTransId="{1905DC72-1809-4B86-A2DD-3144D28D6B2F}" sibTransId="{9EE01B53-81E3-49C6-AC7D-E33D045392FC}"/>
    <dgm:cxn modelId="{25410E07-F1F9-4735-B3B3-E865C89C1428}" type="presOf" srcId="{EE40AB45-B9B6-4649-A924-064C18D434CD}" destId="{4FDB0565-7D52-4577-AE85-A45F90128B76}" srcOrd="0" destOrd="0" presId="urn:microsoft.com/office/officeart/2018/2/layout/IconVerticalSolidList"/>
    <dgm:cxn modelId="{9A2F961F-22B3-4A18-B11A-FD6796D38241}" type="presOf" srcId="{D4EC51B4-DF56-45C1-87A3-6A9B207FBDEC}" destId="{B95E5485-41F5-4D04-8B6A-875CE355BB39}" srcOrd="0" destOrd="0" presId="urn:microsoft.com/office/officeart/2018/2/layout/IconVerticalSolidList"/>
    <dgm:cxn modelId="{FF571C36-E641-47A2-A409-41729DC347EC}" srcId="{8E5B2304-C45C-492A-ADE8-1CB8D4A5BA60}" destId="{D4EC51B4-DF56-45C1-87A3-6A9B207FBDEC}" srcOrd="0" destOrd="0" parTransId="{6A95B6B9-ECAC-4F3D-B741-5BD1A454E635}" sibTransId="{4CFA5033-29A2-47E8-863A-508D387501FD}"/>
    <dgm:cxn modelId="{CADCC59E-5A5A-451F-AA89-0B34F45C40A2}" srcId="{8E5B2304-C45C-492A-ADE8-1CB8D4A5BA60}" destId="{71C75AFA-6BEF-4EF7-A803-D4CC14242344}" srcOrd="1" destOrd="0" parTransId="{F47656AE-9168-4352-8A04-57C4091AB744}" sibTransId="{FD66C925-DCBC-46EF-BA15-71529079872F}"/>
    <dgm:cxn modelId="{DAF0CCC0-2A3E-4E07-A781-DD6D4D267FD7}" type="presOf" srcId="{8E5B2304-C45C-492A-ADE8-1CB8D4A5BA60}" destId="{7510D944-8B29-4F1F-AF31-A62F5F162A31}" srcOrd="0" destOrd="0" presId="urn:microsoft.com/office/officeart/2018/2/layout/IconVerticalSolidList"/>
    <dgm:cxn modelId="{EE7E8CE9-00DA-40EA-8AA0-D0866C3B5550}" type="presOf" srcId="{71C75AFA-6BEF-4EF7-A803-D4CC14242344}" destId="{79927B92-9C65-41C3-8675-B4219DE9909E}" srcOrd="0" destOrd="0" presId="urn:microsoft.com/office/officeart/2018/2/layout/IconVerticalSolidList"/>
    <dgm:cxn modelId="{0CAD9351-CEAC-4A8D-8432-463B817665EC}" type="presParOf" srcId="{7510D944-8B29-4F1F-AF31-A62F5F162A31}" destId="{5870665A-375B-40FF-8A89-4A9D0937374F}" srcOrd="0" destOrd="0" presId="urn:microsoft.com/office/officeart/2018/2/layout/IconVerticalSolidList"/>
    <dgm:cxn modelId="{0A87294D-C669-42D8-8947-5539718F4730}" type="presParOf" srcId="{5870665A-375B-40FF-8A89-4A9D0937374F}" destId="{48B84D4B-1F9B-4F2C-A5FB-7353776953F9}" srcOrd="0" destOrd="0" presId="urn:microsoft.com/office/officeart/2018/2/layout/IconVerticalSolidList"/>
    <dgm:cxn modelId="{00CA661E-009C-4C2E-9566-41A491E091FF}" type="presParOf" srcId="{5870665A-375B-40FF-8A89-4A9D0937374F}" destId="{3960608B-308B-4012-BE0B-0C4FC1FEFC55}" srcOrd="1" destOrd="0" presId="urn:microsoft.com/office/officeart/2018/2/layout/IconVerticalSolidList"/>
    <dgm:cxn modelId="{21BAA44A-A0FB-4EA6-B279-F71EC88CDCA2}" type="presParOf" srcId="{5870665A-375B-40FF-8A89-4A9D0937374F}" destId="{4A68AE33-B11B-40B3-8C21-A54954BD1BED}" srcOrd="2" destOrd="0" presId="urn:microsoft.com/office/officeart/2018/2/layout/IconVerticalSolidList"/>
    <dgm:cxn modelId="{F7E2B85C-9666-4A7B-919B-3D8949D6D9C4}" type="presParOf" srcId="{5870665A-375B-40FF-8A89-4A9D0937374F}" destId="{B95E5485-41F5-4D04-8B6A-875CE355BB39}" srcOrd="3" destOrd="0" presId="urn:microsoft.com/office/officeart/2018/2/layout/IconVerticalSolidList"/>
    <dgm:cxn modelId="{BA954C1E-6EF7-4FAA-B791-4598B8678921}" type="presParOf" srcId="{7510D944-8B29-4F1F-AF31-A62F5F162A31}" destId="{9E48A7BB-6B92-4230-A1E4-84C54EE69D29}" srcOrd="1" destOrd="0" presId="urn:microsoft.com/office/officeart/2018/2/layout/IconVerticalSolidList"/>
    <dgm:cxn modelId="{D01247A5-876C-4E98-A18B-3838A6FA5D84}" type="presParOf" srcId="{7510D944-8B29-4F1F-AF31-A62F5F162A31}" destId="{E0A0B9C7-3471-4AE2-9EBB-621A73AB4B5E}" srcOrd="2" destOrd="0" presId="urn:microsoft.com/office/officeart/2018/2/layout/IconVerticalSolidList"/>
    <dgm:cxn modelId="{E762D7EE-56D0-4FDC-87A0-8DDA5E5218E1}" type="presParOf" srcId="{E0A0B9C7-3471-4AE2-9EBB-621A73AB4B5E}" destId="{4A88C570-ED49-4B8C-B670-CF8D6403633A}" srcOrd="0" destOrd="0" presId="urn:microsoft.com/office/officeart/2018/2/layout/IconVerticalSolidList"/>
    <dgm:cxn modelId="{721D8406-E906-45B0-BB59-CAAF2E99177E}" type="presParOf" srcId="{E0A0B9C7-3471-4AE2-9EBB-621A73AB4B5E}" destId="{ED3C8392-C9ED-4A79-8021-BD8E7DA6BD7E}" srcOrd="1" destOrd="0" presId="urn:microsoft.com/office/officeart/2018/2/layout/IconVerticalSolidList"/>
    <dgm:cxn modelId="{D6D162EF-89ED-49CA-A18B-DFE1DD54F7E4}" type="presParOf" srcId="{E0A0B9C7-3471-4AE2-9EBB-621A73AB4B5E}" destId="{6D7EE071-4C4E-425B-AE52-A3B020250B1D}" srcOrd="2" destOrd="0" presId="urn:microsoft.com/office/officeart/2018/2/layout/IconVerticalSolidList"/>
    <dgm:cxn modelId="{9935932E-51EF-4316-9D9B-17A16732DB42}" type="presParOf" srcId="{E0A0B9C7-3471-4AE2-9EBB-621A73AB4B5E}" destId="{79927B92-9C65-41C3-8675-B4219DE9909E}" srcOrd="3" destOrd="0" presId="urn:microsoft.com/office/officeart/2018/2/layout/IconVerticalSolidList"/>
    <dgm:cxn modelId="{201B76FB-180E-4E42-9417-1ED4A920A9F1}" type="presParOf" srcId="{7510D944-8B29-4F1F-AF31-A62F5F162A31}" destId="{7247D6AD-553A-440B-9C76-A7DEAC5A43DB}" srcOrd="3" destOrd="0" presId="urn:microsoft.com/office/officeart/2018/2/layout/IconVerticalSolidList"/>
    <dgm:cxn modelId="{A8FD740C-62F1-44D8-8C60-D33EABBEF492}" type="presParOf" srcId="{7510D944-8B29-4F1F-AF31-A62F5F162A31}" destId="{ED44FA6C-77B3-47EE-9B28-71E06B02F42A}" srcOrd="4" destOrd="0" presId="urn:microsoft.com/office/officeart/2018/2/layout/IconVerticalSolidList"/>
    <dgm:cxn modelId="{AB28F0A1-820D-448B-AF07-9D0A241DB8B9}" type="presParOf" srcId="{ED44FA6C-77B3-47EE-9B28-71E06B02F42A}" destId="{BA541FD6-5061-433F-83E7-BD60FAA8B7FF}" srcOrd="0" destOrd="0" presId="urn:microsoft.com/office/officeart/2018/2/layout/IconVerticalSolidList"/>
    <dgm:cxn modelId="{4593352C-51D6-4E51-A885-5F9997E79DDB}" type="presParOf" srcId="{ED44FA6C-77B3-47EE-9B28-71E06B02F42A}" destId="{8131C8F6-6D37-4E79-9282-D3B6A6871AD1}" srcOrd="1" destOrd="0" presId="urn:microsoft.com/office/officeart/2018/2/layout/IconVerticalSolidList"/>
    <dgm:cxn modelId="{BEA3AE88-B4DC-4176-BE2F-CFD406BA4E4D}" type="presParOf" srcId="{ED44FA6C-77B3-47EE-9B28-71E06B02F42A}" destId="{E93FD63A-1A0E-4EF1-A2B3-27259ED077CE}" srcOrd="2" destOrd="0" presId="urn:microsoft.com/office/officeart/2018/2/layout/IconVerticalSolidList"/>
    <dgm:cxn modelId="{C91745B6-58E3-4E68-A359-C0394973A5A6}" type="presParOf" srcId="{ED44FA6C-77B3-47EE-9B28-71E06B02F42A}" destId="{4FDB0565-7D52-4577-AE85-A45F90128B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04E278-EBDD-46F2-870B-EB47BD78AC85}">
      <dsp:nvSpPr>
        <dsp:cNvPr id="0" name=""/>
        <dsp:cNvSpPr/>
      </dsp:nvSpPr>
      <dsp:spPr>
        <a:xfrm>
          <a:off x="0" y="3268"/>
          <a:ext cx="5252799" cy="6962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26FBC-B72F-48B0-99BF-DBE52296BDFA}">
      <dsp:nvSpPr>
        <dsp:cNvPr id="0" name=""/>
        <dsp:cNvSpPr/>
      </dsp:nvSpPr>
      <dsp:spPr>
        <a:xfrm>
          <a:off x="210606" y="159918"/>
          <a:ext cx="382920" cy="3829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FAA59-C02E-403A-A147-F114C9B85404}">
      <dsp:nvSpPr>
        <dsp:cNvPr id="0" name=""/>
        <dsp:cNvSpPr/>
      </dsp:nvSpPr>
      <dsp:spPr>
        <a:xfrm>
          <a:off x="804133" y="3268"/>
          <a:ext cx="4448665" cy="696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83" tIns="73683" rIns="73683" bIns="736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VPC (10.0.0.0/16) -&gt; Public Subnet (10.0.1.0/24)</a:t>
          </a:r>
        </a:p>
      </dsp:txBody>
      <dsp:txXfrm>
        <a:off x="804133" y="3268"/>
        <a:ext cx="4448665" cy="696219"/>
      </dsp:txXfrm>
    </dsp:sp>
    <dsp:sp modelId="{422DA488-9ECA-48A3-A222-9449BDF5F498}">
      <dsp:nvSpPr>
        <dsp:cNvPr id="0" name=""/>
        <dsp:cNvSpPr/>
      </dsp:nvSpPr>
      <dsp:spPr>
        <a:xfrm>
          <a:off x="0" y="873543"/>
          <a:ext cx="5252799" cy="6962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C3772-8FC2-4FE3-A461-1C478ABDCB03}">
      <dsp:nvSpPr>
        <dsp:cNvPr id="0" name=""/>
        <dsp:cNvSpPr/>
      </dsp:nvSpPr>
      <dsp:spPr>
        <a:xfrm>
          <a:off x="210606" y="1030192"/>
          <a:ext cx="382920" cy="3829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ADECF-FB9D-4F38-8D1D-8DA1895AC6E3}">
      <dsp:nvSpPr>
        <dsp:cNvPr id="0" name=""/>
        <dsp:cNvSpPr/>
      </dsp:nvSpPr>
      <dsp:spPr>
        <a:xfrm>
          <a:off x="804133" y="873543"/>
          <a:ext cx="4448665" cy="696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83" tIns="73683" rIns="73683" bIns="736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Public Subnet -&gt; EC2 Instance (t2.micro)</a:t>
          </a:r>
        </a:p>
      </dsp:txBody>
      <dsp:txXfrm>
        <a:off x="804133" y="873543"/>
        <a:ext cx="4448665" cy="696219"/>
      </dsp:txXfrm>
    </dsp:sp>
    <dsp:sp modelId="{6288B2B2-FFAA-497F-B3E3-19CBE158390D}">
      <dsp:nvSpPr>
        <dsp:cNvPr id="0" name=""/>
        <dsp:cNvSpPr/>
      </dsp:nvSpPr>
      <dsp:spPr>
        <a:xfrm>
          <a:off x="0" y="1743818"/>
          <a:ext cx="5252799" cy="6962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D33C5-8789-4CEC-90DC-A91E7FC06A9A}">
      <dsp:nvSpPr>
        <dsp:cNvPr id="0" name=""/>
        <dsp:cNvSpPr/>
      </dsp:nvSpPr>
      <dsp:spPr>
        <a:xfrm>
          <a:off x="210606" y="1900467"/>
          <a:ext cx="382920" cy="3829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D06F5-03F1-43FF-AFA0-1F88D46331ED}">
      <dsp:nvSpPr>
        <dsp:cNvPr id="0" name=""/>
        <dsp:cNvSpPr/>
      </dsp:nvSpPr>
      <dsp:spPr>
        <a:xfrm>
          <a:off x="804133" y="1743818"/>
          <a:ext cx="4448665" cy="696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83" tIns="73683" rIns="73683" bIns="736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EC2 -&gt; Connected to Internet Gateway</a:t>
          </a:r>
        </a:p>
      </dsp:txBody>
      <dsp:txXfrm>
        <a:off x="804133" y="1743818"/>
        <a:ext cx="4448665" cy="696219"/>
      </dsp:txXfrm>
    </dsp:sp>
    <dsp:sp modelId="{CFE94412-9D9A-46CD-8F26-0565783ADE5B}">
      <dsp:nvSpPr>
        <dsp:cNvPr id="0" name=""/>
        <dsp:cNvSpPr/>
      </dsp:nvSpPr>
      <dsp:spPr>
        <a:xfrm>
          <a:off x="0" y="2614092"/>
          <a:ext cx="5252799" cy="6962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7D38B9-FE6C-46C0-A839-DD3F8A282930}">
      <dsp:nvSpPr>
        <dsp:cNvPr id="0" name=""/>
        <dsp:cNvSpPr/>
      </dsp:nvSpPr>
      <dsp:spPr>
        <a:xfrm>
          <a:off x="210606" y="2770742"/>
          <a:ext cx="382920" cy="3829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FA96BD-57D6-4C63-8154-0B661C0A2B7A}">
      <dsp:nvSpPr>
        <dsp:cNvPr id="0" name=""/>
        <dsp:cNvSpPr/>
      </dsp:nvSpPr>
      <dsp:spPr>
        <a:xfrm>
          <a:off x="804133" y="2614092"/>
          <a:ext cx="4448665" cy="696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83" tIns="73683" rIns="73683" bIns="736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S3 Bucket: Stores Terraform state file</a:t>
          </a:r>
        </a:p>
      </dsp:txBody>
      <dsp:txXfrm>
        <a:off x="804133" y="2614092"/>
        <a:ext cx="4448665" cy="696219"/>
      </dsp:txXfrm>
    </dsp:sp>
    <dsp:sp modelId="{83DD783D-F4F0-4F9A-8452-CD4456DBFAF2}">
      <dsp:nvSpPr>
        <dsp:cNvPr id="0" name=""/>
        <dsp:cNvSpPr/>
      </dsp:nvSpPr>
      <dsp:spPr>
        <a:xfrm>
          <a:off x="0" y="3484367"/>
          <a:ext cx="5252799" cy="6962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0E96E-38F0-4F84-89D7-DED67BA3045C}">
      <dsp:nvSpPr>
        <dsp:cNvPr id="0" name=""/>
        <dsp:cNvSpPr/>
      </dsp:nvSpPr>
      <dsp:spPr>
        <a:xfrm>
          <a:off x="210606" y="3641017"/>
          <a:ext cx="382920" cy="3829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6E572-01F5-478B-981B-F64E75716A5E}">
      <dsp:nvSpPr>
        <dsp:cNvPr id="0" name=""/>
        <dsp:cNvSpPr/>
      </dsp:nvSpPr>
      <dsp:spPr>
        <a:xfrm>
          <a:off x="804133" y="3484367"/>
          <a:ext cx="4448665" cy="696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83" tIns="73683" rIns="73683" bIns="736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DynamoDB: Manages state locking</a:t>
          </a:r>
        </a:p>
      </dsp:txBody>
      <dsp:txXfrm>
        <a:off x="804133" y="3484367"/>
        <a:ext cx="4448665" cy="6962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AB742-F033-47A8-A9B7-C2F0022CCC13}">
      <dsp:nvSpPr>
        <dsp:cNvPr id="0" name=""/>
        <dsp:cNvSpPr/>
      </dsp:nvSpPr>
      <dsp:spPr>
        <a:xfrm>
          <a:off x="0" y="1353"/>
          <a:ext cx="5193164" cy="5767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EBEFF-E51F-4AEA-8573-236E271B5153}">
      <dsp:nvSpPr>
        <dsp:cNvPr id="0" name=""/>
        <dsp:cNvSpPr/>
      </dsp:nvSpPr>
      <dsp:spPr>
        <a:xfrm>
          <a:off x="174454" y="131113"/>
          <a:ext cx="317190" cy="3171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59691-06FF-4DD5-B147-B674D6E668AE}">
      <dsp:nvSpPr>
        <dsp:cNvPr id="0" name=""/>
        <dsp:cNvSpPr/>
      </dsp:nvSpPr>
      <dsp:spPr>
        <a:xfrm>
          <a:off x="666100" y="1353"/>
          <a:ext cx="4527063" cy="576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035" tIns="61035" rIns="61035" bIns="6103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VPC: Virtual Private Cloud</a:t>
          </a:r>
        </a:p>
      </dsp:txBody>
      <dsp:txXfrm>
        <a:off x="666100" y="1353"/>
        <a:ext cx="4527063" cy="576710"/>
      </dsp:txXfrm>
    </dsp:sp>
    <dsp:sp modelId="{A8838FF4-D132-45D0-A709-B174327DBC48}">
      <dsp:nvSpPr>
        <dsp:cNvPr id="0" name=""/>
        <dsp:cNvSpPr/>
      </dsp:nvSpPr>
      <dsp:spPr>
        <a:xfrm>
          <a:off x="0" y="722241"/>
          <a:ext cx="5193164" cy="5767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A33D7-2EA4-4606-85BF-4A44EE22EF3E}">
      <dsp:nvSpPr>
        <dsp:cNvPr id="0" name=""/>
        <dsp:cNvSpPr/>
      </dsp:nvSpPr>
      <dsp:spPr>
        <a:xfrm>
          <a:off x="174454" y="852001"/>
          <a:ext cx="317190" cy="3171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57D20-7394-41D6-AB3E-D0B05374C0E7}">
      <dsp:nvSpPr>
        <dsp:cNvPr id="0" name=""/>
        <dsp:cNvSpPr/>
      </dsp:nvSpPr>
      <dsp:spPr>
        <a:xfrm>
          <a:off x="666100" y="722241"/>
          <a:ext cx="4527063" cy="576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035" tIns="61035" rIns="61035" bIns="6103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Public Subnet: Internet-accessible subnet</a:t>
          </a:r>
        </a:p>
      </dsp:txBody>
      <dsp:txXfrm>
        <a:off x="666100" y="722241"/>
        <a:ext cx="4527063" cy="576710"/>
      </dsp:txXfrm>
    </dsp:sp>
    <dsp:sp modelId="{4600EA21-7513-4346-B3B3-416B96DBD10F}">
      <dsp:nvSpPr>
        <dsp:cNvPr id="0" name=""/>
        <dsp:cNvSpPr/>
      </dsp:nvSpPr>
      <dsp:spPr>
        <a:xfrm>
          <a:off x="0" y="1443128"/>
          <a:ext cx="5193164" cy="5767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79C8DB-8E5C-4D23-896E-AD534E952660}">
      <dsp:nvSpPr>
        <dsp:cNvPr id="0" name=""/>
        <dsp:cNvSpPr/>
      </dsp:nvSpPr>
      <dsp:spPr>
        <a:xfrm>
          <a:off x="174454" y="1572888"/>
          <a:ext cx="317190" cy="3171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5A862-C974-4E6D-88A3-73BE2F51D541}">
      <dsp:nvSpPr>
        <dsp:cNvPr id="0" name=""/>
        <dsp:cNvSpPr/>
      </dsp:nvSpPr>
      <dsp:spPr>
        <a:xfrm>
          <a:off x="666100" y="1443128"/>
          <a:ext cx="4527063" cy="576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035" tIns="61035" rIns="61035" bIns="6103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EC2: Amazon Linux 2, t2.micro instance</a:t>
          </a:r>
        </a:p>
      </dsp:txBody>
      <dsp:txXfrm>
        <a:off x="666100" y="1443128"/>
        <a:ext cx="4527063" cy="576710"/>
      </dsp:txXfrm>
    </dsp:sp>
    <dsp:sp modelId="{D95E124F-8DBC-4A80-AF3B-0D8797945D1C}">
      <dsp:nvSpPr>
        <dsp:cNvPr id="0" name=""/>
        <dsp:cNvSpPr/>
      </dsp:nvSpPr>
      <dsp:spPr>
        <a:xfrm>
          <a:off x="0" y="2164016"/>
          <a:ext cx="5193164" cy="5767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8E7838-E8A3-49B5-B124-148209CEC2D1}">
      <dsp:nvSpPr>
        <dsp:cNvPr id="0" name=""/>
        <dsp:cNvSpPr/>
      </dsp:nvSpPr>
      <dsp:spPr>
        <a:xfrm>
          <a:off x="174454" y="2293776"/>
          <a:ext cx="317190" cy="3171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A44FB-37AA-4439-A1F6-FFD36231A91B}">
      <dsp:nvSpPr>
        <dsp:cNvPr id="0" name=""/>
        <dsp:cNvSpPr/>
      </dsp:nvSpPr>
      <dsp:spPr>
        <a:xfrm>
          <a:off x="666100" y="2164016"/>
          <a:ext cx="4527063" cy="576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035" tIns="61035" rIns="61035" bIns="6103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Internet Gateway: Enables internet access</a:t>
          </a:r>
        </a:p>
      </dsp:txBody>
      <dsp:txXfrm>
        <a:off x="666100" y="2164016"/>
        <a:ext cx="4527063" cy="576710"/>
      </dsp:txXfrm>
    </dsp:sp>
    <dsp:sp modelId="{1B7A6057-595C-465D-A0CA-7A9B1521EAB5}">
      <dsp:nvSpPr>
        <dsp:cNvPr id="0" name=""/>
        <dsp:cNvSpPr/>
      </dsp:nvSpPr>
      <dsp:spPr>
        <a:xfrm>
          <a:off x="0" y="2884904"/>
          <a:ext cx="5193164" cy="5767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0C55D2-8C07-481A-B4FB-332B0B513262}">
      <dsp:nvSpPr>
        <dsp:cNvPr id="0" name=""/>
        <dsp:cNvSpPr/>
      </dsp:nvSpPr>
      <dsp:spPr>
        <a:xfrm>
          <a:off x="174454" y="3014664"/>
          <a:ext cx="317190" cy="3171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E4DA2-A5CA-4962-98D4-E6B64F719A9A}">
      <dsp:nvSpPr>
        <dsp:cNvPr id="0" name=""/>
        <dsp:cNvSpPr/>
      </dsp:nvSpPr>
      <dsp:spPr>
        <a:xfrm>
          <a:off x="666100" y="2884904"/>
          <a:ext cx="4527063" cy="576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035" tIns="61035" rIns="61035" bIns="6103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S3: Backend for state file</a:t>
          </a:r>
        </a:p>
      </dsp:txBody>
      <dsp:txXfrm>
        <a:off x="666100" y="2884904"/>
        <a:ext cx="4527063" cy="576710"/>
      </dsp:txXfrm>
    </dsp:sp>
    <dsp:sp modelId="{BFC0AF65-84E9-495F-AA80-196E8970D5E2}">
      <dsp:nvSpPr>
        <dsp:cNvPr id="0" name=""/>
        <dsp:cNvSpPr/>
      </dsp:nvSpPr>
      <dsp:spPr>
        <a:xfrm>
          <a:off x="0" y="3605792"/>
          <a:ext cx="5193164" cy="5767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0FCAD-701F-43D1-B89C-99540C2052EC}">
      <dsp:nvSpPr>
        <dsp:cNvPr id="0" name=""/>
        <dsp:cNvSpPr/>
      </dsp:nvSpPr>
      <dsp:spPr>
        <a:xfrm>
          <a:off x="174454" y="3735552"/>
          <a:ext cx="317190" cy="3171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DF484-7B7C-43C0-A6FC-5AE16D676F9E}">
      <dsp:nvSpPr>
        <dsp:cNvPr id="0" name=""/>
        <dsp:cNvSpPr/>
      </dsp:nvSpPr>
      <dsp:spPr>
        <a:xfrm>
          <a:off x="666100" y="3605792"/>
          <a:ext cx="4527063" cy="576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035" tIns="61035" rIns="61035" bIns="6103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DynamoDB: State lock management</a:t>
          </a:r>
        </a:p>
      </dsp:txBody>
      <dsp:txXfrm>
        <a:off x="666100" y="3605792"/>
        <a:ext cx="4527063" cy="5767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250AAD-B6AB-41C0-A83F-F3990526F63C}">
      <dsp:nvSpPr>
        <dsp:cNvPr id="0" name=""/>
        <dsp:cNvSpPr/>
      </dsp:nvSpPr>
      <dsp:spPr>
        <a:xfrm>
          <a:off x="711599" y="292649"/>
          <a:ext cx="1076750" cy="1076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1BD19-E57F-4984-9BCE-9CCC9EA1287A}">
      <dsp:nvSpPr>
        <dsp:cNvPr id="0" name=""/>
        <dsp:cNvSpPr/>
      </dsp:nvSpPr>
      <dsp:spPr>
        <a:xfrm>
          <a:off x="155406" y="1686497"/>
          <a:ext cx="19643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S3: Server-side encryption (AES256), block all public access</a:t>
          </a:r>
        </a:p>
      </dsp:txBody>
      <dsp:txXfrm>
        <a:off x="155406" y="1686497"/>
        <a:ext cx="1964383" cy="720000"/>
      </dsp:txXfrm>
    </dsp:sp>
    <dsp:sp modelId="{3CDFDE80-36E1-4214-BD87-B21AFC48CE36}">
      <dsp:nvSpPr>
        <dsp:cNvPr id="0" name=""/>
        <dsp:cNvSpPr/>
      </dsp:nvSpPr>
      <dsp:spPr>
        <a:xfrm>
          <a:off x="3523115" y="292649"/>
          <a:ext cx="1076750" cy="1076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7D590-0DB5-4372-A55A-971BA85A2034}">
      <dsp:nvSpPr>
        <dsp:cNvPr id="0" name=""/>
        <dsp:cNvSpPr/>
      </dsp:nvSpPr>
      <dsp:spPr>
        <a:xfrm>
          <a:off x="2882316" y="1686497"/>
          <a:ext cx="23583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EC2 Security Group: Allow only ports 22 (SSH), 80 (HTTP), 443 (HTTPS)</a:t>
          </a:r>
        </a:p>
      </dsp:txBody>
      <dsp:txXfrm>
        <a:off x="2882316" y="1686497"/>
        <a:ext cx="2358347" cy="720000"/>
      </dsp:txXfrm>
    </dsp:sp>
    <dsp:sp modelId="{EA6EFBF0-6698-4AA2-B970-C72BAEFB8B87}">
      <dsp:nvSpPr>
        <dsp:cNvPr id="0" name=""/>
        <dsp:cNvSpPr/>
      </dsp:nvSpPr>
      <dsp:spPr>
        <a:xfrm>
          <a:off x="6334630" y="292649"/>
          <a:ext cx="1076750" cy="1076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0C545-ED2D-49EB-878A-C4DDFD57D1CC}">
      <dsp:nvSpPr>
        <dsp:cNvPr id="0" name=""/>
        <dsp:cNvSpPr/>
      </dsp:nvSpPr>
      <dsp:spPr>
        <a:xfrm>
          <a:off x="5748890" y="1686497"/>
          <a:ext cx="22482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All resources tagged with Environment = dev</a:t>
          </a:r>
        </a:p>
      </dsp:txBody>
      <dsp:txXfrm>
        <a:off x="5748890" y="1686497"/>
        <a:ext cx="2248231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4F150-DAF6-4050-9F6F-2C8551A1BA7F}">
      <dsp:nvSpPr>
        <dsp:cNvPr id="0" name=""/>
        <dsp:cNvSpPr/>
      </dsp:nvSpPr>
      <dsp:spPr>
        <a:xfrm>
          <a:off x="0" y="1736"/>
          <a:ext cx="5133530" cy="8800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9938D-44C5-4F29-B1A5-C16103B751BE}">
      <dsp:nvSpPr>
        <dsp:cNvPr id="0" name=""/>
        <dsp:cNvSpPr/>
      </dsp:nvSpPr>
      <dsp:spPr>
        <a:xfrm>
          <a:off x="266224" y="199754"/>
          <a:ext cx="484044" cy="4840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D2DB1-98F4-4063-A3C8-4868C1A93520}">
      <dsp:nvSpPr>
        <dsp:cNvPr id="0" name=""/>
        <dsp:cNvSpPr/>
      </dsp:nvSpPr>
      <dsp:spPr>
        <a:xfrm>
          <a:off x="1016493" y="1736"/>
          <a:ext cx="4117036" cy="880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42" tIns="93142" rIns="93142" bIns="9314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S3: Stores state file</a:t>
          </a:r>
        </a:p>
      </dsp:txBody>
      <dsp:txXfrm>
        <a:off x="1016493" y="1736"/>
        <a:ext cx="4117036" cy="880080"/>
      </dsp:txXfrm>
    </dsp:sp>
    <dsp:sp modelId="{2033441F-D6F5-49A1-BF4B-E677C5591FC8}">
      <dsp:nvSpPr>
        <dsp:cNvPr id="0" name=""/>
        <dsp:cNvSpPr/>
      </dsp:nvSpPr>
      <dsp:spPr>
        <a:xfrm>
          <a:off x="0" y="1101837"/>
          <a:ext cx="5133530" cy="8800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63065-C060-4B2D-90DF-1019AE37817C}">
      <dsp:nvSpPr>
        <dsp:cNvPr id="0" name=""/>
        <dsp:cNvSpPr/>
      </dsp:nvSpPr>
      <dsp:spPr>
        <a:xfrm>
          <a:off x="266224" y="1299855"/>
          <a:ext cx="484044" cy="4840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31B8B-2450-4D13-96A4-782667B587E4}">
      <dsp:nvSpPr>
        <dsp:cNvPr id="0" name=""/>
        <dsp:cNvSpPr/>
      </dsp:nvSpPr>
      <dsp:spPr>
        <a:xfrm>
          <a:off x="1016493" y="1101837"/>
          <a:ext cx="4117036" cy="880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42" tIns="93142" rIns="93142" bIns="9314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DynamoDB: Manages state locking</a:t>
          </a:r>
        </a:p>
      </dsp:txBody>
      <dsp:txXfrm>
        <a:off x="1016493" y="1101837"/>
        <a:ext cx="4117036" cy="880080"/>
      </dsp:txXfrm>
    </dsp:sp>
    <dsp:sp modelId="{4AFC6992-2938-4812-9669-53CD68AD3F2A}">
      <dsp:nvSpPr>
        <dsp:cNvPr id="0" name=""/>
        <dsp:cNvSpPr/>
      </dsp:nvSpPr>
      <dsp:spPr>
        <a:xfrm>
          <a:off x="0" y="2201938"/>
          <a:ext cx="5133530" cy="8800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BA560-B7C3-413D-98FE-F6BF061FE869}">
      <dsp:nvSpPr>
        <dsp:cNvPr id="0" name=""/>
        <dsp:cNvSpPr/>
      </dsp:nvSpPr>
      <dsp:spPr>
        <a:xfrm>
          <a:off x="266224" y="2399956"/>
          <a:ext cx="484044" cy="4840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8584C-B1F2-4A1C-B434-D2FC5470A7AC}">
      <dsp:nvSpPr>
        <dsp:cNvPr id="0" name=""/>
        <dsp:cNvSpPr/>
      </dsp:nvSpPr>
      <dsp:spPr>
        <a:xfrm>
          <a:off x="1016493" y="2201938"/>
          <a:ext cx="4117036" cy="880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42" tIns="93142" rIns="93142" bIns="9314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Bucket name: gunsu-private-bucket-8926937-state</a:t>
          </a:r>
        </a:p>
      </dsp:txBody>
      <dsp:txXfrm>
        <a:off x="1016493" y="2201938"/>
        <a:ext cx="4117036" cy="880080"/>
      </dsp:txXfrm>
    </dsp:sp>
    <dsp:sp modelId="{00B0899A-D565-4ADB-8B59-5EB0EC66C18C}">
      <dsp:nvSpPr>
        <dsp:cNvPr id="0" name=""/>
        <dsp:cNvSpPr/>
      </dsp:nvSpPr>
      <dsp:spPr>
        <a:xfrm>
          <a:off x="0" y="3302038"/>
          <a:ext cx="5133530" cy="8800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F4086-3830-4128-9E33-B6AC178174EC}">
      <dsp:nvSpPr>
        <dsp:cNvPr id="0" name=""/>
        <dsp:cNvSpPr/>
      </dsp:nvSpPr>
      <dsp:spPr>
        <a:xfrm>
          <a:off x="266224" y="3500057"/>
          <a:ext cx="484044" cy="4840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EC684-4589-4567-AF2F-6B292C2B8493}">
      <dsp:nvSpPr>
        <dsp:cNvPr id="0" name=""/>
        <dsp:cNvSpPr/>
      </dsp:nvSpPr>
      <dsp:spPr>
        <a:xfrm>
          <a:off x="1016493" y="3302038"/>
          <a:ext cx="4117036" cy="880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42" tIns="93142" rIns="93142" bIns="9314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Table name: terraform-state-lock</a:t>
          </a:r>
        </a:p>
      </dsp:txBody>
      <dsp:txXfrm>
        <a:off x="1016493" y="3302038"/>
        <a:ext cx="4117036" cy="8800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68365-1E2C-8A4F-87CB-6C24E0C41E1E}">
      <dsp:nvSpPr>
        <dsp:cNvPr id="0" name=""/>
        <dsp:cNvSpPr/>
      </dsp:nvSpPr>
      <dsp:spPr>
        <a:xfrm>
          <a:off x="6008" y="163945"/>
          <a:ext cx="2377918" cy="713375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82" tIns="88082" rIns="88082" bIns="8808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Initial</a:t>
          </a:r>
        </a:p>
      </dsp:txBody>
      <dsp:txXfrm>
        <a:off x="220021" y="163945"/>
        <a:ext cx="1949893" cy="713375"/>
      </dsp:txXfrm>
    </dsp:sp>
    <dsp:sp modelId="{9095C22B-D28C-6A49-8DEA-B4ECDE269F9D}">
      <dsp:nvSpPr>
        <dsp:cNvPr id="0" name=""/>
        <dsp:cNvSpPr/>
      </dsp:nvSpPr>
      <dsp:spPr>
        <a:xfrm>
          <a:off x="6008" y="877321"/>
          <a:ext cx="2163905" cy="132922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7" tIns="170997" rIns="170997" bIns="34199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Initial setup with local backend</a:t>
          </a:r>
        </a:p>
      </dsp:txBody>
      <dsp:txXfrm>
        <a:off x="6008" y="877321"/>
        <a:ext cx="2163905" cy="1329228"/>
      </dsp:txXfrm>
    </dsp:sp>
    <dsp:sp modelId="{1C0EF801-BA7D-9245-BD09-50D4E9FDF3D0}">
      <dsp:nvSpPr>
        <dsp:cNvPr id="0" name=""/>
        <dsp:cNvSpPr/>
      </dsp:nvSpPr>
      <dsp:spPr>
        <a:xfrm>
          <a:off x="2348585" y="163945"/>
          <a:ext cx="2377918" cy="713375"/>
        </a:xfrm>
        <a:prstGeom prst="chevron">
          <a:avLst>
            <a:gd name="adj" fmla="val 30000"/>
          </a:avLst>
        </a:prstGeom>
        <a:solidFill>
          <a:schemeClr val="accent5">
            <a:hueOff val="-8031992"/>
            <a:satOff val="1435"/>
            <a:lumOff val="-3137"/>
            <a:alphaOff val="0"/>
          </a:schemeClr>
        </a:solidFill>
        <a:ln w="12700" cap="flat" cmpd="sng" algn="ctr">
          <a:solidFill>
            <a:schemeClr val="accent5">
              <a:hueOff val="-8031992"/>
              <a:satOff val="1435"/>
              <a:lumOff val="-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82" tIns="88082" rIns="88082" bIns="8808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Switch</a:t>
          </a:r>
        </a:p>
      </dsp:txBody>
      <dsp:txXfrm>
        <a:off x="2562598" y="163945"/>
        <a:ext cx="1949893" cy="713375"/>
      </dsp:txXfrm>
    </dsp:sp>
    <dsp:sp modelId="{E2695BA4-5DA1-4E46-AB70-DDCF38BF3F8D}">
      <dsp:nvSpPr>
        <dsp:cNvPr id="0" name=""/>
        <dsp:cNvSpPr/>
      </dsp:nvSpPr>
      <dsp:spPr>
        <a:xfrm>
          <a:off x="2348585" y="877321"/>
          <a:ext cx="2163905" cy="1329228"/>
        </a:xfrm>
        <a:prstGeom prst="rect">
          <a:avLst/>
        </a:prstGeom>
        <a:solidFill>
          <a:schemeClr val="accent5">
            <a:tint val="40000"/>
            <a:alpha val="90000"/>
            <a:hueOff val="-8053163"/>
            <a:satOff val="1456"/>
            <a:lumOff val="-51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8053163"/>
              <a:satOff val="1456"/>
              <a:lumOff val="-5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7" tIns="170997" rIns="170997" bIns="34199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Switch to S3 backend and migrate state</a:t>
          </a:r>
        </a:p>
      </dsp:txBody>
      <dsp:txXfrm>
        <a:off x="2348585" y="877321"/>
        <a:ext cx="2163905" cy="1329228"/>
      </dsp:txXfrm>
    </dsp:sp>
    <dsp:sp modelId="{36DF4B6C-C782-794C-8A86-F2F41D5B9F1B}">
      <dsp:nvSpPr>
        <dsp:cNvPr id="0" name=""/>
        <dsp:cNvSpPr/>
      </dsp:nvSpPr>
      <dsp:spPr>
        <a:xfrm>
          <a:off x="4691163" y="163945"/>
          <a:ext cx="2377918" cy="713375"/>
        </a:xfrm>
        <a:prstGeom prst="chevron">
          <a:avLst>
            <a:gd name="adj" fmla="val 30000"/>
          </a:avLst>
        </a:prstGeom>
        <a:solidFill>
          <a:schemeClr val="accent5">
            <a:hueOff val="-16063984"/>
            <a:satOff val="2870"/>
            <a:lumOff val="-6275"/>
            <a:alphaOff val="0"/>
          </a:schemeClr>
        </a:solidFill>
        <a:ln w="12700" cap="flat" cmpd="sng" algn="ctr">
          <a:solidFill>
            <a:schemeClr val="accent5">
              <a:hueOff val="-16063984"/>
              <a:satOff val="2870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82" tIns="88082" rIns="88082" bIns="8808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</a:t>
          </a:r>
        </a:p>
      </dsp:txBody>
      <dsp:txXfrm>
        <a:off x="4905176" y="163945"/>
        <a:ext cx="1949893" cy="713375"/>
      </dsp:txXfrm>
    </dsp:sp>
    <dsp:sp modelId="{6A20E9D2-C17D-B944-9CEF-0B6DA03BA1F4}">
      <dsp:nvSpPr>
        <dsp:cNvPr id="0" name=""/>
        <dsp:cNvSpPr/>
      </dsp:nvSpPr>
      <dsp:spPr>
        <a:xfrm>
          <a:off x="4691163" y="877321"/>
          <a:ext cx="2163905" cy="1329228"/>
        </a:xfrm>
        <a:prstGeom prst="rect">
          <a:avLst/>
        </a:prstGeom>
        <a:solidFill>
          <a:schemeClr val="accent5">
            <a:tint val="40000"/>
            <a:alpha val="90000"/>
            <a:hueOff val="-16106327"/>
            <a:satOff val="2911"/>
            <a:lumOff val="-101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6106327"/>
              <a:satOff val="2911"/>
              <a:lumOff val="-10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7" tIns="170997" rIns="170997" bIns="34199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terraform plan &amp; apply for operations</a:t>
          </a:r>
        </a:p>
      </dsp:txBody>
      <dsp:txXfrm>
        <a:off x="4691163" y="877321"/>
        <a:ext cx="2163905" cy="13292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84762-2446-40A6-B7A9-A2A1E232073C}">
      <dsp:nvSpPr>
        <dsp:cNvPr id="0" name=""/>
        <dsp:cNvSpPr/>
      </dsp:nvSpPr>
      <dsp:spPr>
        <a:xfrm>
          <a:off x="464877" y="658875"/>
          <a:ext cx="756210" cy="756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9069B-DD17-456E-85F8-D492A96C235A}">
      <dsp:nvSpPr>
        <dsp:cNvPr id="0" name=""/>
        <dsp:cNvSpPr/>
      </dsp:nvSpPr>
      <dsp:spPr>
        <a:xfrm>
          <a:off x="2748" y="1667185"/>
          <a:ext cx="1680468" cy="67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S3: Verify state file bucket</a:t>
          </a:r>
        </a:p>
      </dsp:txBody>
      <dsp:txXfrm>
        <a:off x="2748" y="1667185"/>
        <a:ext cx="1680468" cy="672187"/>
      </dsp:txXfrm>
    </dsp:sp>
    <dsp:sp modelId="{C97FA860-FED6-4EDE-A3B0-ADC6EC3CECB3}">
      <dsp:nvSpPr>
        <dsp:cNvPr id="0" name=""/>
        <dsp:cNvSpPr/>
      </dsp:nvSpPr>
      <dsp:spPr>
        <a:xfrm>
          <a:off x="2439427" y="658875"/>
          <a:ext cx="756210" cy="756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31023-1499-4605-A74D-7F7D7AE79CA2}">
      <dsp:nvSpPr>
        <dsp:cNvPr id="0" name=""/>
        <dsp:cNvSpPr/>
      </dsp:nvSpPr>
      <dsp:spPr>
        <a:xfrm>
          <a:off x="1977298" y="1667185"/>
          <a:ext cx="1680468" cy="67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DynamoDB: Check for lock table</a:t>
          </a:r>
        </a:p>
      </dsp:txBody>
      <dsp:txXfrm>
        <a:off x="1977298" y="1667185"/>
        <a:ext cx="1680468" cy="672187"/>
      </dsp:txXfrm>
    </dsp:sp>
    <dsp:sp modelId="{893838A6-2B44-47D9-BC4E-182F447748A7}">
      <dsp:nvSpPr>
        <dsp:cNvPr id="0" name=""/>
        <dsp:cNvSpPr/>
      </dsp:nvSpPr>
      <dsp:spPr>
        <a:xfrm>
          <a:off x="4521411" y="658875"/>
          <a:ext cx="756210" cy="756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7DF06-B008-43BC-990B-781C0583E1F3}">
      <dsp:nvSpPr>
        <dsp:cNvPr id="0" name=""/>
        <dsp:cNvSpPr/>
      </dsp:nvSpPr>
      <dsp:spPr>
        <a:xfrm>
          <a:off x="3951849" y="1667185"/>
          <a:ext cx="1895333" cy="67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EC2: Confirm instance and public IP</a:t>
          </a:r>
        </a:p>
      </dsp:txBody>
      <dsp:txXfrm>
        <a:off x="3951849" y="1667185"/>
        <a:ext cx="1895333" cy="672187"/>
      </dsp:txXfrm>
    </dsp:sp>
    <dsp:sp modelId="{7F964AE7-0CDF-4A1D-9DC3-AAC6A1084DC5}">
      <dsp:nvSpPr>
        <dsp:cNvPr id="0" name=""/>
        <dsp:cNvSpPr/>
      </dsp:nvSpPr>
      <dsp:spPr>
        <a:xfrm>
          <a:off x="6822502" y="658875"/>
          <a:ext cx="756210" cy="7562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81E0F-83EF-447B-8D6E-CD7CF6C9DD0A}">
      <dsp:nvSpPr>
        <dsp:cNvPr id="0" name=""/>
        <dsp:cNvSpPr/>
      </dsp:nvSpPr>
      <dsp:spPr>
        <a:xfrm>
          <a:off x="6141265" y="1667185"/>
          <a:ext cx="2118684" cy="67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VPC: Check subnet, routing table, IGW connection</a:t>
          </a:r>
        </a:p>
      </dsp:txBody>
      <dsp:txXfrm>
        <a:off x="6141265" y="1667185"/>
        <a:ext cx="2118684" cy="6721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F4FAF-362A-452D-AEF2-73D873F5836A}">
      <dsp:nvSpPr>
        <dsp:cNvPr id="0" name=""/>
        <dsp:cNvSpPr/>
      </dsp:nvSpPr>
      <dsp:spPr>
        <a:xfrm>
          <a:off x="22677" y="38552"/>
          <a:ext cx="1081734" cy="108173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54C7BA-7306-418C-8A7B-FF1BCBAD53EA}">
      <dsp:nvSpPr>
        <dsp:cNvPr id="0" name=""/>
        <dsp:cNvSpPr/>
      </dsp:nvSpPr>
      <dsp:spPr>
        <a:xfrm>
          <a:off x="249841" y="265716"/>
          <a:ext cx="627406" cy="6274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852AE-8842-42C3-9A97-1B7D4AF55775}">
      <dsp:nvSpPr>
        <dsp:cNvPr id="0" name=""/>
        <dsp:cNvSpPr/>
      </dsp:nvSpPr>
      <dsp:spPr>
        <a:xfrm>
          <a:off x="1336212" y="38552"/>
          <a:ext cx="2549803" cy="1081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Do not upload terraform.tfvars to version control</a:t>
          </a:r>
        </a:p>
      </dsp:txBody>
      <dsp:txXfrm>
        <a:off x="1336212" y="38552"/>
        <a:ext cx="2549803" cy="1081734"/>
      </dsp:txXfrm>
    </dsp:sp>
    <dsp:sp modelId="{29D1E9DA-D9FB-4831-B251-DCDA0D9FC263}">
      <dsp:nvSpPr>
        <dsp:cNvPr id="0" name=""/>
        <dsp:cNvSpPr/>
      </dsp:nvSpPr>
      <dsp:spPr>
        <a:xfrm>
          <a:off x="4330299" y="38552"/>
          <a:ext cx="1081734" cy="108173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755E2-74FF-4F94-A55A-740C367A2410}">
      <dsp:nvSpPr>
        <dsp:cNvPr id="0" name=""/>
        <dsp:cNvSpPr/>
      </dsp:nvSpPr>
      <dsp:spPr>
        <a:xfrm>
          <a:off x="4557464" y="265716"/>
          <a:ext cx="627406" cy="6274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959F7-8BEC-4D66-BE08-721A91F2507E}">
      <dsp:nvSpPr>
        <dsp:cNvPr id="0" name=""/>
        <dsp:cNvSpPr/>
      </dsp:nvSpPr>
      <dsp:spPr>
        <a:xfrm>
          <a:off x="5643835" y="38552"/>
          <a:ext cx="2549803" cy="1081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 the latest Amazon Linux 2 AMI ID</a:t>
          </a:r>
        </a:p>
      </dsp:txBody>
      <dsp:txXfrm>
        <a:off x="5643835" y="38552"/>
        <a:ext cx="2549803" cy="1081734"/>
      </dsp:txXfrm>
    </dsp:sp>
    <dsp:sp modelId="{478AC336-43FD-4B61-8DF4-A52D032275FB}">
      <dsp:nvSpPr>
        <dsp:cNvPr id="0" name=""/>
        <dsp:cNvSpPr/>
      </dsp:nvSpPr>
      <dsp:spPr>
        <a:xfrm>
          <a:off x="22677" y="1579199"/>
          <a:ext cx="1081734" cy="108173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A3A272-BC22-449C-AA9A-32DBD2042442}">
      <dsp:nvSpPr>
        <dsp:cNvPr id="0" name=""/>
        <dsp:cNvSpPr/>
      </dsp:nvSpPr>
      <dsp:spPr>
        <a:xfrm>
          <a:off x="249841" y="1806364"/>
          <a:ext cx="627406" cy="6274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28D71-20BF-4226-9760-A4CF4FE14405}">
      <dsp:nvSpPr>
        <dsp:cNvPr id="0" name=""/>
        <dsp:cNvSpPr/>
      </dsp:nvSpPr>
      <dsp:spPr>
        <a:xfrm>
          <a:off x="1336212" y="1579199"/>
          <a:ext cx="2549803" cy="1081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Deploy all resources to us-east-1 region</a:t>
          </a:r>
        </a:p>
      </dsp:txBody>
      <dsp:txXfrm>
        <a:off x="1336212" y="1579199"/>
        <a:ext cx="2549803" cy="1081734"/>
      </dsp:txXfrm>
    </dsp:sp>
    <dsp:sp modelId="{110F4A0E-6FCE-416D-9E9E-9F6F8DA4C3C9}">
      <dsp:nvSpPr>
        <dsp:cNvPr id="0" name=""/>
        <dsp:cNvSpPr/>
      </dsp:nvSpPr>
      <dsp:spPr>
        <a:xfrm>
          <a:off x="4330299" y="1579199"/>
          <a:ext cx="1081734" cy="108173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6678D-E4F2-4BA9-B5B4-BD12D6CEE63E}">
      <dsp:nvSpPr>
        <dsp:cNvPr id="0" name=""/>
        <dsp:cNvSpPr/>
      </dsp:nvSpPr>
      <dsp:spPr>
        <a:xfrm>
          <a:off x="4557464" y="1806364"/>
          <a:ext cx="627406" cy="6274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AB3B5-B845-4E8A-8FC6-53A538AB2C2C}">
      <dsp:nvSpPr>
        <dsp:cNvPr id="0" name=""/>
        <dsp:cNvSpPr/>
      </dsp:nvSpPr>
      <dsp:spPr>
        <a:xfrm>
          <a:off x="5643835" y="1579199"/>
          <a:ext cx="2549803" cy="1081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 Free Tier EC2 instance to minimize cost</a:t>
          </a:r>
        </a:p>
      </dsp:txBody>
      <dsp:txXfrm>
        <a:off x="5643835" y="1579199"/>
        <a:ext cx="2549803" cy="10817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84D4B-1F9B-4F2C-A5FB-7353776953F9}">
      <dsp:nvSpPr>
        <dsp:cNvPr id="0" name=""/>
        <dsp:cNvSpPr/>
      </dsp:nvSpPr>
      <dsp:spPr>
        <a:xfrm>
          <a:off x="0" y="329"/>
          <a:ext cx="7210396" cy="7710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0608B-308B-4012-BE0B-0C4FC1FEFC55}">
      <dsp:nvSpPr>
        <dsp:cNvPr id="0" name=""/>
        <dsp:cNvSpPr/>
      </dsp:nvSpPr>
      <dsp:spPr>
        <a:xfrm>
          <a:off x="233255" y="173825"/>
          <a:ext cx="424101" cy="4241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E5485-41F5-4D04-8B6A-875CE355BB39}">
      <dsp:nvSpPr>
        <dsp:cNvPr id="0" name=""/>
        <dsp:cNvSpPr/>
      </dsp:nvSpPr>
      <dsp:spPr>
        <a:xfrm>
          <a:off x="890613" y="329"/>
          <a:ext cx="6319782" cy="77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07" tIns="81607" rIns="81607" bIns="8160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Fully automated AWS infrastructure setup</a:t>
          </a:r>
        </a:p>
      </dsp:txBody>
      <dsp:txXfrm>
        <a:off x="890613" y="329"/>
        <a:ext cx="6319782" cy="771093"/>
      </dsp:txXfrm>
    </dsp:sp>
    <dsp:sp modelId="{4A88C570-ED49-4B8C-B670-CF8D6403633A}">
      <dsp:nvSpPr>
        <dsp:cNvPr id="0" name=""/>
        <dsp:cNvSpPr/>
      </dsp:nvSpPr>
      <dsp:spPr>
        <a:xfrm>
          <a:off x="0" y="964196"/>
          <a:ext cx="7210396" cy="7710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C8392-C9ED-4A79-8021-BD8E7DA6BD7E}">
      <dsp:nvSpPr>
        <dsp:cNvPr id="0" name=""/>
        <dsp:cNvSpPr/>
      </dsp:nvSpPr>
      <dsp:spPr>
        <a:xfrm>
          <a:off x="233255" y="1137692"/>
          <a:ext cx="424101" cy="4241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27B92-9C65-41C3-8675-B4219DE9909E}">
      <dsp:nvSpPr>
        <dsp:cNvPr id="0" name=""/>
        <dsp:cNvSpPr/>
      </dsp:nvSpPr>
      <dsp:spPr>
        <a:xfrm>
          <a:off x="890613" y="964196"/>
          <a:ext cx="6319782" cy="77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07" tIns="81607" rIns="81607" bIns="8160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Backend with S3 and DynamoDB for collaboration</a:t>
          </a:r>
        </a:p>
      </dsp:txBody>
      <dsp:txXfrm>
        <a:off x="890613" y="964196"/>
        <a:ext cx="6319782" cy="771093"/>
      </dsp:txXfrm>
    </dsp:sp>
    <dsp:sp modelId="{BA541FD6-5061-433F-83E7-BD60FAA8B7FF}">
      <dsp:nvSpPr>
        <dsp:cNvPr id="0" name=""/>
        <dsp:cNvSpPr/>
      </dsp:nvSpPr>
      <dsp:spPr>
        <a:xfrm>
          <a:off x="0" y="1928063"/>
          <a:ext cx="7210396" cy="7710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1C8F6-6D37-4E79-9282-D3B6A6871AD1}">
      <dsp:nvSpPr>
        <dsp:cNvPr id="0" name=""/>
        <dsp:cNvSpPr/>
      </dsp:nvSpPr>
      <dsp:spPr>
        <a:xfrm>
          <a:off x="233255" y="2101559"/>
          <a:ext cx="424101" cy="4241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B0565-7D52-4577-AE85-A45F90128B76}">
      <dsp:nvSpPr>
        <dsp:cNvPr id="0" name=""/>
        <dsp:cNvSpPr/>
      </dsp:nvSpPr>
      <dsp:spPr>
        <a:xfrm>
          <a:off x="890613" y="1928063"/>
          <a:ext cx="6319782" cy="77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07" tIns="81607" rIns="81607" bIns="8160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Infrastructure managed entirely as code</a:t>
          </a:r>
        </a:p>
      </dsp:txBody>
      <dsp:txXfrm>
        <a:off x="890613" y="1928063"/>
        <a:ext cx="6319782" cy="771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DD008-0EE6-2B44-8376-A6C0655D6AE6}" type="datetimeFigureOut">
              <a:rPr lang="en-US" smtClean="0"/>
              <a:t>4/9/25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4A113-8C12-514D-B966-EBDA3230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3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4A113-8C12-514D-B966-EBDA3230EB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7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82138"/>
            <a:ext cx="6726063" cy="20695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3182884"/>
            <a:ext cx="2307831" cy="2077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1942559"/>
            <a:ext cx="6726064" cy="12452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1942559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050282"/>
            <a:ext cx="6108101" cy="1029803"/>
          </a:xfrm>
        </p:spPr>
        <p:txBody>
          <a:bodyPr anchor="b">
            <a:noAutofit/>
          </a:bodyPr>
          <a:lstStyle>
            <a:lvl1pPr algn="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3295530"/>
            <a:ext cx="6108101" cy="838265"/>
          </a:xfrm>
        </p:spPr>
        <p:txBody>
          <a:bodyPr>
            <a:normAutofit/>
          </a:bodyPr>
          <a:lstStyle>
            <a:lvl1pPr marL="0" indent="0" algn="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062753"/>
            <a:ext cx="878916" cy="101733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1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3533713"/>
            <a:ext cx="7210394" cy="339788"/>
          </a:xfrm>
        </p:spPr>
        <p:txBody>
          <a:bodyPr anchor="b"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457198"/>
            <a:ext cx="7210394" cy="2692181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3877188"/>
            <a:ext cx="7210397" cy="46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482"/>
            <a:ext cx="865613" cy="81809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8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457197"/>
            <a:ext cx="7210394" cy="2694563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712"/>
            <a:ext cx="865613" cy="81809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3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457199"/>
            <a:ext cx="6539158" cy="2277046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2740034"/>
            <a:ext cx="611743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7679" y="56108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227514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0432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3533712"/>
            <a:ext cx="7210397" cy="44140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3975112"/>
            <a:ext cx="7210397" cy="376691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26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6" y="564921"/>
            <a:ext cx="7218720" cy="81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1752655"/>
            <a:ext cx="2302526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2267005"/>
            <a:ext cx="2287277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1752655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2267005"/>
            <a:ext cx="2297430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1752655"/>
            <a:ext cx="230251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2267005"/>
            <a:ext cx="2302519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29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1" y="564921"/>
            <a:ext cx="7210395" cy="81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3223127"/>
            <a:ext cx="228727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1752655"/>
            <a:ext cx="228727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3655324"/>
            <a:ext cx="2287279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3223127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1752655"/>
            <a:ext cx="2297430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3655323"/>
            <a:ext cx="2300473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3223127"/>
            <a:ext cx="22976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1752655"/>
            <a:ext cx="229762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3655321"/>
            <a:ext cx="2300672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79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6087155" y="1402046"/>
            <a:ext cx="3830241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401152" y="4029302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457198"/>
            <a:ext cx="805352" cy="3265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457198"/>
            <a:ext cx="6652503" cy="39949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4452141"/>
            <a:ext cx="2057400" cy="273844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4452141"/>
            <a:ext cx="4595104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4048975"/>
            <a:ext cx="865613" cy="818092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5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651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3065926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0447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0447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2152421"/>
            <a:ext cx="7210395" cy="818091"/>
          </a:xfrm>
        </p:spPr>
        <p:txBody>
          <a:bodyPr anchor="ctr">
            <a:normAutofit/>
          </a:bodyPr>
          <a:lstStyle>
            <a:lvl1pPr algn="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3174129"/>
            <a:ext cx="7210395" cy="1278013"/>
          </a:xfrm>
        </p:spPr>
        <p:txBody>
          <a:bodyPr>
            <a:normAutofit/>
          </a:bodyPr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152422"/>
            <a:ext cx="865613" cy="81809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6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1752655"/>
            <a:ext cx="3523769" cy="269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1752655"/>
            <a:ext cx="3525044" cy="269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8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564922"/>
            <a:ext cx="7210397" cy="8107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1752655"/>
            <a:ext cx="3354245" cy="51985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2272507"/>
            <a:ext cx="3523766" cy="2179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1752655"/>
            <a:ext cx="3355521" cy="519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2272507"/>
            <a:ext cx="3525044" cy="2179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8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1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8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564920"/>
            <a:ext cx="7210394" cy="810705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1752655"/>
            <a:ext cx="4206252" cy="2699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1752654"/>
            <a:ext cx="2842559" cy="2699488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3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564921"/>
            <a:ext cx="7210393" cy="810704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1752656"/>
            <a:ext cx="4069387" cy="2699484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1752655"/>
            <a:ext cx="2907192" cy="269948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5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1752655"/>
            <a:ext cx="7210396" cy="2699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564921"/>
            <a:ext cx="865613" cy="818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35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3.png"/><Relationship Id="rId9" Type="http://schemas.microsoft.com/office/2007/relationships/diagramDrawing" Target="../diagrams/drawin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shade val="100000"/>
                <a:hueMod val="100000"/>
                <a:satMod val="110000"/>
                <a:lumMod val="79000"/>
                <a:lumOff val="21000"/>
              </a:schemeClr>
            </a:gs>
            <a:gs pos="100000">
              <a:schemeClr val="bg2">
                <a:shade val="78000"/>
                <a:hueMod val="44000"/>
                <a:satMod val="200000"/>
                <a:lumMod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1B45BD-D05B-47CB-97E5-994F293A1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BDE151-4F7A-4E95-939F-18B2F607C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482600"/>
            <a:ext cx="6100359" cy="2702266"/>
          </a:xfrm>
        </p:spPr>
        <p:txBody>
          <a:bodyPr>
            <a:normAutofit/>
          </a:bodyPr>
          <a:lstStyle/>
          <a:p>
            <a:r>
              <a:rPr lang="en-CA" sz="6000"/>
              <a:t>Terraform AWS Infrastructure Setup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3E1E67-68B8-49AF-8DBA-E7E08CD3F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3426168"/>
            <a:ext cx="9141618" cy="1717331"/>
          </a:xfrm>
          <a:prstGeom prst="rect">
            <a:avLst/>
          </a:prstGeom>
          <a:solidFill>
            <a:srgbClr val="181717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3571706"/>
            <a:ext cx="6312947" cy="1170825"/>
          </a:xfrm>
        </p:spPr>
        <p:txBody>
          <a:bodyPr anchor="ctr">
            <a:normAutofit/>
          </a:bodyPr>
          <a:lstStyle/>
          <a:p>
            <a:r>
              <a:rPr lang="en-CA" sz="1800" dirty="0">
                <a:solidFill>
                  <a:srgbClr val="FFFFFF"/>
                </a:solidFill>
              </a:rPr>
              <a:t>Automated AWS Infrastructure Deployment with Terraform</a:t>
            </a:r>
          </a:p>
          <a:p>
            <a:r>
              <a:rPr lang="en-CA" sz="1800" dirty="0">
                <a:solidFill>
                  <a:srgbClr val="FFFFFF"/>
                </a:solidFill>
              </a:rPr>
              <a:t>Presenter: Gun</a:t>
            </a:r>
            <a:r>
              <a:rPr lang="en-US" sz="1800" dirty="0" err="1">
                <a:solidFill>
                  <a:srgbClr val="FFFFFF"/>
                </a:solidFill>
              </a:rPr>
              <a:t>su</a:t>
            </a:r>
            <a:r>
              <a:rPr lang="en-CA" sz="1800" dirty="0">
                <a:solidFill>
                  <a:srgbClr val="FFFFFF"/>
                </a:solidFill>
              </a:rPr>
              <a:t> Lee</a:t>
            </a:r>
          </a:p>
          <a:p>
            <a:r>
              <a:rPr lang="en-CA" sz="1800" dirty="0">
                <a:solidFill>
                  <a:srgbClr val="FFFFFF"/>
                </a:solidFill>
              </a:rPr>
              <a:t>Date: April, 2025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6FDE7C-B860-44EE-B294-C8358F7A8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67940" y="3426168"/>
            <a:ext cx="2073678" cy="1717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4957F4-9285-FC6D-DB3E-D2EBB04C8F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717478"/>
              </p:ext>
            </p:extLst>
          </p:nvPr>
        </p:nvGraphicFramePr>
        <p:xfrm>
          <a:off x="510241" y="1752655"/>
          <a:ext cx="7210396" cy="2699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395" y="0"/>
            <a:ext cx="566470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4533"/>
            <a:ext cx="3723894" cy="10850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9073"/>
            <a:ext cx="3723424" cy="238535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1547446"/>
            <a:ext cx="2804460" cy="1995789"/>
          </a:xfrm>
        </p:spPr>
        <p:txBody>
          <a:bodyPr>
            <a:normAutofit/>
          </a:bodyPr>
          <a:lstStyle/>
          <a:p>
            <a:pPr algn="r"/>
            <a:r>
              <a:rPr lang="en-CA" sz="3300"/>
              <a:t>Infrastructure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321D85-C21B-3238-F9D8-1EAC02BD89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192627"/>
              </p:ext>
            </p:extLst>
          </p:nvPr>
        </p:nvGraphicFramePr>
        <p:xfrm>
          <a:off x="3824940" y="479822"/>
          <a:ext cx="5252799" cy="4183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395" y="0"/>
            <a:ext cx="566470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4533"/>
            <a:ext cx="3723894" cy="10850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9073"/>
            <a:ext cx="3723424" cy="238535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1547446"/>
            <a:ext cx="2804460" cy="1995789"/>
          </a:xfrm>
        </p:spPr>
        <p:txBody>
          <a:bodyPr>
            <a:normAutofit/>
          </a:bodyPr>
          <a:lstStyle/>
          <a:p>
            <a:pPr algn="r"/>
            <a:r>
              <a:rPr lang="en-CA" sz="3300"/>
              <a:t>Key Components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8B0667-7187-0126-2E69-116308AA7F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566391"/>
              </p:ext>
            </p:extLst>
          </p:nvPr>
        </p:nvGraphicFramePr>
        <p:xfrm>
          <a:off x="3824941" y="479822"/>
          <a:ext cx="5193164" cy="4183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564921"/>
            <a:ext cx="7210396" cy="810703"/>
          </a:xfrm>
        </p:spPr>
        <p:txBody>
          <a:bodyPr>
            <a:normAutofit/>
          </a:bodyPr>
          <a:lstStyle/>
          <a:p>
            <a:r>
              <a:t>Security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F89920-1C0F-238C-B84F-53169BC4D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092895"/>
              </p:ext>
            </p:extLst>
          </p:nvPr>
        </p:nvGraphicFramePr>
        <p:xfrm>
          <a:off x="510777" y="1752600"/>
          <a:ext cx="8122981" cy="2699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395" y="0"/>
            <a:ext cx="566470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4533"/>
            <a:ext cx="3723894" cy="10850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9073"/>
            <a:ext cx="3723424" cy="238535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27" y="1573855"/>
            <a:ext cx="2804460" cy="1995789"/>
          </a:xfrm>
        </p:spPr>
        <p:txBody>
          <a:bodyPr>
            <a:normAutofit/>
          </a:bodyPr>
          <a:lstStyle/>
          <a:p>
            <a:pPr algn="r"/>
            <a:r>
              <a:rPr lang="en-CA" sz="3300" dirty="0"/>
              <a:t>Terraform Backend Configuration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7218B4-552D-7877-25DD-6F00090247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448847"/>
              </p:ext>
            </p:extLst>
          </p:nvPr>
        </p:nvGraphicFramePr>
        <p:xfrm>
          <a:off x="3824941" y="479822"/>
          <a:ext cx="5133530" cy="4183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2CFFBB8-E539-483F-B9AA-088F7D4B1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2C38B8-B7F9-478B-8D67-99B248A94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9" y="1478425"/>
            <a:ext cx="1202248" cy="10820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ADE9738-7B48-4F06-BA7B-E2CF9663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9370" y="457200"/>
            <a:ext cx="1202248" cy="1026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F07745-D943-46DF-AB69-FA455CE42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446" y="0"/>
            <a:ext cx="9143999" cy="5143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2A2E17-3305-4404-A0DA-5CC3BDAFE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diagram of a cloud computing process&#10;&#10;AI-generated content may be incorrect.">
            <a:extLst>
              <a:ext uri="{FF2B5EF4-FFF2-40B4-BE49-F238E27FC236}">
                <a16:creationId xmlns:a16="http://schemas.microsoft.com/office/drawing/2014/main" id="{DAE4C628-8BCA-B8CE-D72B-25D03E574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589" y="457200"/>
            <a:ext cx="3961927" cy="420369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48055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CD89DF-A084-43AD-9824-83BBBFC81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2DB508-57AC-4491-A95B-0A00DE26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767E27-DCFE-4AA0-B1A2-E019108D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7200"/>
            <a:ext cx="7828359" cy="102614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564921"/>
            <a:ext cx="7210396" cy="810703"/>
          </a:xfrm>
        </p:spPr>
        <p:txBody>
          <a:bodyPr>
            <a:normAutofit/>
          </a:bodyPr>
          <a:lstStyle/>
          <a:p>
            <a:r>
              <a:t>Execution Steps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61BEF9-DC90-4AC9-8E25-ED5509D7A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9370" y="457200"/>
            <a:ext cx="1202248" cy="1026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4306F4-D304-4F4E-9B08-A8036AF82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1587500"/>
            <a:ext cx="7829550" cy="2844904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ACC571-ABDB-4C1F-8A8B-53E362E1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680"/>
            <a:ext cx="7828359" cy="2408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486E5BD-1557-41D9-A119-D5F62647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9" y="1478425"/>
            <a:ext cx="1202248" cy="108203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03C1F8-9929-F12C-AA9F-6DE4E46D1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0302"/>
              </p:ext>
            </p:extLst>
          </p:nvPr>
        </p:nvGraphicFramePr>
        <p:xfrm>
          <a:off x="510778" y="1820608"/>
          <a:ext cx="7075090" cy="2370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AWS Console Validation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64D83E-E6F1-CD42-0A82-C00A84C94E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178597"/>
              </p:ext>
            </p:extLst>
          </p:nvPr>
        </p:nvGraphicFramePr>
        <p:xfrm>
          <a:off x="510241" y="1752655"/>
          <a:ext cx="8262698" cy="2998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Precautions &amp; Security Notes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FDD080-670D-3BF1-E0A2-68656F724C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644717"/>
              </p:ext>
            </p:extLst>
          </p:nvPr>
        </p:nvGraphicFramePr>
        <p:xfrm>
          <a:off x="510241" y="1752655"/>
          <a:ext cx="8216316" cy="2699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</TotalTime>
  <Words>270</Words>
  <Application>Microsoft Macintosh PowerPoint</Application>
  <PresentationFormat>On-screen Show (16:9)</PresentationFormat>
  <Paragraphs>48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Trebuchet MS</vt:lpstr>
      <vt:lpstr>Berlin</vt:lpstr>
      <vt:lpstr>Terraform AWS Infrastructure Setup</vt:lpstr>
      <vt:lpstr>Infrastructure Overview</vt:lpstr>
      <vt:lpstr>Key Components Summary</vt:lpstr>
      <vt:lpstr>Security Setup</vt:lpstr>
      <vt:lpstr>Terraform Backend Configuration</vt:lpstr>
      <vt:lpstr>PowerPoint Presentation</vt:lpstr>
      <vt:lpstr>Execution Steps</vt:lpstr>
      <vt:lpstr>AWS Console Validation</vt:lpstr>
      <vt:lpstr>Precautions &amp; Security Notes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James Lee</cp:lastModifiedBy>
  <cp:revision>3</cp:revision>
  <dcterms:created xsi:type="dcterms:W3CDTF">2013-01-27T09:14:16Z</dcterms:created>
  <dcterms:modified xsi:type="dcterms:W3CDTF">2025-04-09T14:52:45Z</dcterms:modified>
  <cp:category/>
</cp:coreProperties>
</file>