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87" r:id="rId2"/>
    <p:sldId id="320" r:id="rId3"/>
    <p:sldId id="299" r:id="rId4"/>
    <p:sldId id="298" r:id="rId5"/>
    <p:sldId id="292" r:id="rId6"/>
    <p:sldId id="291" r:id="rId7"/>
    <p:sldId id="294" r:id="rId8"/>
    <p:sldId id="296" r:id="rId9"/>
    <p:sldId id="304" r:id="rId10"/>
    <p:sldId id="322" r:id="rId11"/>
    <p:sldId id="323" r:id="rId12"/>
    <p:sldId id="324" r:id="rId13"/>
    <p:sldId id="307" r:id="rId14"/>
    <p:sldId id="318" r:id="rId15"/>
    <p:sldId id="306" r:id="rId16"/>
    <p:sldId id="315" r:id="rId17"/>
    <p:sldId id="316" r:id="rId18"/>
    <p:sldId id="317" r:id="rId19"/>
    <p:sldId id="325" r:id="rId20"/>
    <p:sldId id="319" r:id="rId21"/>
    <p:sldId id="31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uBhfU2ewNmlOFpwLF0OdWMRV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73B01-F198-431B-B126-9DB147DC568C}" v="3394" dt="2023-01-24T04:24:54.380"/>
  </p1510:revLst>
</p1510:revInfo>
</file>

<file path=ppt/tableStyles.xml><?xml version="1.0" encoding="utf-8"?>
<a:tblStyleLst xmlns:a="http://schemas.openxmlformats.org/drawingml/2006/main" def="{3019E4AB-AEF1-49FA-BF49-2351A9983638}">
  <a:tblStyle styleId="{3019E4AB-AEF1-49FA-BF49-2351A9983638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　冠廷" userId="157cb8b2-10c8-4c98-be2a-24a6fef27960" providerId="ADAL" clId="{FDE50B23-CB17-4999-9D2D-E6B7C06635D3}"/>
    <pc:docChg chg="undo custSel addSld delSld modSld">
      <pc:chgData name="劉　冠廷" userId="157cb8b2-10c8-4c98-be2a-24a6fef27960" providerId="ADAL" clId="{FDE50B23-CB17-4999-9D2D-E6B7C06635D3}" dt="2023-01-16T00:58:06.791" v="55" actId="20577"/>
      <pc:docMkLst>
        <pc:docMk/>
      </pc:docMkLst>
      <pc:sldChg chg="modSp">
        <pc:chgData name="劉　冠廷" userId="157cb8b2-10c8-4c98-be2a-24a6fef27960" providerId="ADAL" clId="{FDE50B23-CB17-4999-9D2D-E6B7C06635D3}" dt="2023-01-16T00:51:24.883" v="40" actId="20577"/>
        <pc:sldMkLst>
          <pc:docMk/>
          <pc:sldMk cId="2726167223" sldId="287"/>
        </pc:sldMkLst>
        <pc:spChg chg="mod">
          <ac:chgData name="劉　冠廷" userId="157cb8b2-10c8-4c98-be2a-24a6fef27960" providerId="ADAL" clId="{FDE50B23-CB17-4999-9D2D-E6B7C06635D3}" dt="2023-01-16T00:50:53.986" v="21" actId="20577"/>
          <ac:spMkLst>
            <pc:docMk/>
            <pc:sldMk cId="2726167223" sldId="287"/>
            <ac:spMk id="4" creationId="{BB41B11D-8A7B-ED04-0DA5-F6E11042C02C}"/>
          </ac:spMkLst>
        </pc:spChg>
        <pc:spChg chg="mod">
          <ac:chgData name="劉　冠廷" userId="157cb8b2-10c8-4c98-be2a-24a6fef27960" providerId="ADAL" clId="{FDE50B23-CB17-4999-9D2D-E6B7C06635D3}" dt="2023-01-16T00:51:24.883" v="40" actId="20577"/>
          <ac:spMkLst>
            <pc:docMk/>
            <pc:sldMk cId="2726167223" sldId="287"/>
            <ac:spMk id="9" creationId="{CA3ED756-8E31-9890-0ACA-16D11762FF34}"/>
          </ac:spMkLst>
        </pc:spChg>
      </pc:sldChg>
      <pc:sldChg chg="delSp modSp add del mod delAnim">
        <pc:chgData name="劉　冠廷" userId="157cb8b2-10c8-4c98-be2a-24a6fef27960" providerId="ADAL" clId="{FDE50B23-CB17-4999-9D2D-E6B7C06635D3}" dt="2023-01-16T00:57:28.978" v="48" actId="2696"/>
        <pc:sldMkLst>
          <pc:docMk/>
          <pc:sldMk cId="3602405841" sldId="289"/>
        </pc:sldMkLst>
        <pc:spChg chg="del">
          <ac:chgData name="劉　冠廷" userId="157cb8b2-10c8-4c98-be2a-24a6fef27960" providerId="ADAL" clId="{FDE50B23-CB17-4999-9D2D-E6B7C06635D3}" dt="2023-01-16T00:57:26.596" v="47" actId="21"/>
          <ac:spMkLst>
            <pc:docMk/>
            <pc:sldMk cId="3602405841" sldId="289"/>
            <ac:spMk id="110" creationId="{00000000-0000-0000-0000-000000000000}"/>
          </ac:spMkLst>
        </pc:spChg>
        <pc:picChg chg="mod">
          <ac:chgData name="劉　冠廷" userId="157cb8b2-10c8-4c98-be2a-24a6fef27960" providerId="ADAL" clId="{FDE50B23-CB17-4999-9D2D-E6B7C06635D3}" dt="2023-01-16T00:57:04.561" v="44" actId="1076"/>
          <ac:picMkLst>
            <pc:docMk/>
            <pc:sldMk cId="3602405841" sldId="289"/>
            <ac:picMk id="12" creationId="{6E5EEF75-F5AB-4154-244D-460D50A4FE31}"/>
          </ac:picMkLst>
        </pc:picChg>
      </pc:sldChg>
      <pc:sldChg chg="add">
        <pc:chgData name="劉　冠廷" userId="157cb8b2-10c8-4c98-be2a-24a6fef27960" providerId="ADAL" clId="{FDE50B23-CB17-4999-9D2D-E6B7C06635D3}" dt="2023-01-16T00:52:28.039" v="41"/>
        <pc:sldMkLst>
          <pc:docMk/>
          <pc:sldMk cId="2807844247" sldId="291"/>
        </pc:sldMkLst>
      </pc:sldChg>
      <pc:sldChg chg="add">
        <pc:chgData name="劉　冠廷" userId="157cb8b2-10c8-4c98-be2a-24a6fef27960" providerId="ADAL" clId="{FDE50B23-CB17-4999-9D2D-E6B7C06635D3}" dt="2023-01-16T00:52:28.039" v="41"/>
        <pc:sldMkLst>
          <pc:docMk/>
          <pc:sldMk cId="3168577595" sldId="292"/>
        </pc:sldMkLst>
      </pc:sldChg>
      <pc:sldChg chg="add">
        <pc:chgData name="劉　冠廷" userId="157cb8b2-10c8-4c98-be2a-24a6fef27960" providerId="ADAL" clId="{FDE50B23-CB17-4999-9D2D-E6B7C06635D3}" dt="2023-01-16T00:52:28.039" v="41"/>
        <pc:sldMkLst>
          <pc:docMk/>
          <pc:sldMk cId="366815684" sldId="298"/>
        </pc:sldMkLst>
      </pc:sldChg>
      <pc:sldChg chg="modSp add del modAnim">
        <pc:chgData name="劉　冠廷" userId="157cb8b2-10c8-4c98-be2a-24a6fef27960" providerId="ADAL" clId="{FDE50B23-CB17-4999-9D2D-E6B7C06635D3}" dt="2023-01-16T00:58:06.791" v="55" actId="20577"/>
        <pc:sldMkLst>
          <pc:docMk/>
          <pc:sldMk cId="2460199759" sldId="299"/>
        </pc:sldMkLst>
        <pc:spChg chg="mod">
          <ac:chgData name="劉　冠廷" userId="157cb8b2-10c8-4c98-be2a-24a6fef27960" providerId="ADAL" clId="{FDE50B23-CB17-4999-9D2D-E6B7C06635D3}" dt="2023-01-16T00:58:05.655" v="53" actId="20577"/>
          <ac:spMkLst>
            <pc:docMk/>
            <pc:sldMk cId="2460199759" sldId="299"/>
            <ac:spMk id="110" creationId="{00000000-0000-0000-0000-000000000000}"/>
          </ac:spMkLst>
        </pc:spChg>
      </pc:sldChg>
      <pc:sldChg chg="add">
        <pc:chgData name="劉　冠廷" userId="157cb8b2-10c8-4c98-be2a-24a6fef27960" providerId="ADAL" clId="{FDE50B23-CB17-4999-9D2D-E6B7C06635D3}" dt="2023-01-16T00:53:46.424" v="43"/>
        <pc:sldMkLst>
          <pc:docMk/>
          <pc:sldMk cId="2071848764" sldId="306"/>
        </pc:sldMkLst>
      </pc:sldChg>
      <pc:sldChg chg="add">
        <pc:chgData name="劉　冠廷" userId="157cb8b2-10c8-4c98-be2a-24a6fef27960" providerId="ADAL" clId="{FDE50B23-CB17-4999-9D2D-E6B7C06635D3}" dt="2023-01-16T00:53:30.016" v="42"/>
        <pc:sldMkLst>
          <pc:docMk/>
          <pc:sldMk cId="3685269761" sldId="316"/>
        </pc:sldMkLst>
      </pc:sldChg>
    </pc:docChg>
  </pc:docChgLst>
  <pc:docChgLst>
    <pc:chgData name="劉　冠廷" userId="157cb8b2-10c8-4c98-be2a-24a6fef27960" providerId="ADAL" clId="{B4973B01-F198-431B-B126-9DB147DC568C}"/>
    <pc:docChg chg="undo redo custSel addSld delSld modSld sldOrd">
      <pc:chgData name="劉　冠廷" userId="157cb8b2-10c8-4c98-be2a-24a6fef27960" providerId="ADAL" clId="{B4973B01-F198-431B-B126-9DB147DC568C}" dt="2023-01-24T04:31:08.379" v="9476" actId="478"/>
      <pc:docMkLst>
        <pc:docMk/>
      </pc:docMkLst>
      <pc:sldChg chg="modSp modAnim">
        <pc:chgData name="劉　冠廷" userId="157cb8b2-10c8-4c98-be2a-24a6fef27960" providerId="ADAL" clId="{B4973B01-F198-431B-B126-9DB147DC568C}" dt="2023-01-17T07:24:17.340" v="3672"/>
        <pc:sldMkLst>
          <pc:docMk/>
          <pc:sldMk cId="2726167223" sldId="287"/>
        </pc:sldMkLst>
        <pc:spChg chg="mod">
          <ac:chgData name="劉　冠廷" userId="157cb8b2-10c8-4c98-be2a-24a6fef27960" providerId="ADAL" clId="{B4973B01-F198-431B-B126-9DB147DC568C}" dt="2023-01-16T01:10:55.445" v="5" actId="20577"/>
          <ac:spMkLst>
            <pc:docMk/>
            <pc:sldMk cId="2726167223" sldId="287"/>
            <ac:spMk id="4" creationId="{BB41B11D-8A7B-ED04-0DA5-F6E11042C02C}"/>
          </ac:spMkLst>
        </pc:spChg>
        <pc:spChg chg="mod">
          <ac:chgData name="劉　冠廷" userId="157cb8b2-10c8-4c98-be2a-24a6fef27960" providerId="ADAL" clId="{B4973B01-F198-431B-B126-9DB147DC568C}" dt="2023-01-16T01:10:41.158" v="3" actId="20577"/>
          <ac:spMkLst>
            <pc:docMk/>
            <pc:sldMk cId="2726167223" sldId="287"/>
            <ac:spMk id="5" creationId="{931F4166-E2B8-CC38-0C1A-A068FD2A1D58}"/>
          </ac:spMkLst>
        </pc:spChg>
      </pc:sldChg>
      <pc:sldChg chg="addSp delSp modSp mod modAnim">
        <pc:chgData name="劉　冠廷" userId="157cb8b2-10c8-4c98-be2a-24a6fef27960" providerId="ADAL" clId="{B4973B01-F198-431B-B126-9DB147DC568C}" dt="2023-01-24T00:29:56.212" v="9440" actId="20577"/>
        <pc:sldMkLst>
          <pc:docMk/>
          <pc:sldMk cId="2807844247" sldId="291"/>
        </pc:sldMkLst>
        <pc:spChg chg="mod">
          <ac:chgData name="劉　冠廷" userId="157cb8b2-10c8-4c98-be2a-24a6fef27960" providerId="ADAL" clId="{B4973B01-F198-431B-B126-9DB147DC568C}" dt="2023-01-24T00:29:56.212" v="9440" actId="20577"/>
          <ac:spMkLst>
            <pc:docMk/>
            <pc:sldMk cId="2807844247" sldId="291"/>
            <ac:spMk id="5" creationId="{1456E55B-D3C5-FB9D-89C6-ECA7366B9803}"/>
          </ac:spMkLst>
        </pc:spChg>
        <pc:spChg chg="mod">
          <ac:chgData name="劉　冠廷" userId="157cb8b2-10c8-4c98-be2a-24a6fef27960" providerId="ADAL" clId="{B4973B01-F198-431B-B126-9DB147DC568C}" dt="2023-01-17T07:37:09.593" v="3697"/>
          <ac:spMkLst>
            <pc:docMk/>
            <pc:sldMk cId="2807844247" sldId="291"/>
            <ac:spMk id="8" creationId="{CECC5AA8-E64F-D4EE-1304-A9C1F57CF599}"/>
          </ac:spMkLst>
        </pc:spChg>
        <pc:spChg chg="mod">
          <ac:chgData name="劉　冠廷" userId="157cb8b2-10c8-4c98-be2a-24a6fef27960" providerId="ADAL" clId="{B4973B01-F198-431B-B126-9DB147DC568C}" dt="2023-01-17T07:37:09.593" v="3697"/>
          <ac:spMkLst>
            <pc:docMk/>
            <pc:sldMk cId="2807844247" sldId="291"/>
            <ac:spMk id="10" creationId="{8E045079-1277-86AA-12A8-845F395132F5}"/>
          </ac:spMkLst>
        </pc:spChg>
        <pc:spChg chg="mod">
          <ac:chgData name="劉　冠廷" userId="157cb8b2-10c8-4c98-be2a-24a6fef27960" providerId="ADAL" clId="{B4973B01-F198-431B-B126-9DB147DC568C}" dt="2023-01-19T07:43:59.071" v="4100" actId="1076"/>
          <ac:spMkLst>
            <pc:docMk/>
            <pc:sldMk cId="2807844247" sldId="291"/>
            <ac:spMk id="13" creationId="{0C8143CF-D936-266F-A11A-73C537E1A255}"/>
          </ac:spMkLst>
        </pc:spChg>
        <pc:spChg chg="mod">
          <ac:chgData name="劉　冠廷" userId="157cb8b2-10c8-4c98-be2a-24a6fef27960" providerId="ADAL" clId="{B4973B01-F198-431B-B126-9DB147DC568C}" dt="2023-01-23T00:41:32.362" v="8864" actId="20577"/>
          <ac:spMkLst>
            <pc:docMk/>
            <pc:sldMk cId="2807844247" sldId="291"/>
            <ac:spMk id="17" creationId="{40770472-D5B2-0377-5CAD-66037B8743CE}"/>
          </ac:spMkLst>
        </pc:spChg>
        <pc:spChg chg="add mod">
          <ac:chgData name="劉　冠廷" userId="157cb8b2-10c8-4c98-be2a-24a6fef27960" providerId="ADAL" clId="{B4973B01-F198-431B-B126-9DB147DC568C}" dt="2023-01-19T07:59:26.232" v="4241" actId="20577"/>
          <ac:spMkLst>
            <pc:docMk/>
            <pc:sldMk cId="2807844247" sldId="291"/>
            <ac:spMk id="32" creationId="{7C9165F1-7D8E-53D2-77CD-0578FE1FB595}"/>
          </ac:spMkLst>
        </pc:spChg>
        <pc:spChg chg="add mod">
          <ac:chgData name="劉　冠廷" userId="157cb8b2-10c8-4c98-be2a-24a6fef27960" providerId="ADAL" clId="{B4973B01-F198-431B-B126-9DB147DC568C}" dt="2023-01-19T08:00:01.203" v="4262" actId="2710"/>
          <ac:spMkLst>
            <pc:docMk/>
            <pc:sldMk cId="2807844247" sldId="291"/>
            <ac:spMk id="33" creationId="{8F20B60B-C2A7-AD45-A1CC-642A9EC45082}"/>
          </ac:spMkLst>
        </pc:spChg>
        <pc:spChg chg="mod">
          <ac:chgData name="劉　冠廷" userId="157cb8b2-10c8-4c98-be2a-24a6fef27960" providerId="ADAL" clId="{B4973B01-F198-431B-B126-9DB147DC568C}" dt="2023-01-17T02:47:08.552" v="3626" actId="20577"/>
          <ac:spMkLst>
            <pc:docMk/>
            <pc:sldMk cId="2807844247" sldId="291"/>
            <ac:spMk id="110" creationId="{00000000-0000-0000-0000-000000000000}"/>
          </ac:spMkLst>
        </pc:spChg>
        <pc:grpChg chg="add mod">
          <ac:chgData name="劉　冠廷" userId="157cb8b2-10c8-4c98-be2a-24a6fef27960" providerId="ADAL" clId="{B4973B01-F198-431B-B126-9DB147DC568C}" dt="2023-01-23T00:16:25.808" v="8793" actId="1076"/>
          <ac:grpSpMkLst>
            <pc:docMk/>
            <pc:sldMk cId="2807844247" sldId="291"/>
            <ac:grpSpMk id="3" creationId="{DCC11E17-8E0E-8500-8ED7-F3A2CEF22964}"/>
          </ac:grpSpMkLst>
        </pc:grpChg>
        <pc:grpChg chg="mod">
          <ac:chgData name="劉　冠廷" userId="157cb8b2-10c8-4c98-be2a-24a6fef27960" providerId="ADAL" clId="{B4973B01-F198-431B-B126-9DB147DC568C}" dt="2023-01-17T07:37:09.593" v="3697"/>
          <ac:grpSpMkLst>
            <pc:docMk/>
            <pc:sldMk cId="2807844247" sldId="291"/>
            <ac:grpSpMk id="4" creationId="{8831D93E-6BDA-680D-C9B7-7E098E408F41}"/>
          </ac:grpSpMkLst>
        </pc:grpChg>
        <pc:grpChg chg="mod">
          <ac:chgData name="劉　冠廷" userId="157cb8b2-10c8-4c98-be2a-24a6fef27960" providerId="ADAL" clId="{B4973B01-F198-431B-B126-9DB147DC568C}" dt="2023-01-23T00:16:29.043" v="8794" actId="1076"/>
          <ac:grpSpMkLst>
            <pc:docMk/>
            <pc:sldMk cId="2807844247" sldId="291"/>
            <ac:grpSpMk id="6" creationId="{5502CCF7-D7AD-7112-4725-02E3AE9D5294}"/>
          </ac:grpSpMkLst>
        </pc:grpChg>
        <pc:grpChg chg="mod">
          <ac:chgData name="劉　冠廷" userId="157cb8b2-10c8-4c98-be2a-24a6fef27960" providerId="ADAL" clId="{B4973B01-F198-431B-B126-9DB147DC568C}" dt="2023-01-19T07:43:55.853" v="4099" actId="14100"/>
          <ac:grpSpMkLst>
            <pc:docMk/>
            <pc:sldMk cId="2807844247" sldId="291"/>
            <ac:grpSpMk id="11" creationId="{1B6D2D1D-AB16-1E2A-F1C3-7D78B505235C}"/>
          </ac:grpSpMkLst>
        </pc:grpChg>
        <pc:grpChg chg="add mod">
          <ac:chgData name="劉　冠廷" userId="157cb8b2-10c8-4c98-be2a-24a6fef27960" providerId="ADAL" clId="{B4973B01-F198-431B-B126-9DB147DC568C}" dt="2023-01-19T07:46:55.321" v="4123" actId="1076"/>
          <ac:grpSpMkLst>
            <pc:docMk/>
            <pc:sldMk cId="2807844247" sldId="291"/>
            <ac:grpSpMk id="31" creationId="{82911FD8-5A84-CF47-D503-128E0C11D32D}"/>
          </ac:grpSpMkLst>
        </pc:grpChg>
        <pc:picChg chg="add mod">
          <ac:chgData name="劉　冠廷" userId="157cb8b2-10c8-4c98-be2a-24a6fef27960" providerId="ADAL" clId="{B4973B01-F198-431B-B126-9DB147DC568C}" dt="2023-01-19T07:44:08.494" v="4106" actId="1076"/>
          <ac:picMkLst>
            <pc:docMk/>
            <pc:sldMk cId="2807844247" sldId="291"/>
            <ac:picMk id="16" creationId="{2FE25047-3A32-0D53-6846-F40D5A91602B}"/>
          </ac:picMkLst>
        </pc:picChg>
        <pc:picChg chg="del">
          <ac:chgData name="劉　冠廷" userId="157cb8b2-10c8-4c98-be2a-24a6fef27960" providerId="ADAL" clId="{B4973B01-F198-431B-B126-9DB147DC568C}" dt="2023-01-17T00:38:24.219" v="2600" actId="478"/>
          <ac:picMkLst>
            <pc:docMk/>
            <pc:sldMk cId="2807844247" sldId="291"/>
            <ac:picMk id="16" creationId="{A1143DB4-003D-5847-DBE4-463995B8AF0F}"/>
          </ac:picMkLst>
        </pc:picChg>
        <pc:picChg chg="del">
          <ac:chgData name="劉　冠廷" userId="157cb8b2-10c8-4c98-be2a-24a6fef27960" providerId="ADAL" clId="{B4973B01-F198-431B-B126-9DB147DC568C}" dt="2023-01-17T00:38:24.455" v="2601" actId="478"/>
          <ac:picMkLst>
            <pc:docMk/>
            <pc:sldMk cId="2807844247" sldId="291"/>
            <ac:picMk id="18" creationId="{66A2F725-651F-E724-CAEA-A9EEA0FBA67F}"/>
          </ac:picMkLst>
        </pc:picChg>
        <pc:picChg chg="add mod">
          <ac:chgData name="劉　冠廷" userId="157cb8b2-10c8-4c98-be2a-24a6fef27960" providerId="ADAL" clId="{B4973B01-F198-431B-B126-9DB147DC568C}" dt="2023-01-19T07:46:52.977" v="4122" actId="164"/>
          <ac:picMkLst>
            <pc:docMk/>
            <pc:sldMk cId="2807844247" sldId="291"/>
            <ac:picMk id="18" creationId="{BB6D59C4-DB2A-B85F-464A-0160DD459F19}"/>
          </ac:picMkLst>
        </pc:picChg>
        <pc:picChg chg="add mod">
          <ac:chgData name="劉　冠廷" userId="157cb8b2-10c8-4c98-be2a-24a6fef27960" providerId="ADAL" clId="{B4973B01-F198-431B-B126-9DB147DC568C}" dt="2023-01-19T07:46:47.916" v="4121" actId="571"/>
          <ac:picMkLst>
            <pc:docMk/>
            <pc:sldMk cId="2807844247" sldId="291"/>
            <ac:picMk id="27" creationId="{FE2BD6AA-14B5-7210-D5D8-C3460F1FBF1A}"/>
          </ac:picMkLst>
        </pc:picChg>
        <pc:cxnChg chg="add mod">
          <ac:chgData name="劉　冠廷" userId="157cb8b2-10c8-4c98-be2a-24a6fef27960" providerId="ADAL" clId="{B4973B01-F198-431B-B126-9DB147DC568C}" dt="2023-01-19T07:46:52.977" v="4122" actId="164"/>
          <ac:cxnSpMkLst>
            <pc:docMk/>
            <pc:sldMk cId="2807844247" sldId="291"/>
            <ac:cxnSpMk id="20" creationId="{204CE0B2-6A44-4B86-C804-BFEA771E47FC}"/>
          </ac:cxnSpMkLst>
        </pc:cxnChg>
        <pc:cxnChg chg="add mod">
          <ac:chgData name="劉　冠廷" userId="157cb8b2-10c8-4c98-be2a-24a6fef27960" providerId="ADAL" clId="{B4973B01-F198-431B-B126-9DB147DC568C}" dt="2023-01-19T07:46:52.977" v="4122" actId="164"/>
          <ac:cxnSpMkLst>
            <pc:docMk/>
            <pc:sldMk cId="2807844247" sldId="291"/>
            <ac:cxnSpMk id="21" creationId="{D2A89534-636F-35AC-E5D3-2585EAF4E681}"/>
          </ac:cxnSpMkLst>
        </pc:cxnChg>
        <pc:cxnChg chg="add mod">
          <ac:chgData name="劉　冠廷" userId="157cb8b2-10c8-4c98-be2a-24a6fef27960" providerId="ADAL" clId="{B4973B01-F198-431B-B126-9DB147DC568C}" dt="2023-01-19T07:46:52.977" v="4122" actId="164"/>
          <ac:cxnSpMkLst>
            <pc:docMk/>
            <pc:sldMk cId="2807844247" sldId="291"/>
            <ac:cxnSpMk id="24" creationId="{C10B346E-D44B-F238-5624-8E2BF00504FC}"/>
          </ac:cxnSpMkLst>
        </pc:cxnChg>
        <pc:cxnChg chg="add mod">
          <ac:chgData name="劉　冠廷" userId="157cb8b2-10c8-4c98-be2a-24a6fef27960" providerId="ADAL" clId="{B4973B01-F198-431B-B126-9DB147DC568C}" dt="2023-01-19T07:46:47.916" v="4121" actId="571"/>
          <ac:cxnSpMkLst>
            <pc:docMk/>
            <pc:sldMk cId="2807844247" sldId="291"/>
            <ac:cxnSpMk id="28" creationId="{38A9E063-987D-B1D3-241E-F578A9EE1F1A}"/>
          </ac:cxnSpMkLst>
        </pc:cxnChg>
        <pc:cxnChg chg="add mod">
          <ac:chgData name="劉　冠廷" userId="157cb8b2-10c8-4c98-be2a-24a6fef27960" providerId="ADAL" clId="{B4973B01-F198-431B-B126-9DB147DC568C}" dt="2023-01-19T07:46:47.916" v="4121" actId="571"/>
          <ac:cxnSpMkLst>
            <pc:docMk/>
            <pc:sldMk cId="2807844247" sldId="291"/>
            <ac:cxnSpMk id="29" creationId="{028F3E38-4F3A-DF9E-3DCB-1FA45177CA2A}"/>
          </ac:cxnSpMkLst>
        </pc:cxnChg>
        <pc:cxnChg chg="add mod">
          <ac:chgData name="劉　冠廷" userId="157cb8b2-10c8-4c98-be2a-24a6fef27960" providerId="ADAL" clId="{B4973B01-F198-431B-B126-9DB147DC568C}" dt="2023-01-19T07:46:47.916" v="4121" actId="571"/>
          <ac:cxnSpMkLst>
            <pc:docMk/>
            <pc:sldMk cId="2807844247" sldId="291"/>
            <ac:cxnSpMk id="30" creationId="{E8E3BA60-1EE0-28DF-1473-29B8A590CB81}"/>
          </ac:cxnSpMkLst>
        </pc:cxnChg>
      </pc:sldChg>
      <pc:sldChg chg="addSp delSp modSp mod modAnim">
        <pc:chgData name="劉　冠廷" userId="157cb8b2-10c8-4c98-be2a-24a6fef27960" providerId="ADAL" clId="{B4973B01-F198-431B-B126-9DB147DC568C}" dt="2023-01-24T00:37:31.330" v="9441" actId="20577"/>
        <pc:sldMkLst>
          <pc:docMk/>
          <pc:sldMk cId="3168577595" sldId="292"/>
        </pc:sldMkLst>
        <pc:spChg chg="add del mod">
          <ac:chgData name="劉　冠廷" userId="157cb8b2-10c8-4c98-be2a-24a6fef27960" providerId="ADAL" clId="{B4973B01-F198-431B-B126-9DB147DC568C}" dt="2023-01-16T01:36:12.313" v="638" actId="478"/>
          <ac:spMkLst>
            <pc:docMk/>
            <pc:sldMk cId="3168577595" sldId="292"/>
            <ac:spMk id="5" creationId="{0F016396-6F5E-11DE-DB4A-A3D6DEA41649}"/>
          </ac:spMkLst>
        </pc:spChg>
        <pc:spChg chg="add mod">
          <ac:chgData name="劉　冠廷" userId="157cb8b2-10c8-4c98-be2a-24a6fef27960" providerId="ADAL" clId="{B4973B01-F198-431B-B126-9DB147DC568C}" dt="2023-01-24T00:37:31.330" v="9441" actId="20577"/>
          <ac:spMkLst>
            <pc:docMk/>
            <pc:sldMk cId="3168577595" sldId="292"/>
            <ac:spMk id="6" creationId="{790D9FD8-1F76-70F5-1B5D-0370465F01D4}"/>
          </ac:spMkLst>
        </pc:spChg>
        <pc:spChg chg="mod">
          <ac:chgData name="劉　冠廷" userId="157cb8b2-10c8-4c98-be2a-24a6fef27960" providerId="ADAL" clId="{B4973B01-F198-431B-B126-9DB147DC568C}" dt="2023-01-23T00:14:00.936" v="8788" actId="20577"/>
          <ac:spMkLst>
            <pc:docMk/>
            <pc:sldMk cId="3168577595" sldId="292"/>
            <ac:spMk id="37" creationId="{BD82AA24-A53E-0DEB-3A8D-ADCE52E3A300}"/>
          </ac:spMkLst>
        </pc:spChg>
        <pc:spChg chg="mod">
          <ac:chgData name="劉　冠廷" userId="157cb8b2-10c8-4c98-be2a-24a6fef27960" providerId="ADAL" clId="{B4973B01-F198-431B-B126-9DB147DC568C}" dt="2023-01-16T01:22:04.796" v="279" actId="20577"/>
          <ac:spMkLst>
            <pc:docMk/>
            <pc:sldMk cId="3168577595" sldId="292"/>
            <ac:spMk id="40" creationId="{A8F2207E-184B-BA8E-6E3F-0935DF74F74C}"/>
          </ac:spMkLst>
        </pc:spChg>
        <pc:spChg chg="mod">
          <ac:chgData name="劉　冠廷" userId="157cb8b2-10c8-4c98-be2a-24a6fef27960" providerId="ADAL" clId="{B4973B01-F198-431B-B126-9DB147DC568C}" dt="2023-01-23T00:15:23.165" v="8790" actId="1036"/>
          <ac:spMkLst>
            <pc:docMk/>
            <pc:sldMk cId="3168577595" sldId="292"/>
            <ac:spMk id="41" creationId="{033FEFDD-0A01-5A97-DF70-6CE005AFC6DE}"/>
          </ac:spMkLst>
        </pc:spChg>
        <pc:spChg chg="mod">
          <ac:chgData name="劉　冠廷" userId="157cb8b2-10c8-4c98-be2a-24a6fef27960" providerId="ADAL" clId="{B4973B01-F198-431B-B126-9DB147DC568C}" dt="2023-01-17T08:03:12.039" v="4016" actId="20577"/>
          <ac:spMkLst>
            <pc:docMk/>
            <pc:sldMk cId="3168577595" sldId="292"/>
            <ac:spMk id="110" creationId="{00000000-0000-0000-0000-000000000000}"/>
          </ac:spMkLst>
        </pc:spChg>
        <pc:picChg chg="add del mod">
          <ac:chgData name="劉　冠廷" userId="157cb8b2-10c8-4c98-be2a-24a6fef27960" providerId="ADAL" clId="{B4973B01-F198-431B-B126-9DB147DC568C}" dt="2023-01-16T01:34:04.721" v="574" actId="478"/>
          <ac:picMkLst>
            <pc:docMk/>
            <pc:sldMk cId="3168577595" sldId="292"/>
            <ac:picMk id="4" creationId="{A25F38A3-A05F-B581-90C5-FBADFF718AAA}"/>
          </ac:picMkLst>
        </pc:picChg>
        <pc:picChg chg="del">
          <ac:chgData name="劉　冠廷" userId="157cb8b2-10c8-4c98-be2a-24a6fef27960" providerId="ADAL" clId="{B4973B01-F198-431B-B126-9DB147DC568C}" dt="2023-01-16T01:26:59.224" v="362" actId="478"/>
          <ac:picMkLst>
            <pc:docMk/>
            <pc:sldMk cId="3168577595" sldId="292"/>
            <ac:picMk id="38" creationId="{88A66807-8334-3685-CB65-A48D042329F0}"/>
          </ac:picMkLst>
        </pc:picChg>
      </pc:sldChg>
      <pc:sldChg chg="addSp delSp modSp mod modAnim">
        <pc:chgData name="劉　冠廷" userId="157cb8b2-10c8-4c98-be2a-24a6fef27960" providerId="ADAL" clId="{B4973B01-F198-431B-B126-9DB147DC568C}" dt="2023-01-23T11:37:46.292" v="9395" actId="14100"/>
        <pc:sldMkLst>
          <pc:docMk/>
          <pc:sldMk cId="2454897697" sldId="294"/>
        </pc:sldMkLst>
        <pc:spChg chg="add mod">
          <ac:chgData name="劉　冠廷" userId="157cb8b2-10c8-4c98-be2a-24a6fef27960" providerId="ADAL" clId="{B4973B01-F198-431B-B126-9DB147DC568C}" dt="2023-01-19T07:48:57.470" v="4158" actId="1076"/>
          <ac:spMkLst>
            <pc:docMk/>
            <pc:sldMk cId="2454897697" sldId="294"/>
            <ac:spMk id="11" creationId="{F5704EEE-399B-538B-1023-95CA7769B886}"/>
          </ac:spMkLst>
        </pc:spChg>
        <pc:spChg chg="mod">
          <ac:chgData name="劉　冠廷" userId="157cb8b2-10c8-4c98-be2a-24a6fef27960" providerId="ADAL" clId="{B4973B01-F198-431B-B126-9DB147DC568C}" dt="2023-01-23T11:37:46.292" v="9395" actId="14100"/>
          <ac:spMkLst>
            <pc:docMk/>
            <pc:sldMk cId="2454897697" sldId="294"/>
            <ac:spMk id="23" creationId="{DDF6EDF1-121F-5871-9C7C-07D4E33CF11D}"/>
          </ac:spMkLst>
        </pc:spChg>
        <pc:spChg chg="mod">
          <ac:chgData name="劉　冠廷" userId="157cb8b2-10c8-4c98-be2a-24a6fef27960" providerId="ADAL" clId="{B4973B01-F198-431B-B126-9DB147DC568C}" dt="2023-01-16T08:57:32.533" v="812" actId="20577"/>
          <ac:spMkLst>
            <pc:docMk/>
            <pc:sldMk cId="2454897697" sldId="294"/>
            <ac:spMk id="110" creationId="{00000000-0000-0000-0000-000000000000}"/>
          </ac:spMkLst>
        </pc:spChg>
        <pc:picChg chg="add del mod">
          <ac:chgData name="劉　冠廷" userId="157cb8b2-10c8-4c98-be2a-24a6fef27960" providerId="ADAL" clId="{B4973B01-F198-431B-B126-9DB147DC568C}" dt="2023-01-17T07:35:50.286" v="3693" actId="478"/>
          <ac:picMkLst>
            <pc:docMk/>
            <pc:sldMk cId="2454897697" sldId="294"/>
            <ac:picMk id="4" creationId="{1021C3B1-A1B0-A3C0-3198-75D620D582F6}"/>
          </ac:picMkLst>
        </pc:picChg>
        <pc:picChg chg="add mod">
          <ac:chgData name="劉　冠廷" userId="157cb8b2-10c8-4c98-be2a-24a6fef27960" providerId="ADAL" clId="{B4973B01-F198-431B-B126-9DB147DC568C}" dt="2023-01-19T07:48:30.204" v="4132" actId="1076"/>
          <ac:picMkLst>
            <pc:docMk/>
            <pc:sldMk cId="2454897697" sldId="294"/>
            <ac:picMk id="5" creationId="{F74215B5-9CFB-CC73-80FD-057B0A4C79F6}"/>
          </ac:picMkLst>
        </pc:picChg>
        <pc:cxnChg chg="add mod">
          <ac:chgData name="劉　冠廷" userId="157cb8b2-10c8-4c98-be2a-24a6fef27960" providerId="ADAL" clId="{B4973B01-F198-431B-B126-9DB147DC568C}" dt="2023-01-19T07:47:53.049" v="4126" actId="1582"/>
          <ac:cxnSpMkLst>
            <pc:docMk/>
            <pc:sldMk cId="2454897697" sldId="294"/>
            <ac:cxnSpMk id="4" creationId="{242D75EF-2E8E-8355-DBCD-40BBA55C6402}"/>
          </ac:cxnSpMkLst>
        </pc:cxnChg>
        <pc:cxnChg chg="add mod">
          <ac:chgData name="劉　冠廷" userId="157cb8b2-10c8-4c98-be2a-24a6fef27960" providerId="ADAL" clId="{B4973B01-F198-431B-B126-9DB147DC568C}" dt="2023-01-19T07:48:01.419" v="4128" actId="14100"/>
          <ac:cxnSpMkLst>
            <pc:docMk/>
            <pc:sldMk cId="2454897697" sldId="294"/>
            <ac:cxnSpMk id="6" creationId="{6512244E-DB41-4216-22EB-CAFF4468E0A9}"/>
          </ac:cxnSpMkLst>
        </pc:cxnChg>
        <pc:cxnChg chg="add mod">
          <ac:chgData name="劉　冠廷" userId="157cb8b2-10c8-4c98-be2a-24a6fef27960" providerId="ADAL" clId="{B4973B01-F198-431B-B126-9DB147DC568C}" dt="2023-01-19T08:09:57.079" v="4450" actId="14100"/>
          <ac:cxnSpMkLst>
            <pc:docMk/>
            <pc:sldMk cId="2454897697" sldId="294"/>
            <ac:cxnSpMk id="8" creationId="{9AF2707A-D10B-E5A2-68BD-11E59A4DA4D4}"/>
          </ac:cxnSpMkLst>
        </pc:cxnChg>
      </pc:sldChg>
      <pc:sldChg chg="addSp delSp modSp mod delAnim modAnim">
        <pc:chgData name="劉　冠廷" userId="157cb8b2-10c8-4c98-be2a-24a6fef27960" providerId="ADAL" clId="{B4973B01-F198-431B-B126-9DB147DC568C}" dt="2023-01-23T11:16:14.220" v="9344" actId="20577"/>
        <pc:sldMkLst>
          <pc:docMk/>
          <pc:sldMk cId="379689452" sldId="296"/>
        </pc:sldMkLst>
        <pc:spChg chg="add del mod">
          <ac:chgData name="劉　冠廷" userId="157cb8b2-10c8-4c98-be2a-24a6fef27960" providerId="ADAL" clId="{B4973B01-F198-431B-B126-9DB147DC568C}" dt="2023-01-17T01:11:12.188" v="2635"/>
          <ac:spMkLst>
            <pc:docMk/>
            <pc:sldMk cId="379689452" sldId="296"/>
            <ac:spMk id="4" creationId="{B7AD5386-32A6-7741-F04A-F5B27894E8EB}"/>
          </ac:spMkLst>
        </pc:spChg>
        <pc:spChg chg="add mod">
          <ac:chgData name="劉　冠廷" userId="157cb8b2-10c8-4c98-be2a-24a6fef27960" providerId="ADAL" clId="{B4973B01-F198-431B-B126-9DB147DC568C}" dt="2023-01-17T01:11:13.957" v="2637"/>
          <ac:spMkLst>
            <pc:docMk/>
            <pc:sldMk cId="379689452" sldId="296"/>
            <ac:spMk id="6" creationId="{D3B60707-1C3B-4819-5D1F-4F20A195BE47}"/>
          </ac:spMkLst>
        </pc:spChg>
        <pc:spChg chg="mod">
          <ac:chgData name="劉　冠廷" userId="157cb8b2-10c8-4c98-be2a-24a6fef27960" providerId="ADAL" clId="{B4973B01-F198-431B-B126-9DB147DC568C}" dt="2023-01-23T11:16:14.220" v="9344" actId="20577"/>
          <ac:spMkLst>
            <pc:docMk/>
            <pc:sldMk cId="379689452" sldId="296"/>
            <ac:spMk id="7" creationId="{72F4F1B8-C881-8E21-AF84-508DA83AA33A}"/>
          </ac:spMkLst>
        </pc:spChg>
        <pc:spChg chg="mod">
          <ac:chgData name="劉　冠廷" userId="157cb8b2-10c8-4c98-be2a-24a6fef27960" providerId="ADAL" clId="{B4973B01-F198-431B-B126-9DB147DC568C}" dt="2023-01-21T02:51:09.970" v="8147" actId="20577"/>
          <ac:spMkLst>
            <pc:docMk/>
            <pc:sldMk cId="379689452" sldId="296"/>
            <ac:spMk id="8" creationId="{3D098B7C-07FF-20FB-563B-64029957386B}"/>
          </ac:spMkLst>
        </pc:spChg>
        <pc:spChg chg="mod">
          <ac:chgData name="劉　冠廷" userId="157cb8b2-10c8-4c98-be2a-24a6fef27960" providerId="ADAL" clId="{B4973B01-F198-431B-B126-9DB147DC568C}" dt="2023-01-21T02:51:09.970" v="8147" actId="20577"/>
          <ac:spMkLst>
            <pc:docMk/>
            <pc:sldMk cId="379689452" sldId="296"/>
            <ac:spMk id="9" creationId="{05528334-D5E1-EE3A-7667-3F7CB9EC9A3C}"/>
          </ac:spMkLst>
        </pc:spChg>
        <pc:spChg chg="add mod">
          <ac:chgData name="劉　冠廷" userId="157cb8b2-10c8-4c98-be2a-24a6fef27960" providerId="ADAL" clId="{B4973B01-F198-431B-B126-9DB147DC568C}" dt="2023-01-21T02:55:23.697" v="8365" actId="1076"/>
          <ac:spMkLst>
            <pc:docMk/>
            <pc:sldMk cId="379689452" sldId="296"/>
            <ac:spMk id="12" creationId="{80F8FE3B-5521-1D60-DEEA-A99CED9F0F42}"/>
          </ac:spMkLst>
        </pc:spChg>
        <pc:spChg chg="del">
          <ac:chgData name="劉　冠廷" userId="157cb8b2-10c8-4c98-be2a-24a6fef27960" providerId="ADAL" clId="{B4973B01-F198-431B-B126-9DB147DC568C}" dt="2023-01-17T01:11:13.639" v="2636" actId="478"/>
          <ac:spMkLst>
            <pc:docMk/>
            <pc:sldMk cId="379689452" sldId="296"/>
            <ac:spMk id="110" creationId="{00000000-0000-0000-0000-000000000000}"/>
          </ac:spMkLst>
        </pc:spChg>
        <pc:grpChg chg="mod">
          <ac:chgData name="劉　冠廷" userId="157cb8b2-10c8-4c98-be2a-24a6fef27960" providerId="ADAL" clId="{B4973B01-F198-431B-B126-9DB147DC568C}" dt="2023-01-21T02:55:31.620" v="8367" actId="14100"/>
          <ac:grpSpMkLst>
            <pc:docMk/>
            <pc:sldMk cId="379689452" sldId="296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B4973B01-F198-431B-B126-9DB147DC568C}" dt="2023-01-21T02:51:09.970" v="8147" actId="20577"/>
          <ac:grpSpMkLst>
            <pc:docMk/>
            <pc:sldMk cId="379689452" sldId="296"/>
            <ac:grpSpMk id="5" creationId="{BEA2F0C5-5921-3706-DBE7-7D560EAA1F3B}"/>
          </ac:grpSpMkLst>
        </pc:grpChg>
        <pc:picChg chg="add del mod">
          <ac:chgData name="劉　冠廷" userId="157cb8b2-10c8-4c98-be2a-24a6fef27960" providerId="ADAL" clId="{B4973B01-F198-431B-B126-9DB147DC568C}" dt="2023-01-16T10:11:20.926" v="993" actId="478"/>
          <ac:picMkLst>
            <pc:docMk/>
            <pc:sldMk cId="379689452" sldId="296"/>
            <ac:picMk id="6" creationId="{B72F1C64-7E62-22A4-98E6-356673A827FB}"/>
          </ac:picMkLst>
        </pc:picChg>
        <pc:picChg chg="add del mod">
          <ac:chgData name="劉　冠廷" userId="157cb8b2-10c8-4c98-be2a-24a6fef27960" providerId="ADAL" clId="{B4973B01-F198-431B-B126-9DB147DC568C}" dt="2023-01-19T07:49:24.925" v="4163" actId="478"/>
          <ac:picMkLst>
            <pc:docMk/>
            <pc:sldMk cId="379689452" sldId="296"/>
            <ac:picMk id="10" creationId="{05E02BD5-2066-4E28-551D-39A45774691F}"/>
          </ac:picMkLst>
        </pc:picChg>
        <pc:picChg chg="add mod">
          <ac:chgData name="劉　冠廷" userId="157cb8b2-10c8-4c98-be2a-24a6fef27960" providerId="ADAL" clId="{B4973B01-F198-431B-B126-9DB147DC568C}" dt="2023-01-21T02:50:19.504" v="8130" actId="1076"/>
          <ac:picMkLst>
            <pc:docMk/>
            <pc:sldMk cId="379689452" sldId="296"/>
            <ac:picMk id="10" creationId="{6D4CF724-B914-210B-596F-12D72C155A8E}"/>
          </ac:picMkLst>
        </pc:picChg>
        <pc:picChg chg="add del mod">
          <ac:chgData name="劉　冠廷" userId="157cb8b2-10c8-4c98-be2a-24a6fef27960" providerId="ADAL" clId="{B4973B01-F198-431B-B126-9DB147DC568C}" dt="2023-01-21T02:50:11.798" v="8125" actId="478"/>
          <ac:picMkLst>
            <pc:docMk/>
            <pc:sldMk cId="379689452" sldId="296"/>
            <ac:picMk id="11" creationId="{F9F9D29F-A8CB-B4DB-7601-9DF0BFADD88C}"/>
          </ac:picMkLst>
        </pc:picChg>
        <pc:picChg chg="add del mod">
          <ac:chgData name="劉　冠廷" userId="157cb8b2-10c8-4c98-be2a-24a6fef27960" providerId="ADAL" clId="{B4973B01-F198-431B-B126-9DB147DC568C}" dt="2023-01-21T02:34:33.150" v="7793" actId="478"/>
          <ac:picMkLst>
            <pc:docMk/>
            <pc:sldMk cId="379689452" sldId="296"/>
            <ac:picMk id="14" creationId="{D8314348-5343-34F7-9CBC-11CE961AACD7}"/>
          </ac:picMkLst>
        </pc:picChg>
        <pc:picChg chg="add mod">
          <ac:chgData name="劉　冠廷" userId="157cb8b2-10c8-4c98-be2a-24a6fef27960" providerId="ADAL" clId="{B4973B01-F198-431B-B126-9DB147DC568C}" dt="2023-01-21T02:56:01.817" v="8373" actId="1076"/>
          <ac:picMkLst>
            <pc:docMk/>
            <pc:sldMk cId="379689452" sldId="296"/>
            <ac:picMk id="23" creationId="{6A9D0C87-77EC-2B64-B4E4-E3FA778F5F2D}"/>
          </ac:picMkLst>
        </pc:picChg>
        <pc:cxnChg chg="add mod">
          <ac:chgData name="劉　冠廷" userId="157cb8b2-10c8-4c98-be2a-24a6fef27960" providerId="ADAL" clId="{B4973B01-F198-431B-B126-9DB147DC568C}" dt="2023-01-21T02:52:43.453" v="8228" actId="1076"/>
          <ac:cxnSpMkLst>
            <pc:docMk/>
            <pc:sldMk cId="379689452" sldId="296"/>
            <ac:cxnSpMk id="15" creationId="{73C38614-6277-8B85-9868-F85FFC6D9768}"/>
          </ac:cxnSpMkLst>
        </pc:cxnChg>
        <pc:cxnChg chg="add mod">
          <ac:chgData name="劉　冠廷" userId="157cb8b2-10c8-4c98-be2a-24a6fef27960" providerId="ADAL" clId="{B4973B01-F198-431B-B126-9DB147DC568C}" dt="2023-01-21T02:52:51.061" v="8231" actId="14100"/>
          <ac:cxnSpMkLst>
            <pc:docMk/>
            <pc:sldMk cId="379689452" sldId="296"/>
            <ac:cxnSpMk id="17" creationId="{4D3C74F2-D516-7419-F9B8-DFEE01669177}"/>
          </ac:cxnSpMkLst>
        </pc:cxnChg>
        <pc:cxnChg chg="add mod">
          <ac:chgData name="劉　冠廷" userId="157cb8b2-10c8-4c98-be2a-24a6fef27960" providerId="ADAL" clId="{B4973B01-F198-431B-B126-9DB147DC568C}" dt="2023-01-21T02:54:03.318" v="8310" actId="14100"/>
          <ac:cxnSpMkLst>
            <pc:docMk/>
            <pc:sldMk cId="379689452" sldId="296"/>
            <ac:cxnSpMk id="20" creationId="{35E458FD-0DAD-1C27-8CCC-C6D390BE2354}"/>
          </ac:cxnSpMkLst>
        </pc:cxnChg>
      </pc:sldChg>
      <pc:sldChg chg="addSp delSp modSp mod modAnim modShow">
        <pc:chgData name="劉　冠廷" userId="157cb8b2-10c8-4c98-be2a-24a6fef27960" providerId="ADAL" clId="{B4973B01-F198-431B-B126-9DB147DC568C}" dt="2023-01-19T07:02:07.165" v="4063" actId="729"/>
        <pc:sldMkLst>
          <pc:docMk/>
          <pc:sldMk cId="366815684" sldId="298"/>
        </pc:sldMkLst>
        <pc:spChg chg="mod">
          <ac:chgData name="劉　冠廷" userId="157cb8b2-10c8-4c98-be2a-24a6fef27960" providerId="ADAL" clId="{B4973B01-F198-431B-B126-9DB147DC568C}" dt="2023-01-17T02:35:29.840" v="3327"/>
          <ac:spMkLst>
            <pc:docMk/>
            <pc:sldMk cId="366815684" sldId="298"/>
            <ac:spMk id="4" creationId="{49F70D5E-9B45-EAAE-2F55-7DF164016490}"/>
          </ac:spMkLst>
        </pc:spChg>
        <pc:spChg chg="mod">
          <ac:chgData name="劉　冠廷" userId="157cb8b2-10c8-4c98-be2a-24a6fef27960" providerId="ADAL" clId="{B4973B01-F198-431B-B126-9DB147DC568C}" dt="2023-01-17T02:37:38.428" v="3382" actId="1076"/>
          <ac:spMkLst>
            <pc:docMk/>
            <pc:sldMk cId="366815684" sldId="298"/>
            <ac:spMk id="6" creationId="{E709673C-02A3-3250-17B6-43631D7F63D2}"/>
          </ac:spMkLst>
        </pc:spChg>
        <pc:spChg chg="mod">
          <ac:chgData name="劉　冠廷" userId="157cb8b2-10c8-4c98-be2a-24a6fef27960" providerId="ADAL" clId="{B4973B01-F198-431B-B126-9DB147DC568C}" dt="2023-01-19T07:02:00.040" v="4062" actId="404"/>
          <ac:spMkLst>
            <pc:docMk/>
            <pc:sldMk cId="366815684" sldId="298"/>
            <ac:spMk id="23" creationId="{FECCB05E-CA8D-E68D-C149-F68E6D6E4C8E}"/>
          </ac:spMkLst>
        </pc:spChg>
        <pc:spChg chg="add mod">
          <ac:chgData name="劉　冠廷" userId="157cb8b2-10c8-4c98-be2a-24a6fef27960" providerId="ADAL" clId="{B4973B01-F198-431B-B126-9DB147DC568C}" dt="2023-01-19T07:01:54.802" v="4061" actId="404"/>
          <ac:spMkLst>
            <pc:docMk/>
            <pc:sldMk cId="366815684" sldId="298"/>
            <ac:spMk id="36" creationId="{2C1C0285-DBB3-23BC-8A8A-18FC088C61F6}"/>
          </ac:spMkLst>
        </pc:spChg>
        <pc:spChg chg="add del">
          <ac:chgData name="劉　冠廷" userId="157cb8b2-10c8-4c98-be2a-24a6fef27960" providerId="ADAL" clId="{B4973B01-F198-431B-B126-9DB147DC568C}" dt="2023-01-17T02:39:53.546" v="3453" actId="22"/>
          <ac:spMkLst>
            <pc:docMk/>
            <pc:sldMk cId="366815684" sldId="298"/>
            <ac:spMk id="38" creationId="{4D6D6FD5-72D6-02C9-5EB3-020D9A5F829A}"/>
          </ac:spMkLst>
        </pc:spChg>
        <pc:spChg chg="mod">
          <ac:chgData name="劉　冠廷" userId="157cb8b2-10c8-4c98-be2a-24a6fef27960" providerId="ADAL" clId="{B4973B01-F198-431B-B126-9DB147DC568C}" dt="2023-01-17T02:28:08.460" v="3131" actId="1076"/>
          <ac:spMkLst>
            <pc:docMk/>
            <pc:sldMk cId="366815684" sldId="298"/>
            <ac:spMk id="110" creationId="{00000000-0000-0000-0000-000000000000}"/>
          </ac:spMkLst>
        </pc:spChg>
        <pc:spChg chg="mod">
          <ac:chgData name="劉　冠廷" userId="157cb8b2-10c8-4c98-be2a-24a6fef27960" providerId="ADAL" clId="{B4973B01-F198-431B-B126-9DB147DC568C}" dt="2023-01-17T07:19:06.895" v="3669" actId="58"/>
          <ac:spMkLst>
            <pc:docMk/>
            <pc:sldMk cId="366815684" sldId="298"/>
            <ac:spMk id="111" creationId="{00000000-0000-0000-0000-000000000000}"/>
          </ac:spMkLst>
        </pc:spChg>
        <pc:grpChg chg="mod">
          <ac:chgData name="劉　冠廷" userId="157cb8b2-10c8-4c98-be2a-24a6fef27960" providerId="ADAL" clId="{B4973B01-F198-431B-B126-9DB147DC568C}" dt="2023-01-17T02:35:29.840" v="3327"/>
          <ac:grpSpMkLst>
            <pc:docMk/>
            <pc:sldMk cId="366815684" sldId="298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B4973B01-F198-431B-B126-9DB147DC568C}" dt="2023-01-17T02:35:29.840" v="3327"/>
          <ac:grpSpMkLst>
            <pc:docMk/>
            <pc:sldMk cId="366815684" sldId="298"/>
            <ac:grpSpMk id="10" creationId="{5ACC5C0B-49E0-3459-9161-2591228F0573}"/>
          </ac:grpSpMkLst>
        </pc:grpChg>
        <pc:picChg chg="add del mod">
          <ac:chgData name="劉　冠廷" userId="157cb8b2-10c8-4c98-be2a-24a6fef27960" providerId="ADAL" clId="{B4973B01-F198-431B-B126-9DB147DC568C}" dt="2023-01-17T02:30:32.694" v="3167" actId="478"/>
          <ac:picMkLst>
            <pc:docMk/>
            <pc:sldMk cId="366815684" sldId="298"/>
            <ac:picMk id="5" creationId="{24DD41F8-5E12-851E-4B9C-1DF712B81F95}"/>
          </ac:picMkLst>
        </pc:picChg>
        <pc:picChg chg="del mod">
          <ac:chgData name="劉　冠廷" userId="157cb8b2-10c8-4c98-be2a-24a6fef27960" providerId="ADAL" clId="{B4973B01-F198-431B-B126-9DB147DC568C}" dt="2023-01-17T00:14:08.430" v="2358" actId="478"/>
          <ac:picMkLst>
            <pc:docMk/>
            <pc:sldMk cId="366815684" sldId="298"/>
            <ac:picMk id="9" creationId="{80EF82CC-60C1-28CD-016F-D931FACBF965}"/>
          </ac:picMkLst>
        </pc:picChg>
        <pc:picChg chg="add del mod">
          <ac:chgData name="劉　冠廷" userId="157cb8b2-10c8-4c98-be2a-24a6fef27960" providerId="ADAL" clId="{B4973B01-F198-431B-B126-9DB147DC568C}" dt="2023-01-17T02:29:47.311" v="3147" actId="478"/>
          <ac:picMkLst>
            <pc:docMk/>
            <pc:sldMk cId="366815684" sldId="298"/>
            <ac:picMk id="11" creationId="{22A49D2E-DD21-6010-1B8A-BC3252A2382F}"/>
          </ac:picMkLst>
        </pc:picChg>
        <pc:picChg chg="add del mod">
          <ac:chgData name="劉　冠廷" userId="157cb8b2-10c8-4c98-be2a-24a6fef27960" providerId="ADAL" clId="{B4973B01-F198-431B-B126-9DB147DC568C}" dt="2023-01-17T02:30:32.975" v="3168" actId="478"/>
          <ac:picMkLst>
            <pc:docMk/>
            <pc:sldMk cId="366815684" sldId="298"/>
            <ac:picMk id="13" creationId="{ABAD0B0D-5967-C1E5-3E57-78A1785402A7}"/>
          </ac:picMkLst>
        </pc:picChg>
        <pc:picChg chg="add del mod">
          <ac:chgData name="劉　冠廷" userId="157cb8b2-10c8-4c98-be2a-24a6fef27960" providerId="ADAL" clId="{B4973B01-F198-431B-B126-9DB147DC568C}" dt="2023-01-17T02:30:31.921" v="3166" actId="478"/>
          <ac:picMkLst>
            <pc:docMk/>
            <pc:sldMk cId="366815684" sldId="298"/>
            <ac:picMk id="15" creationId="{A5F7355B-20F3-6D86-9A9D-797FEC023F5D}"/>
          </ac:picMkLst>
        </pc:picChg>
        <pc:picChg chg="add del mod">
          <ac:chgData name="劉　冠廷" userId="157cb8b2-10c8-4c98-be2a-24a6fef27960" providerId="ADAL" clId="{B4973B01-F198-431B-B126-9DB147DC568C}" dt="2023-01-17T02:30:24.750" v="3165" actId="478"/>
          <ac:picMkLst>
            <pc:docMk/>
            <pc:sldMk cId="366815684" sldId="298"/>
            <ac:picMk id="17" creationId="{AD30C70F-DDEE-EA79-B95B-BCCB840883A0}"/>
          </ac:picMkLst>
        </pc:picChg>
        <pc:picChg chg="add mod">
          <ac:chgData name="劉　冠廷" userId="157cb8b2-10c8-4c98-be2a-24a6fef27960" providerId="ADAL" clId="{B4973B01-F198-431B-B126-9DB147DC568C}" dt="2023-01-17T02:45:38.642" v="3563" actId="1076"/>
          <ac:picMkLst>
            <pc:docMk/>
            <pc:sldMk cId="366815684" sldId="298"/>
            <ac:picMk id="19" creationId="{36C0CBB7-113E-3C75-66C8-D3ED701E5F7A}"/>
          </ac:picMkLst>
        </pc:picChg>
        <pc:picChg chg="del mod">
          <ac:chgData name="劉　冠廷" userId="157cb8b2-10c8-4c98-be2a-24a6fef27960" providerId="ADAL" clId="{B4973B01-F198-431B-B126-9DB147DC568C}" dt="2023-01-17T02:28:43.042" v="3139" actId="478"/>
          <ac:picMkLst>
            <pc:docMk/>
            <pc:sldMk cId="366815684" sldId="298"/>
            <ac:picMk id="26" creationId="{4E4256F7-7CB7-5878-B87A-F16367DB1701}"/>
          </ac:picMkLst>
        </pc:picChg>
        <pc:picChg chg="add mod">
          <ac:chgData name="劉　冠廷" userId="157cb8b2-10c8-4c98-be2a-24a6fef27960" providerId="ADAL" clId="{B4973B01-F198-431B-B126-9DB147DC568C}" dt="2023-01-17T02:30:51.120" v="3176" actId="1076"/>
          <ac:picMkLst>
            <pc:docMk/>
            <pc:sldMk cId="366815684" sldId="298"/>
            <ac:picMk id="27" creationId="{61918509-3284-004E-C438-ABFBBD48497C}"/>
          </ac:picMkLst>
        </pc:picChg>
        <pc:picChg chg="del mod">
          <ac:chgData name="劉　冠廷" userId="157cb8b2-10c8-4c98-be2a-24a6fef27960" providerId="ADAL" clId="{B4973B01-F198-431B-B126-9DB147DC568C}" dt="2023-01-17T02:28:43.230" v="3140" actId="478"/>
          <ac:picMkLst>
            <pc:docMk/>
            <pc:sldMk cId="366815684" sldId="298"/>
            <ac:picMk id="29" creationId="{0FEFC46A-0534-5069-AF96-0B6202F68C02}"/>
          </ac:picMkLst>
        </pc:picChg>
        <pc:picChg chg="add mod">
          <ac:chgData name="劉　冠廷" userId="157cb8b2-10c8-4c98-be2a-24a6fef27960" providerId="ADAL" clId="{B4973B01-F198-431B-B126-9DB147DC568C}" dt="2023-01-17T02:31:44.034" v="3189" actId="1076"/>
          <ac:picMkLst>
            <pc:docMk/>
            <pc:sldMk cId="366815684" sldId="298"/>
            <ac:picMk id="30" creationId="{01E82D01-7278-5056-6C43-C4A1BA9EEC57}"/>
          </ac:picMkLst>
        </pc:picChg>
        <pc:picChg chg="add mod">
          <ac:chgData name="劉　冠廷" userId="157cb8b2-10c8-4c98-be2a-24a6fef27960" providerId="ADAL" clId="{B4973B01-F198-431B-B126-9DB147DC568C}" dt="2023-01-17T02:31:48.579" v="3194" actId="1076"/>
          <ac:picMkLst>
            <pc:docMk/>
            <pc:sldMk cId="366815684" sldId="298"/>
            <ac:picMk id="32" creationId="{6923A1A6-221A-81FD-5625-503A87E7ACC9}"/>
          </ac:picMkLst>
        </pc:picChg>
        <pc:picChg chg="add mod">
          <ac:chgData name="劉　冠廷" userId="157cb8b2-10c8-4c98-be2a-24a6fef27960" providerId="ADAL" clId="{B4973B01-F198-431B-B126-9DB147DC568C}" dt="2023-01-17T02:32:01.183" v="3200" actId="1076"/>
          <ac:picMkLst>
            <pc:docMk/>
            <pc:sldMk cId="366815684" sldId="298"/>
            <ac:picMk id="34" creationId="{9C20C0CD-4A5C-692F-745F-7BEC30557350}"/>
          </ac:picMkLst>
        </pc:picChg>
      </pc:sldChg>
      <pc:sldChg chg="addSp delSp modSp mod modAnim">
        <pc:chgData name="劉　冠廷" userId="157cb8b2-10c8-4c98-be2a-24a6fef27960" providerId="ADAL" clId="{B4973B01-F198-431B-B126-9DB147DC568C}" dt="2023-01-24T04:31:08.379" v="9476" actId="478"/>
        <pc:sldMkLst>
          <pc:docMk/>
          <pc:sldMk cId="2460199759" sldId="299"/>
        </pc:sldMkLst>
        <pc:spChg chg="add mod">
          <ac:chgData name="劉　冠廷" userId="157cb8b2-10c8-4c98-be2a-24a6fef27960" providerId="ADAL" clId="{B4973B01-F198-431B-B126-9DB147DC568C}" dt="2023-01-16T01:19:10.791" v="184" actId="20577"/>
          <ac:spMkLst>
            <pc:docMk/>
            <pc:sldMk cId="2460199759" sldId="299"/>
            <ac:spMk id="3" creationId="{B1615BC4-A5BD-7F99-66BA-3F88976CCB53}"/>
          </ac:spMkLst>
        </pc:spChg>
        <pc:spChg chg="del mod">
          <ac:chgData name="劉　冠廷" userId="157cb8b2-10c8-4c98-be2a-24a6fef27960" providerId="ADAL" clId="{B4973B01-F198-431B-B126-9DB147DC568C}" dt="2023-01-16T01:16:45.872" v="87" actId="478"/>
          <ac:spMkLst>
            <pc:docMk/>
            <pc:sldMk cId="2460199759" sldId="299"/>
            <ac:spMk id="4" creationId="{49F70D5E-9B45-EAAE-2F55-7DF164016490}"/>
          </ac:spMkLst>
        </pc:spChg>
        <pc:spChg chg="mod">
          <ac:chgData name="劉　冠廷" userId="157cb8b2-10c8-4c98-be2a-24a6fef27960" providerId="ADAL" clId="{B4973B01-F198-431B-B126-9DB147DC568C}" dt="2023-01-24T04:25:00.078" v="9471" actId="1076"/>
          <ac:spMkLst>
            <pc:docMk/>
            <pc:sldMk cId="2460199759" sldId="299"/>
            <ac:spMk id="6" creationId="{E709673C-02A3-3250-17B6-43631D7F63D2}"/>
          </ac:spMkLst>
        </pc:spChg>
        <pc:spChg chg="mod">
          <ac:chgData name="劉　冠廷" userId="157cb8b2-10c8-4c98-be2a-24a6fef27960" providerId="ADAL" clId="{B4973B01-F198-431B-B126-9DB147DC568C}" dt="2023-01-17T07:25:29.285" v="3691" actId="20577"/>
          <ac:spMkLst>
            <pc:docMk/>
            <pc:sldMk cId="2460199759" sldId="299"/>
            <ac:spMk id="21" creationId="{A1CE8685-CD6D-FE60-116F-AA955D0B2023}"/>
          </ac:spMkLst>
        </pc:spChg>
        <pc:spChg chg="mod">
          <ac:chgData name="劉　冠廷" userId="157cb8b2-10c8-4c98-be2a-24a6fef27960" providerId="ADAL" clId="{B4973B01-F198-431B-B126-9DB147DC568C}" dt="2023-01-24T04:24:54.380" v="9470" actId="20577"/>
          <ac:spMkLst>
            <pc:docMk/>
            <pc:sldMk cId="2460199759" sldId="299"/>
            <ac:spMk id="47" creationId="{43971130-A1CE-BCE0-A9AB-B2944DF46088}"/>
          </ac:spMkLst>
        </pc:spChg>
        <pc:spChg chg="mod">
          <ac:chgData name="劉　冠廷" userId="157cb8b2-10c8-4c98-be2a-24a6fef27960" providerId="ADAL" clId="{B4973B01-F198-431B-B126-9DB147DC568C}" dt="2023-01-24T04:24:54.380" v="9470" actId="20577"/>
          <ac:spMkLst>
            <pc:docMk/>
            <pc:sldMk cId="2460199759" sldId="299"/>
            <ac:spMk id="48" creationId="{D46887B6-AD31-BE44-0CCA-44B8D14327B7}"/>
          </ac:spMkLst>
        </pc:spChg>
        <pc:spChg chg="mod">
          <ac:chgData name="劉　冠廷" userId="157cb8b2-10c8-4c98-be2a-24a6fef27960" providerId="ADAL" clId="{B4973B01-F198-431B-B126-9DB147DC568C}" dt="2023-01-24T04:24:54.380" v="9470" actId="20577"/>
          <ac:spMkLst>
            <pc:docMk/>
            <pc:sldMk cId="2460199759" sldId="299"/>
            <ac:spMk id="49" creationId="{05533588-693E-B4CE-AE5F-54D3D70AADB6}"/>
          </ac:spMkLst>
        </pc:spChg>
        <pc:spChg chg="mod">
          <ac:chgData name="劉　冠廷" userId="157cb8b2-10c8-4c98-be2a-24a6fef27960" providerId="ADAL" clId="{B4973B01-F198-431B-B126-9DB147DC568C}" dt="2023-01-24T04:24:54.380" v="9470" actId="20577"/>
          <ac:spMkLst>
            <pc:docMk/>
            <pc:sldMk cId="2460199759" sldId="299"/>
            <ac:spMk id="50" creationId="{6D8BA37B-B5EE-29FE-E7A3-CA940054ED48}"/>
          </ac:spMkLst>
        </pc:spChg>
        <pc:spChg chg="mod">
          <ac:chgData name="劉　冠廷" userId="157cb8b2-10c8-4c98-be2a-24a6fef27960" providerId="ADAL" clId="{B4973B01-F198-431B-B126-9DB147DC568C}" dt="2023-01-16T01:15:01.663" v="75" actId="20577"/>
          <ac:spMkLst>
            <pc:docMk/>
            <pc:sldMk cId="2460199759" sldId="299"/>
            <ac:spMk id="110" creationId="{00000000-0000-0000-0000-000000000000}"/>
          </ac:spMkLst>
        </pc:spChg>
        <pc:spChg chg="mod">
          <ac:chgData name="劉　冠廷" userId="157cb8b2-10c8-4c98-be2a-24a6fef27960" providerId="ADAL" clId="{B4973B01-F198-431B-B126-9DB147DC568C}" dt="2023-01-24T04:25:03.210" v="9472" actId="1076"/>
          <ac:spMkLst>
            <pc:docMk/>
            <pc:sldMk cId="2460199759" sldId="299"/>
            <ac:spMk id="111" creationId="{00000000-0000-0000-0000-000000000000}"/>
          </ac:spMkLst>
        </pc:spChg>
        <pc:grpChg chg="del">
          <ac:chgData name="劉　冠廷" userId="157cb8b2-10c8-4c98-be2a-24a6fef27960" providerId="ADAL" clId="{B4973B01-F198-431B-B126-9DB147DC568C}" dt="2023-01-16T01:16:45.872" v="87" actId="478"/>
          <ac:grpSpMkLst>
            <pc:docMk/>
            <pc:sldMk cId="2460199759" sldId="299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B4973B01-F198-431B-B126-9DB147DC568C}" dt="2023-01-16T01:20:58.618" v="241" actId="1076"/>
          <ac:grpSpMkLst>
            <pc:docMk/>
            <pc:sldMk cId="2460199759" sldId="299"/>
            <ac:grpSpMk id="10" creationId="{5ACC5C0B-49E0-3459-9161-2591228F0573}"/>
          </ac:grpSpMkLst>
        </pc:grpChg>
        <pc:grpChg chg="mod">
          <ac:chgData name="劉　冠廷" userId="157cb8b2-10c8-4c98-be2a-24a6fef27960" providerId="ADAL" clId="{B4973B01-F198-431B-B126-9DB147DC568C}" dt="2023-01-24T04:24:54.380" v="9470" actId="20577"/>
          <ac:grpSpMkLst>
            <pc:docMk/>
            <pc:sldMk cId="2460199759" sldId="299"/>
            <ac:grpSpMk id="44" creationId="{77EB4B12-977A-3D24-6E89-A11451A9AD43}"/>
          </ac:grpSpMkLst>
        </pc:grpChg>
        <pc:grpChg chg="mod">
          <ac:chgData name="劉　冠廷" userId="157cb8b2-10c8-4c98-be2a-24a6fef27960" providerId="ADAL" clId="{B4973B01-F198-431B-B126-9DB147DC568C}" dt="2023-01-24T04:24:54.380" v="9470" actId="20577"/>
          <ac:grpSpMkLst>
            <pc:docMk/>
            <pc:sldMk cId="2460199759" sldId="299"/>
            <ac:grpSpMk id="45" creationId="{CBAC8ED6-8F30-F576-5CF8-91490CBE944F}"/>
          </ac:grpSpMkLst>
        </pc:grpChg>
        <pc:grpChg chg="mod">
          <ac:chgData name="劉　冠廷" userId="157cb8b2-10c8-4c98-be2a-24a6fef27960" providerId="ADAL" clId="{B4973B01-F198-431B-B126-9DB147DC568C}" dt="2023-01-24T04:24:54.380" v="9470" actId="20577"/>
          <ac:grpSpMkLst>
            <pc:docMk/>
            <pc:sldMk cId="2460199759" sldId="299"/>
            <ac:grpSpMk id="46" creationId="{159D441B-2DC3-6A98-CEBD-8DF714C6532F}"/>
          </ac:grpSpMkLst>
        </pc:grpChg>
        <pc:picChg chg="add del mod">
          <ac:chgData name="劉　冠廷" userId="157cb8b2-10c8-4c98-be2a-24a6fef27960" providerId="ADAL" clId="{B4973B01-F198-431B-B126-9DB147DC568C}" dt="2023-01-24T04:31:08.379" v="9476" actId="478"/>
          <ac:picMkLst>
            <pc:docMk/>
            <pc:sldMk cId="2460199759" sldId="299"/>
            <ac:picMk id="5" creationId="{4BEE936A-20BC-A5DC-1314-9188F454787E}"/>
          </ac:picMkLst>
        </pc:picChg>
        <pc:picChg chg="add del mod">
          <ac:chgData name="劉　冠廷" userId="157cb8b2-10c8-4c98-be2a-24a6fef27960" providerId="ADAL" clId="{B4973B01-F198-431B-B126-9DB147DC568C}" dt="2023-01-16T01:32:28.459" v="557" actId="478"/>
          <ac:picMkLst>
            <pc:docMk/>
            <pc:sldMk cId="2460199759" sldId="299"/>
            <ac:picMk id="8" creationId="{34971228-23CF-7B60-D212-8A589F9F9FC8}"/>
          </ac:picMkLst>
        </pc:picChg>
        <pc:picChg chg="mod">
          <ac:chgData name="劉　冠廷" userId="157cb8b2-10c8-4c98-be2a-24a6fef27960" providerId="ADAL" clId="{B4973B01-F198-431B-B126-9DB147DC568C}" dt="2023-01-16T01:18:32.956" v="148" actId="1076"/>
          <ac:picMkLst>
            <pc:docMk/>
            <pc:sldMk cId="2460199759" sldId="299"/>
            <ac:picMk id="40" creationId="{8CFC29B7-0F7D-D07D-669E-D7B1E6C9F492}"/>
          </ac:picMkLst>
        </pc:picChg>
        <pc:picChg chg="mod">
          <ac:chgData name="劉　冠廷" userId="157cb8b2-10c8-4c98-be2a-24a6fef27960" providerId="ADAL" clId="{B4973B01-F198-431B-B126-9DB147DC568C}" dt="2023-01-16T01:18:38.917" v="150" actId="1076"/>
          <ac:picMkLst>
            <pc:docMk/>
            <pc:sldMk cId="2460199759" sldId="299"/>
            <ac:picMk id="42" creationId="{FF49AD9B-84C7-48BA-E21B-8A4459F8C92C}"/>
          </ac:picMkLst>
        </pc:picChg>
        <pc:picChg chg="del">
          <ac:chgData name="劉　冠廷" userId="157cb8b2-10c8-4c98-be2a-24a6fef27960" providerId="ADAL" clId="{B4973B01-F198-431B-B126-9DB147DC568C}" dt="2023-01-16T01:30:11.951" v="370" actId="478"/>
          <ac:picMkLst>
            <pc:docMk/>
            <pc:sldMk cId="2460199759" sldId="299"/>
            <ac:picMk id="43" creationId="{CD4F9F77-2540-824D-9895-4221FD1132AB}"/>
          </ac:picMkLst>
        </pc:picChg>
      </pc:sldChg>
      <pc:sldChg chg="addSp delSp modSp mod delAnim modAnim">
        <pc:chgData name="劉　冠廷" userId="157cb8b2-10c8-4c98-be2a-24a6fef27960" providerId="ADAL" clId="{B4973B01-F198-431B-B126-9DB147DC568C}" dt="2023-01-21T01:00:29.952" v="6350" actId="20577"/>
        <pc:sldMkLst>
          <pc:docMk/>
          <pc:sldMk cId="1843140859" sldId="304"/>
        </pc:sldMkLst>
        <pc:spChg chg="add mod">
          <ac:chgData name="劉　冠廷" userId="157cb8b2-10c8-4c98-be2a-24a6fef27960" providerId="ADAL" clId="{B4973B01-F198-431B-B126-9DB147DC568C}" dt="2023-01-21T00:58:45.089" v="6130" actId="1076"/>
          <ac:spMkLst>
            <pc:docMk/>
            <pc:sldMk cId="1843140859" sldId="304"/>
            <ac:spMk id="4" creationId="{4A2D8BCC-46EF-7E14-0E8E-6353DDB7C283}"/>
          </ac:spMkLst>
        </pc:spChg>
        <pc:spChg chg="add mod">
          <ac:chgData name="劉　冠廷" userId="157cb8b2-10c8-4c98-be2a-24a6fef27960" providerId="ADAL" clId="{B4973B01-F198-431B-B126-9DB147DC568C}" dt="2023-01-17T01:11:17.237" v="2639"/>
          <ac:spMkLst>
            <pc:docMk/>
            <pc:sldMk cId="1843140859" sldId="304"/>
            <ac:spMk id="6" creationId="{71D22BE3-627D-2AA4-FE88-852C5EBBF5C0}"/>
          </ac:spMkLst>
        </pc:spChg>
        <pc:spChg chg="mod">
          <ac:chgData name="劉　冠廷" userId="157cb8b2-10c8-4c98-be2a-24a6fef27960" providerId="ADAL" clId="{B4973B01-F198-431B-B126-9DB147DC568C}" dt="2023-01-21T01:00:29.952" v="6350" actId="20577"/>
          <ac:spMkLst>
            <pc:docMk/>
            <pc:sldMk cId="1843140859" sldId="304"/>
            <ac:spMk id="7" creationId="{72F4F1B8-C881-8E21-AF84-508DA83AA33A}"/>
          </ac:spMkLst>
        </pc:spChg>
        <pc:spChg chg="mod">
          <ac:chgData name="劉　冠廷" userId="157cb8b2-10c8-4c98-be2a-24a6fef27960" providerId="ADAL" clId="{B4973B01-F198-431B-B126-9DB147DC568C}" dt="2023-01-19T07:40:27.377" v="4075" actId="20577"/>
          <ac:spMkLst>
            <pc:docMk/>
            <pc:sldMk cId="1843140859" sldId="304"/>
            <ac:spMk id="8" creationId="{3D098B7C-07FF-20FB-563B-64029957386B}"/>
          </ac:spMkLst>
        </pc:spChg>
        <pc:spChg chg="mod">
          <ac:chgData name="劉　冠廷" userId="157cb8b2-10c8-4c98-be2a-24a6fef27960" providerId="ADAL" clId="{B4973B01-F198-431B-B126-9DB147DC568C}" dt="2023-01-21T00:58:41.536" v="6129" actId="14100"/>
          <ac:spMkLst>
            <pc:docMk/>
            <pc:sldMk cId="1843140859" sldId="304"/>
            <ac:spMk id="9" creationId="{05528334-D5E1-EE3A-7667-3F7CB9EC9A3C}"/>
          </ac:spMkLst>
        </pc:spChg>
        <pc:spChg chg="add del mod">
          <ac:chgData name="劉　冠廷" userId="157cb8b2-10c8-4c98-be2a-24a6fef27960" providerId="ADAL" clId="{B4973B01-F198-431B-B126-9DB147DC568C}" dt="2023-01-21T00:56:30.962" v="5999" actId="478"/>
          <ac:spMkLst>
            <pc:docMk/>
            <pc:sldMk cId="1843140859" sldId="304"/>
            <ac:spMk id="14" creationId="{1A1F055B-A4BD-1E78-69CB-C056ECC3ED1B}"/>
          </ac:spMkLst>
        </pc:spChg>
        <pc:spChg chg="add del mod">
          <ac:chgData name="劉　冠廷" userId="157cb8b2-10c8-4c98-be2a-24a6fef27960" providerId="ADAL" clId="{B4973B01-F198-431B-B126-9DB147DC568C}" dt="2023-01-19T08:01:08.862" v="4288" actId="478"/>
          <ac:spMkLst>
            <pc:docMk/>
            <pc:sldMk cId="1843140859" sldId="304"/>
            <ac:spMk id="15" creationId="{367B4A2C-92CB-3D65-C2A7-2C0CC2211966}"/>
          </ac:spMkLst>
        </pc:spChg>
        <pc:spChg chg="add del mod">
          <ac:chgData name="劉　冠廷" userId="157cb8b2-10c8-4c98-be2a-24a6fef27960" providerId="ADAL" clId="{B4973B01-F198-431B-B126-9DB147DC568C}" dt="2023-01-21T00:56:31.937" v="6000" actId="478"/>
          <ac:spMkLst>
            <pc:docMk/>
            <pc:sldMk cId="1843140859" sldId="304"/>
            <ac:spMk id="16" creationId="{6C8F8BAF-49F6-7FF1-432B-72FCC06067B4}"/>
          </ac:spMkLst>
        </pc:spChg>
        <pc:spChg chg="del">
          <ac:chgData name="劉　冠廷" userId="157cb8b2-10c8-4c98-be2a-24a6fef27960" providerId="ADAL" clId="{B4973B01-F198-431B-B126-9DB147DC568C}" dt="2023-01-17T01:11:17.018" v="2638" actId="478"/>
          <ac:spMkLst>
            <pc:docMk/>
            <pc:sldMk cId="1843140859" sldId="304"/>
            <ac:spMk id="110" creationId="{00000000-0000-0000-0000-000000000000}"/>
          </ac:spMkLst>
        </pc:spChg>
        <pc:grpChg chg="mod">
          <ac:chgData name="劉　冠廷" userId="157cb8b2-10c8-4c98-be2a-24a6fef27960" providerId="ADAL" clId="{B4973B01-F198-431B-B126-9DB147DC568C}" dt="2023-01-21T00:58:50.414" v="6132" actId="14100"/>
          <ac:grpSpMkLst>
            <pc:docMk/>
            <pc:sldMk cId="1843140859" sldId="304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B4973B01-F198-431B-B126-9DB147DC568C}" dt="2023-01-19T07:40:27.377" v="4075" actId="20577"/>
          <ac:grpSpMkLst>
            <pc:docMk/>
            <pc:sldMk cId="1843140859" sldId="304"/>
            <ac:grpSpMk id="5" creationId="{BEA2F0C5-5921-3706-DBE7-7D560EAA1F3B}"/>
          </ac:grpSpMkLst>
        </pc:grpChg>
        <pc:picChg chg="add del mod">
          <ac:chgData name="劉　冠廷" userId="157cb8b2-10c8-4c98-be2a-24a6fef27960" providerId="ADAL" clId="{B4973B01-F198-431B-B126-9DB147DC568C}" dt="2023-01-21T00:56:39.652" v="6001" actId="478"/>
          <ac:picMkLst>
            <pc:docMk/>
            <pc:sldMk cId="1843140859" sldId="304"/>
            <ac:picMk id="11" creationId="{758820FB-A2E9-97E0-304B-48A781C15907}"/>
          </ac:picMkLst>
        </pc:picChg>
        <pc:picChg chg="add mod">
          <ac:chgData name="劉　冠廷" userId="157cb8b2-10c8-4c98-be2a-24a6fef27960" providerId="ADAL" clId="{B4973B01-F198-431B-B126-9DB147DC568C}" dt="2023-01-21T00:58:57.174" v="6136" actId="14100"/>
          <ac:picMkLst>
            <pc:docMk/>
            <pc:sldMk cId="1843140859" sldId="304"/>
            <ac:picMk id="12" creationId="{85D6A11D-79B0-33B7-5D1E-C4E88AFDE7F7}"/>
          </ac:picMkLst>
        </pc:picChg>
        <pc:picChg chg="add del mod">
          <ac:chgData name="劉　冠廷" userId="157cb8b2-10c8-4c98-be2a-24a6fef27960" providerId="ADAL" clId="{B4973B01-F198-431B-B126-9DB147DC568C}" dt="2023-01-21T00:56:40.306" v="6002" actId="478"/>
          <ac:picMkLst>
            <pc:docMk/>
            <pc:sldMk cId="1843140859" sldId="304"/>
            <ac:picMk id="13" creationId="{DFFB87C3-68B6-0229-C467-0EE60D565427}"/>
          </ac:picMkLst>
        </pc:picChg>
      </pc:sldChg>
      <pc:sldChg chg="addSp delSp modSp mod modAnim">
        <pc:chgData name="劉　冠廷" userId="157cb8b2-10c8-4c98-be2a-24a6fef27960" providerId="ADAL" clId="{B4973B01-F198-431B-B126-9DB147DC568C}" dt="2023-01-23T08:23:17.298" v="9336" actId="1076"/>
        <pc:sldMkLst>
          <pc:docMk/>
          <pc:sldMk cId="2071848764" sldId="306"/>
        </pc:sldMkLst>
        <pc:spChg chg="add mod">
          <ac:chgData name="劉　冠廷" userId="157cb8b2-10c8-4c98-be2a-24a6fef27960" providerId="ADAL" clId="{B4973B01-F198-431B-B126-9DB147DC568C}" dt="2023-01-23T03:05:59.129" v="9207" actId="207"/>
          <ac:spMkLst>
            <pc:docMk/>
            <pc:sldMk cId="2071848764" sldId="306"/>
            <ac:spMk id="3" creationId="{058A6C34-2F58-2D43-1983-A544E541C291}"/>
          </ac:spMkLst>
        </pc:spChg>
        <pc:spChg chg="add del mod">
          <ac:chgData name="劉　冠廷" userId="157cb8b2-10c8-4c98-be2a-24a6fef27960" providerId="ADAL" clId="{B4973B01-F198-431B-B126-9DB147DC568C}" dt="2023-01-23T08:22:38.135" v="9285" actId="478"/>
          <ac:spMkLst>
            <pc:docMk/>
            <pc:sldMk cId="2071848764" sldId="306"/>
            <ac:spMk id="4" creationId="{69B951A0-3958-2825-7F80-A041AEB2BC5A}"/>
          </ac:spMkLst>
        </pc:spChg>
        <pc:spChg chg="add mod">
          <ac:chgData name="劉　冠廷" userId="157cb8b2-10c8-4c98-be2a-24a6fef27960" providerId="ADAL" clId="{B4973B01-F198-431B-B126-9DB147DC568C}" dt="2023-01-23T08:23:17.298" v="9336" actId="1076"/>
          <ac:spMkLst>
            <pc:docMk/>
            <pc:sldMk cId="2071848764" sldId="306"/>
            <ac:spMk id="5" creationId="{89214F97-2DA5-E562-295E-0A4B9216C288}"/>
          </ac:spMkLst>
        </pc:spChg>
        <pc:spChg chg="del">
          <ac:chgData name="劉　冠廷" userId="157cb8b2-10c8-4c98-be2a-24a6fef27960" providerId="ADAL" clId="{B4973B01-F198-431B-B126-9DB147DC568C}" dt="2023-01-17T01:11:45.621" v="2673" actId="478"/>
          <ac:spMkLst>
            <pc:docMk/>
            <pc:sldMk cId="2071848764" sldId="306"/>
            <ac:spMk id="13" creationId="{8DF34AD7-7FA7-D577-F422-461D4A9A6DF2}"/>
          </ac:spMkLst>
        </pc:spChg>
        <pc:spChg chg="mod">
          <ac:chgData name="劉　冠廷" userId="157cb8b2-10c8-4c98-be2a-24a6fef27960" providerId="ADAL" clId="{B4973B01-F198-431B-B126-9DB147DC568C}" dt="2023-01-17T01:11:37.385" v="2671" actId="20577"/>
          <ac:spMkLst>
            <pc:docMk/>
            <pc:sldMk cId="2071848764" sldId="306"/>
            <ac:spMk id="110" creationId="{00000000-0000-0000-0000-000000000000}"/>
          </ac:spMkLst>
        </pc:spChg>
        <pc:picChg chg="add del mod">
          <ac:chgData name="劉　冠廷" userId="157cb8b2-10c8-4c98-be2a-24a6fef27960" providerId="ADAL" clId="{B4973B01-F198-431B-B126-9DB147DC568C}" dt="2023-01-17T01:13:49.449" v="2686" actId="478"/>
          <ac:picMkLst>
            <pc:docMk/>
            <pc:sldMk cId="2071848764" sldId="306"/>
            <ac:picMk id="5" creationId="{E5AC2063-4A4C-94DE-CA53-2E6F19361209}"/>
          </ac:picMkLst>
        </pc:picChg>
        <pc:picChg chg="add mod">
          <ac:chgData name="劉　冠廷" userId="157cb8b2-10c8-4c98-be2a-24a6fef27960" providerId="ADAL" clId="{B4973B01-F198-431B-B126-9DB147DC568C}" dt="2023-01-17T01:18:39.391" v="2776" actId="1076"/>
          <ac:picMkLst>
            <pc:docMk/>
            <pc:sldMk cId="2071848764" sldId="306"/>
            <ac:picMk id="7" creationId="{5B36236F-8B80-9FF7-93E6-A5C2C86258C1}"/>
          </ac:picMkLst>
        </pc:picChg>
        <pc:picChg chg="add mod">
          <ac:chgData name="劉　冠廷" userId="157cb8b2-10c8-4c98-be2a-24a6fef27960" providerId="ADAL" clId="{B4973B01-F198-431B-B126-9DB147DC568C}" dt="2023-01-17T01:18:37.026" v="2775" actId="1076"/>
          <ac:picMkLst>
            <pc:docMk/>
            <pc:sldMk cId="2071848764" sldId="306"/>
            <ac:picMk id="9" creationId="{1369B5AC-0123-E4BC-9428-C700D6E08434}"/>
          </ac:picMkLst>
        </pc:picChg>
        <pc:picChg chg="del">
          <ac:chgData name="劉　冠廷" userId="157cb8b2-10c8-4c98-be2a-24a6fef27960" providerId="ADAL" clId="{B4973B01-F198-431B-B126-9DB147DC568C}" dt="2023-01-17T01:11:44.098" v="2672" actId="478"/>
          <ac:picMkLst>
            <pc:docMk/>
            <pc:sldMk cId="2071848764" sldId="306"/>
            <ac:picMk id="10" creationId="{319FB681-7ED2-1AB6-2354-7429D0832042}"/>
          </ac:picMkLst>
        </pc:picChg>
        <pc:picChg chg="add mod">
          <ac:chgData name="劉　冠廷" userId="157cb8b2-10c8-4c98-be2a-24a6fef27960" providerId="ADAL" clId="{B4973B01-F198-431B-B126-9DB147DC568C}" dt="2023-01-17T01:18:33.621" v="2774" actId="1076"/>
          <ac:picMkLst>
            <pc:docMk/>
            <pc:sldMk cId="2071848764" sldId="306"/>
            <ac:picMk id="12" creationId="{6ECFCA15-6C1D-48AD-5E3E-DD14D5FC2EDB}"/>
          </ac:picMkLst>
        </pc:picChg>
      </pc:sldChg>
      <pc:sldChg chg="addSp delSp modSp mod ord delAnim modAnim modShow">
        <pc:chgData name="劉　冠廷" userId="157cb8b2-10c8-4c98-be2a-24a6fef27960" providerId="ADAL" clId="{B4973B01-F198-431B-B126-9DB147DC568C}" dt="2023-01-21T02:16:55.663" v="7574"/>
        <pc:sldMkLst>
          <pc:docMk/>
          <pc:sldMk cId="2963389307" sldId="307"/>
        </pc:sldMkLst>
        <pc:spChg chg="add mod">
          <ac:chgData name="劉　冠廷" userId="157cb8b2-10c8-4c98-be2a-24a6fef27960" providerId="ADAL" clId="{B4973B01-F198-431B-B126-9DB147DC568C}" dt="2023-01-17T01:11:22.676" v="2641"/>
          <ac:spMkLst>
            <pc:docMk/>
            <pc:sldMk cId="2963389307" sldId="307"/>
            <ac:spMk id="4" creationId="{D58DB9BA-47A0-9076-C4DB-A897043DAECB}"/>
          </ac:spMkLst>
        </pc:spChg>
        <pc:spChg chg="mod">
          <ac:chgData name="劉　冠廷" userId="157cb8b2-10c8-4c98-be2a-24a6fef27960" providerId="ADAL" clId="{B4973B01-F198-431B-B126-9DB147DC568C}" dt="2023-01-17T01:25:44.174" v="2916" actId="20577"/>
          <ac:spMkLst>
            <pc:docMk/>
            <pc:sldMk cId="2963389307" sldId="307"/>
            <ac:spMk id="7" creationId="{72F4F1B8-C881-8E21-AF84-508DA83AA33A}"/>
          </ac:spMkLst>
        </pc:spChg>
        <pc:spChg chg="add mod">
          <ac:chgData name="劉　冠廷" userId="157cb8b2-10c8-4c98-be2a-24a6fef27960" providerId="ADAL" clId="{B4973B01-F198-431B-B126-9DB147DC568C}" dt="2023-01-21T02:16:52.926" v="7572" actId="20577"/>
          <ac:spMkLst>
            <pc:docMk/>
            <pc:sldMk cId="2963389307" sldId="307"/>
            <ac:spMk id="14" creationId="{0C750CD6-921E-590D-92D6-18EE8BB2BDA2}"/>
          </ac:spMkLst>
        </pc:spChg>
        <pc:spChg chg="del">
          <ac:chgData name="劉　冠廷" userId="157cb8b2-10c8-4c98-be2a-24a6fef27960" providerId="ADAL" clId="{B4973B01-F198-431B-B126-9DB147DC568C}" dt="2023-01-17T01:11:22.417" v="2640" actId="478"/>
          <ac:spMkLst>
            <pc:docMk/>
            <pc:sldMk cId="2963389307" sldId="307"/>
            <ac:spMk id="110" creationId="{00000000-0000-0000-0000-000000000000}"/>
          </ac:spMkLst>
        </pc:spChg>
        <pc:grpChg chg="mod">
          <ac:chgData name="劉　冠廷" userId="157cb8b2-10c8-4c98-be2a-24a6fef27960" providerId="ADAL" clId="{B4973B01-F198-431B-B126-9DB147DC568C}" dt="2023-01-17T07:48:39.864" v="3951" actId="1076"/>
          <ac:grpSpMkLst>
            <pc:docMk/>
            <pc:sldMk cId="2963389307" sldId="307"/>
            <ac:grpSpMk id="3" creationId="{22155C03-FC02-801D-F585-0BA8F75FD1C4}"/>
          </ac:grpSpMkLst>
        </pc:grpChg>
        <pc:picChg chg="add del mod">
          <ac:chgData name="劉　冠廷" userId="157cb8b2-10c8-4c98-be2a-24a6fef27960" providerId="ADAL" clId="{B4973B01-F198-431B-B126-9DB147DC568C}" dt="2023-01-16T11:02:14.127" v="1766" actId="478"/>
          <ac:picMkLst>
            <pc:docMk/>
            <pc:sldMk cId="2963389307" sldId="307"/>
            <ac:picMk id="6" creationId="{45E7270B-6B8B-7942-6FAD-37E6D5C2B5A3}"/>
          </ac:picMkLst>
        </pc:picChg>
        <pc:picChg chg="del">
          <ac:chgData name="劉　冠廷" userId="157cb8b2-10c8-4c98-be2a-24a6fef27960" providerId="ADAL" clId="{B4973B01-F198-431B-B126-9DB147DC568C}" dt="2023-01-16T11:01:52.818" v="1759" actId="478"/>
          <ac:picMkLst>
            <pc:docMk/>
            <pc:sldMk cId="2963389307" sldId="307"/>
            <ac:picMk id="11" creationId="{3FEAB91B-3317-CCBB-12A2-8D80B7A989F6}"/>
          </ac:picMkLst>
        </pc:picChg>
        <pc:picChg chg="add mod">
          <ac:chgData name="劉　冠廷" userId="157cb8b2-10c8-4c98-be2a-24a6fef27960" providerId="ADAL" clId="{B4973B01-F198-431B-B126-9DB147DC568C}" dt="2023-01-16T11:03:19.302" v="1774" actId="1076"/>
          <ac:picMkLst>
            <pc:docMk/>
            <pc:sldMk cId="2963389307" sldId="307"/>
            <ac:picMk id="12" creationId="{7F773D30-301B-86C2-65A1-DE6093D3A708}"/>
          </ac:picMkLst>
        </pc:picChg>
      </pc:sldChg>
      <pc:sldChg chg="del">
        <pc:chgData name="劉　冠廷" userId="157cb8b2-10c8-4c98-be2a-24a6fef27960" providerId="ADAL" clId="{B4973B01-F198-431B-B126-9DB147DC568C}" dt="2023-01-16T10:01:33.162" v="970" actId="2696"/>
        <pc:sldMkLst>
          <pc:docMk/>
          <pc:sldMk cId="2274265196" sldId="312"/>
        </pc:sldMkLst>
      </pc:sldChg>
      <pc:sldChg chg="del">
        <pc:chgData name="劉　冠廷" userId="157cb8b2-10c8-4c98-be2a-24a6fef27960" providerId="ADAL" clId="{B4973B01-F198-431B-B126-9DB147DC568C}" dt="2023-01-16T01:03:45.424" v="2" actId="2696"/>
        <pc:sldMkLst>
          <pc:docMk/>
          <pc:sldMk cId="1834519409" sldId="313"/>
        </pc:sldMkLst>
      </pc:sldChg>
      <pc:sldChg chg="addSp delSp modSp mod delAnim modAnim">
        <pc:chgData name="劉　冠廷" userId="157cb8b2-10c8-4c98-be2a-24a6fef27960" providerId="ADAL" clId="{B4973B01-F198-431B-B126-9DB147DC568C}" dt="2023-01-24T01:10:05.225" v="9451" actId="58"/>
        <pc:sldMkLst>
          <pc:docMk/>
          <pc:sldMk cId="3323810030" sldId="314"/>
        </pc:sldMkLst>
        <pc:spChg chg="mod">
          <ac:chgData name="劉　冠廷" userId="157cb8b2-10c8-4c98-be2a-24a6fef27960" providerId="ADAL" clId="{B4973B01-F198-431B-B126-9DB147DC568C}" dt="2023-01-16T23:46:06.711" v="2164" actId="1076"/>
          <ac:spMkLst>
            <pc:docMk/>
            <pc:sldMk cId="3323810030" sldId="314"/>
            <ac:spMk id="7" creationId="{72F4F1B8-C881-8E21-AF84-508DA83AA33A}"/>
          </ac:spMkLst>
        </pc:spChg>
        <pc:spChg chg="add mod">
          <ac:chgData name="劉　冠廷" userId="157cb8b2-10c8-4c98-be2a-24a6fef27960" providerId="ADAL" clId="{B4973B01-F198-431B-B126-9DB147DC568C}" dt="2023-01-24T01:10:05.225" v="9451" actId="58"/>
          <ac:spMkLst>
            <pc:docMk/>
            <pc:sldMk cId="3323810030" sldId="314"/>
            <ac:spMk id="11" creationId="{7A3F33C5-6AF7-7E46-E4D5-61BF40D158D3}"/>
          </ac:spMkLst>
        </pc:spChg>
        <pc:spChg chg="add mod">
          <ac:chgData name="劉　冠廷" userId="157cb8b2-10c8-4c98-be2a-24a6fef27960" providerId="ADAL" clId="{B4973B01-F198-431B-B126-9DB147DC568C}" dt="2023-01-17T01:11:27.198" v="2643"/>
          <ac:spMkLst>
            <pc:docMk/>
            <pc:sldMk cId="3323810030" sldId="314"/>
            <ac:spMk id="12" creationId="{3C3DFB1A-07C2-5FDB-A177-0922F2678B46}"/>
          </ac:spMkLst>
        </pc:spChg>
        <pc:spChg chg="del">
          <ac:chgData name="劉　冠廷" userId="157cb8b2-10c8-4c98-be2a-24a6fef27960" providerId="ADAL" clId="{B4973B01-F198-431B-B126-9DB147DC568C}" dt="2023-01-17T01:11:27.033" v="2642" actId="478"/>
          <ac:spMkLst>
            <pc:docMk/>
            <pc:sldMk cId="3323810030" sldId="314"/>
            <ac:spMk id="110" creationId="{00000000-0000-0000-0000-000000000000}"/>
          </ac:spMkLst>
        </pc:spChg>
        <pc:grpChg chg="add del mod">
          <ac:chgData name="劉　冠廷" userId="157cb8b2-10c8-4c98-be2a-24a6fef27960" providerId="ADAL" clId="{B4973B01-F198-431B-B126-9DB147DC568C}" dt="2023-01-17T01:33:17.926" v="3057" actId="478"/>
          <ac:grpSpMkLst>
            <pc:docMk/>
            <pc:sldMk cId="3323810030" sldId="314"/>
            <ac:grpSpMk id="3" creationId="{22155C03-FC02-801D-F585-0BA8F75FD1C4}"/>
          </ac:grpSpMkLst>
        </pc:grpChg>
        <pc:picChg chg="add del mod">
          <ac:chgData name="劉　冠廷" userId="157cb8b2-10c8-4c98-be2a-24a6fef27960" providerId="ADAL" clId="{B4973B01-F198-431B-B126-9DB147DC568C}" dt="2023-01-17T01:33:18.869" v="3058" actId="478"/>
          <ac:picMkLst>
            <pc:docMk/>
            <pc:sldMk cId="3323810030" sldId="314"/>
            <ac:picMk id="6" creationId="{366032A7-F628-A697-2DEA-C94EA0AAE3AF}"/>
          </ac:picMkLst>
        </pc:picChg>
        <pc:picChg chg="del mod">
          <ac:chgData name="劉　冠廷" userId="157cb8b2-10c8-4c98-be2a-24a6fef27960" providerId="ADAL" clId="{B4973B01-F198-431B-B126-9DB147DC568C}" dt="2023-01-16T23:44:10.725" v="2094" actId="478"/>
          <ac:picMkLst>
            <pc:docMk/>
            <pc:sldMk cId="3323810030" sldId="314"/>
            <ac:picMk id="13" creationId="{D4A2329C-1488-85B7-3D5C-63DAD0AD682C}"/>
          </ac:picMkLst>
        </pc:picChg>
        <pc:picChg chg="add mod">
          <ac:chgData name="劉　冠廷" userId="157cb8b2-10c8-4c98-be2a-24a6fef27960" providerId="ADAL" clId="{B4973B01-F198-431B-B126-9DB147DC568C}" dt="2023-01-17T01:34:14.420" v="3060" actId="1076"/>
          <ac:picMkLst>
            <pc:docMk/>
            <pc:sldMk cId="3323810030" sldId="314"/>
            <ac:picMk id="15" creationId="{973ACF43-EFD4-8533-A131-5848DF7321F1}"/>
          </ac:picMkLst>
        </pc:picChg>
      </pc:sldChg>
      <pc:sldChg chg="add del">
        <pc:chgData name="劉　冠廷" userId="157cb8b2-10c8-4c98-be2a-24a6fef27960" providerId="ADAL" clId="{B4973B01-F198-431B-B126-9DB147DC568C}" dt="2023-01-16T23:46:26.366" v="2167" actId="2696"/>
        <pc:sldMkLst>
          <pc:docMk/>
          <pc:sldMk cId="1473995868" sldId="315"/>
        </pc:sldMkLst>
      </pc:sldChg>
      <pc:sldChg chg="addSp delSp modSp add mod ord modAnim modShow">
        <pc:chgData name="劉　冠廷" userId="157cb8b2-10c8-4c98-be2a-24a6fef27960" providerId="ADAL" clId="{B4973B01-F198-431B-B126-9DB147DC568C}" dt="2023-01-22T08:58:47.338" v="8768" actId="729"/>
        <pc:sldMkLst>
          <pc:docMk/>
          <pc:sldMk cId="4224430582" sldId="315"/>
        </pc:sldMkLst>
        <pc:spChg chg="mod">
          <ac:chgData name="劉　冠廷" userId="157cb8b2-10c8-4c98-be2a-24a6fef27960" providerId="ADAL" clId="{B4973B01-F198-431B-B126-9DB147DC568C}" dt="2023-01-19T09:17:59.916" v="5147" actId="207"/>
          <ac:spMkLst>
            <pc:docMk/>
            <pc:sldMk cId="4224430582" sldId="315"/>
            <ac:spMk id="3" creationId="{058A6C34-2F58-2D43-1983-A544E541C291}"/>
          </ac:spMkLst>
        </pc:spChg>
        <pc:picChg chg="add del mod">
          <ac:chgData name="劉　冠廷" userId="157cb8b2-10c8-4c98-be2a-24a6fef27960" providerId="ADAL" clId="{B4973B01-F198-431B-B126-9DB147DC568C}" dt="2023-01-17T01:19:12.971" v="2790" actId="478"/>
          <ac:picMkLst>
            <pc:docMk/>
            <pc:sldMk cId="4224430582" sldId="315"/>
            <ac:picMk id="5" creationId="{A08B0660-C686-7BCA-960B-0951C265ED52}"/>
          </ac:picMkLst>
        </pc:picChg>
        <pc:picChg chg="del">
          <ac:chgData name="劉　冠廷" userId="157cb8b2-10c8-4c98-be2a-24a6fef27960" providerId="ADAL" clId="{B4973B01-F198-431B-B126-9DB147DC568C}" dt="2023-01-17T01:14:37.098" v="2701" actId="478"/>
          <ac:picMkLst>
            <pc:docMk/>
            <pc:sldMk cId="4224430582" sldId="315"/>
            <ac:picMk id="7" creationId="{5B36236F-8B80-9FF7-93E6-A5C2C86258C1}"/>
          </ac:picMkLst>
        </pc:picChg>
        <pc:picChg chg="add del mod">
          <ac:chgData name="劉　冠廷" userId="157cb8b2-10c8-4c98-be2a-24a6fef27960" providerId="ADAL" clId="{B4973B01-F198-431B-B126-9DB147DC568C}" dt="2023-01-17T01:20:08.640" v="2805" actId="478"/>
          <ac:picMkLst>
            <pc:docMk/>
            <pc:sldMk cId="4224430582" sldId="315"/>
            <ac:picMk id="8" creationId="{D900B3DE-0707-B644-2A63-EB51BD451866}"/>
          </ac:picMkLst>
        </pc:picChg>
        <pc:picChg chg="del">
          <ac:chgData name="劉　冠廷" userId="157cb8b2-10c8-4c98-be2a-24a6fef27960" providerId="ADAL" clId="{B4973B01-F198-431B-B126-9DB147DC568C}" dt="2023-01-17T01:14:37.308" v="2702" actId="478"/>
          <ac:picMkLst>
            <pc:docMk/>
            <pc:sldMk cId="4224430582" sldId="315"/>
            <ac:picMk id="9" creationId="{1369B5AC-0123-E4BC-9428-C700D6E08434}"/>
          </ac:picMkLst>
        </pc:picChg>
        <pc:picChg chg="add del mod">
          <ac:chgData name="劉　冠廷" userId="157cb8b2-10c8-4c98-be2a-24a6fef27960" providerId="ADAL" clId="{B4973B01-F198-431B-B126-9DB147DC568C}" dt="2023-01-17T01:20:12.273" v="2806" actId="478"/>
          <ac:picMkLst>
            <pc:docMk/>
            <pc:sldMk cId="4224430582" sldId="315"/>
            <ac:picMk id="11" creationId="{E89321A2-FA8D-4354-B19B-4CBEA7916CB7}"/>
          </ac:picMkLst>
        </pc:picChg>
        <pc:picChg chg="add del mod">
          <ac:chgData name="劉　冠廷" userId="157cb8b2-10c8-4c98-be2a-24a6fef27960" providerId="ADAL" clId="{B4973B01-F198-431B-B126-9DB147DC568C}" dt="2023-01-17T01:20:27.559" v="2813" actId="478"/>
          <ac:picMkLst>
            <pc:docMk/>
            <pc:sldMk cId="4224430582" sldId="315"/>
            <ac:picMk id="13" creationId="{0E3C9E53-3B91-4937-8228-9AC96941C8BF}"/>
          </ac:picMkLst>
        </pc:picChg>
        <pc:picChg chg="add del mod">
          <ac:chgData name="劉　冠廷" userId="157cb8b2-10c8-4c98-be2a-24a6fef27960" providerId="ADAL" clId="{B4973B01-F198-431B-B126-9DB147DC568C}" dt="2023-01-17T01:20:47.163" v="2820" actId="478"/>
          <ac:picMkLst>
            <pc:docMk/>
            <pc:sldMk cId="4224430582" sldId="315"/>
            <ac:picMk id="15" creationId="{462A872B-3645-2E71-E4F0-DBFD55287552}"/>
          </ac:picMkLst>
        </pc:picChg>
        <pc:picChg chg="add mod">
          <ac:chgData name="劉　冠廷" userId="157cb8b2-10c8-4c98-be2a-24a6fef27960" providerId="ADAL" clId="{B4973B01-F198-431B-B126-9DB147DC568C}" dt="2023-01-17T01:21:13.199" v="2827" actId="1076"/>
          <ac:picMkLst>
            <pc:docMk/>
            <pc:sldMk cId="4224430582" sldId="315"/>
            <ac:picMk id="17" creationId="{2FA7E3FD-85BF-071A-9E4C-E5C8101062D0}"/>
          </ac:picMkLst>
        </pc:picChg>
      </pc:sldChg>
      <pc:sldChg chg="addSp delSp modSp add mod modAnim modShow">
        <pc:chgData name="劉　冠廷" userId="157cb8b2-10c8-4c98-be2a-24a6fef27960" providerId="ADAL" clId="{B4973B01-F198-431B-B126-9DB147DC568C}" dt="2023-01-22T08:58:47.338" v="8768" actId="729"/>
        <pc:sldMkLst>
          <pc:docMk/>
          <pc:sldMk cId="1985885721" sldId="316"/>
        </pc:sldMkLst>
        <pc:spChg chg="mod">
          <ac:chgData name="劉　冠廷" userId="157cb8b2-10c8-4c98-be2a-24a6fef27960" providerId="ADAL" clId="{B4973B01-F198-431B-B126-9DB147DC568C}" dt="2023-01-19T09:18:02.851" v="5148" actId="207"/>
          <ac:spMkLst>
            <pc:docMk/>
            <pc:sldMk cId="1985885721" sldId="316"/>
            <ac:spMk id="3" creationId="{058A6C34-2F58-2D43-1983-A544E541C291}"/>
          </ac:spMkLst>
        </pc:spChg>
        <pc:picChg chg="add mod">
          <ac:chgData name="劉　冠廷" userId="157cb8b2-10c8-4c98-be2a-24a6fef27960" providerId="ADAL" clId="{B4973B01-F198-431B-B126-9DB147DC568C}" dt="2023-01-17T01:21:44.877" v="2835" actId="1076"/>
          <ac:picMkLst>
            <pc:docMk/>
            <pc:sldMk cId="1985885721" sldId="316"/>
            <ac:picMk id="5" creationId="{9E0992B9-9CB4-1173-8A6D-D3360CE2DCF8}"/>
          </ac:picMkLst>
        </pc:picChg>
        <pc:picChg chg="del">
          <ac:chgData name="劉　冠廷" userId="157cb8b2-10c8-4c98-be2a-24a6fef27960" providerId="ADAL" clId="{B4973B01-F198-431B-B126-9DB147DC568C}" dt="2023-01-17T01:21:27.080" v="2829" actId="478"/>
          <ac:picMkLst>
            <pc:docMk/>
            <pc:sldMk cId="1985885721" sldId="316"/>
            <ac:picMk id="17" creationId="{2FA7E3FD-85BF-071A-9E4C-E5C8101062D0}"/>
          </ac:picMkLst>
        </pc:picChg>
      </pc:sldChg>
      <pc:sldChg chg="del">
        <pc:chgData name="劉　冠廷" userId="157cb8b2-10c8-4c98-be2a-24a6fef27960" providerId="ADAL" clId="{B4973B01-F198-431B-B126-9DB147DC568C}" dt="2023-01-16T11:08:15.576" v="1871" actId="2696"/>
        <pc:sldMkLst>
          <pc:docMk/>
          <pc:sldMk cId="3685269761" sldId="316"/>
        </pc:sldMkLst>
      </pc:sldChg>
      <pc:sldChg chg="addSp delSp modSp add mod modAnim">
        <pc:chgData name="劉　冠廷" userId="157cb8b2-10c8-4c98-be2a-24a6fef27960" providerId="ADAL" clId="{B4973B01-F198-431B-B126-9DB147DC568C}" dt="2023-01-24T01:13:28.704" v="9452" actId="207"/>
        <pc:sldMkLst>
          <pc:docMk/>
          <pc:sldMk cId="1306961523" sldId="317"/>
        </pc:sldMkLst>
        <pc:spChg chg="mod">
          <ac:chgData name="劉　冠廷" userId="157cb8b2-10c8-4c98-be2a-24a6fef27960" providerId="ADAL" clId="{B4973B01-F198-431B-B126-9DB147DC568C}" dt="2023-01-24T01:13:28.704" v="9452" actId="207"/>
          <ac:spMkLst>
            <pc:docMk/>
            <pc:sldMk cId="1306961523" sldId="317"/>
            <ac:spMk id="3" creationId="{058A6C34-2F58-2D43-1983-A544E541C291}"/>
          </ac:spMkLst>
        </pc:spChg>
        <pc:spChg chg="add mod">
          <ac:chgData name="劉　冠廷" userId="157cb8b2-10c8-4c98-be2a-24a6fef27960" providerId="ADAL" clId="{B4973B01-F198-431B-B126-9DB147DC568C}" dt="2023-01-23T08:23:19.480" v="9337"/>
          <ac:spMkLst>
            <pc:docMk/>
            <pc:sldMk cId="1306961523" sldId="317"/>
            <ac:spMk id="4" creationId="{8162D0EB-6FB2-6E63-A351-F4913F4A30B2}"/>
          </ac:spMkLst>
        </pc:spChg>
        <pc:picChg chg="add mod">
          <ac:chgData name="劉　冠廷" userId="157cb8b2-10c8-4c98-be2a-24a6fef27960" providerId="ADAL" clId="{B4973B01-F198-431B-B126-9DB147DC568C}" dt="2023-01-17T01:22:07.534" v="2842" actId="1076"/>
          <ac:picMkLst>
            <pc:docMk/>
            <pc:sldMk cId="1306961523" sldId="317"/>
            <ac:picMk id="5" creationId="{2962ED73-1EE3-B06A-71D2-A4F57CE4EC4C}"/>
          </ac:picMkLst>
        </pc:picChg>
        <pc:picChg chg="add mod">
          <ac:chgData name="劉　冠廷" userId="157cb8b2-10c8-4c98-be2a-24a6fef27960" providerId="ADAL" clId="{B4973B01-F198-431B-B126-9DB147DC568C}" dt="2023-01-17T08:41:23.659" v="4028" actId="1076"/>
          <ac:picMkLst>
            <pc:docMk/>
            <pc:sldMk cId="1306961523" sldId="317"/>
            <ac:picMk id="6" creationId="{9B972C76-F34E-1B97-A511-F4017CD3293A}"/>
          </ac:picMkLst>
        </pc:picChg>
        <pc:picChg chg="add mod">
          <ac:chgData name="劉　冠廷" userId="157cb8b2-10c8-4c98-be2a-24a6fef27960" providerId="ADAL" clId="{B4973B01-F198-431B-B126-9DB147DC568C}" dt="2023-01-19T08:23:16.982" v="4898" actId="1076"/>
          <ac:picMkLst>
            <pc:docMk/>
            <pc:sldMk cId="1306961523" sldId="317"/>
            <ac:picMk id="7" creationId="{480D3EC0-E95B-1C21-ADA7-A55D0C3CA6F1}"/>
          </ac:picMkLst>
        </pc:picChg>
        <pc:picChg chg="del">
          <ac:chgData name="劉　冠廷" userId="157cb8b2-10c8-4c98-be2a-24a6fef27960" providerId="ADAL" clId="{B4973B01-F198-431B-B126-9DB147DC568C}" dt="2023-01-17T01:21:58.659" v="2837" actId="478"/>
          <ac:picMkLst>
            <pc:docMk/>
            <pc:sldMk cId="1306961523" sldId="317"/>
            <ac:picMk id="7" creationId="{5B36236F-8B80-9FF7-93E6-A5C2C86258C1}"/>
          </ac:picMkLst>
        </pc:picChg>
        <pc:picChg chg="add mod">
          <ac:chgData name="劉　冠廷" userId="157cb8b2-10c8-4c98-be2a-24a6fef27960" providerId="ADAL" clId="{B4973B01-F198-431B-B126-9DB147DC568C}" dt="2023-01-17T01:22:16.917" v="2846" actId="1076"/>
          <ac:picMkLst>
            <pc:docMk/>
            <pc:sldMk cId="1306961523" sldId="317"/>
            <ac:picMk id="8" creationId="{E074E00B-C732-16B9-E49E-7CF6BBCF62B6}"/>
          </ac:picMkLst>
        </pc:picChg>
        <pc:picChg chg="del">
          <ac:chgData name="劉　冠廷" userId="157cb8b2-10c8-4c98-be2a-24a6fef27960" providerId="ADAL" clId="{B4973B01-F198-431B-B126-9DB147DC568C}" dt="2023-01-17T01:21:58.953" v="2838" actId="478"/>
          <ac:picMkLst>
            <pc:docMk/>
            <pc:sldMk cId="1306961523" sldId="317"/>
            <ac:picMk id="9" creationId="{1369B5AC-0123-E4BC-9428-C700D6E08434}"/>
          </ac:picMkLst>
        </pc:picChg>
        <pc:picChg chg="add del mod">
          <ac:chgData name="劉　冠廷" userId="157cb8b2-10c8-4c98-be2a-24a6fef27960" providerId="ADAL" clId="{B4973B01-F198-431B-B126-9DB147DC568C}" dt="2023-01-19T08:23:11.302" v="4894" actId="478"/>
          <ac:picMkLst>
            <pc:docMk/>
            <pc:sldMk cId="1306961523" sldId="317"/>
            <ac:picMk id="11" creationId="{383E54A9-11ED-988B-9B0A-D3283E63687D}"/>
          </ac:picMkLst>
        </pc:picChg>
        <pc:picChg chg="del">
          <ac:chgData name="劉　冠廷" userId="157cb8b2-10c8-4c98-be2a-24a6fef27960" providerId="ADAL" clId="{B4973B01-F198-431B-B126-9DB147DC568C}" dt="2023-01-17T01:22:37.395" v="2847" actId="478"/>
          <ac:picMkLst>
            <pc:docMk/>
            <pc:sldMk cId="1306961523" sldId="317"/>
            <ac:picMk id="12" creationId="{6ECFCA15-6C1D-48AD-5E3E-DD14D5FC2EDB}"/>
          </ac:picMkLst>
        </pc:picChg>
      </pc:sldChg>
      <pc:sldChg chg="addSp delSp modSp add mod modAnim modShow">
        <pc:chgData name="劉　冠廷" userId="157cb8b2-10c8-4c98-be2a-24a6fef27960" providerId="ADAL" clId="{B4973B01-F198-431B-B126-9DB147DC568C}" dt="2023-01-23T11:51:09.839" v="9412" actId="729"/>
        <pc:sldMkLst>
          <pc:docMk/>
          <pc:sldMk cId="2275902528" sldId="318"/>
        </pc:sldMkLst>
        <pc:spChg chg="mod">
          <ac:chgData name="劉　冠廷" userId="157cb8b2-10c8-4c98-be2a-24a6fef27960" providerId="ADAL" clId="{B4973B01-F198-431B-B126-9DB147DC568C}" dt="2023-01-19T09:17:46.884" v="5145" actId="207"/>
          <ac:spMkLst>
            <pc:docMk/>
            <pc:sldMk cId="2275902528" sldId="318"/>
            <ac:spMk id="3" creationId="{058A6C34-2F58-2D43-1983-A544E541C291}"/>
          </ac:spMkLst>
        </pc:spChg>
        <pc:graphicFrameChg chg="add mod">
          <ac:chgData name="劉　冠廷" userId="157cb8b2-10c8-4c98-be2a-24a6fef27960" providerId="ADAL" clId="{B4973B01-F198-431B-B126-9DB147DC568C}" dt="2023-01-19T10:59:07.571" v="5211" actId="113"/>
          <ac:graphicFrameMkLst>
            <pc:docMk/>
            <pc:sldMk cId="2275902528" sldId="318"/>
            <ac:graphicFrameMk id="8" creationId="{4A33F647-8118-3477-1447-A6A50430B14F}"/>
          </ac:graphicFrameMkLst>
        </pc:graphicFrameChg>
        <pc:graphicFrameChg chg="add mod">
          <ac:chgData name="劉　冠廷" userId="157cb8b2-10c8-4c98-be2a-24a6fef27960" providerId="ADAL" clId="{B4973B01-F198-431B-B126-9DB147DC568C}" dt="2023-01-19T10:59:13.462" v="5212"/>
          <ac:graphicFrameMkLst>
            <pc:docMk/>
            <pc:sldMk cId="2275902528" sldId="318"/>
            <ac:graphicFrameMk id="9" creationId="{CB3DADDE-62BB-680E-603B-1963AD54382E}"/>
          </ac:graphicFrameMkLst>
        </pc:graphicFrameChg>
        <pc:graphicFrameChg chg="add del mod">
          <ac:chgData name="劉　冠廷" userId="157cb8b2-10c8-4c98-be2a-24a6fef27960" providerId="ADAL" clId="{B4973B01-F198-431B-B126-9DB147DC568C}" dt="2023-01-19T09:08:48.668" v="5088" actId="478"/>
          <ac:graphicFrameMkLst>
            <pc:docMk/>
            <pc:sldMk cId="2275902528" sldId="318"/>
            <ac:graphicFrameMk id="12" creationId="{6E3824D3-B6F9-34AA-683B-24C0CE764BDB}"/>
          </ac:graphicFrameMkLst>
        </pc:graphicFrameChg>
        <pc:graphicFrameChg chg="add mod">
          <ac:chgData name="劉　冠廷" userId="157cb8b2-10c8-4c98-be2a-24a6fef27960" providerId="ADAL" clId="{B4973B01-F198-431B-B126-9DB147DC568C}" dt="2023-01-19T10:58:40.842" v="5207" actId="113"/>
          <ac:graphicFrameMkLst>
            <pc:docMk/>
            <pc:sldMk cId="2275902528" sldId="318"/>
            <ac:graphicFrameMk id="13" creationId="{EACB6AC0-15F6-E421-BD34-56D87A322C5C}"/>
          </ac:graphicFrameMkLst>
        </pc:graphicFrameChg>
        <pc:picChg chg="add del mod">
          <ac:chgData name="劉　冠廷" userId="157cb8b2-10c8-4c98-be2a-24a6fef27960" providerId="ADAL" clId="{B4973B01-F198-431B-B126-9DB147DC568C}" dt="2023-01-19T08:51:05.617" v="4925" actId="478"/>
          <ac:picMkLst>
            <pc:docMk/>
            <pc:sldMk cId="2275902528" sldId="318"/>
            <ac:picMk id="5" creationId="{DBF740F7-17C8-1A2D-E697-E8F53C932B0A}"/>
          </ac:picMkLst>
        </pc:picChg>
        <pc:picChg chg="mod">
          <ac:chgData name="劉　冠廷" userId="157cb8b2-10c8-4c98-be2a-24a6fef27960" providerId="ADAL" clId="{B4973B01-F198-431B-B126-9DB147DC568C}" dt="2023-01-19T09:14:34.549" v="5137" actId="1076"/>
          <ac:picMkLst>
            <pc:docMk/>
            <pc:sldMk cId="2275902528" sldId="318"/>
            <ac:picMk id="7" creationId="{5B36236F-8B80-9FF7-93E6-A5C2C86258C1}"/>
          </ac:picMkLst>
        </pc:picChg>
        <pc:picChg chg="del">
          <ac:chgData name="劉　冠廷" userId="157cb8b2-10c8-4c98-be2a-24a6fef27960" providerId="ADAL" clId="{B4973B01-F198-431B-B126-9DB147DC568C}" dt="2023-01-17T01:23:26.207" v="2860" actId="478"/>
          <ac:picMkLst>
            <pc:docMk/>
            <pc:sldMk cId="2275902528" sldId="318"/>
            <ac:picMk id="9" creationId="{1369B5AC-0123-E4BC-9428-C700D6E08434}"/>
          </ac:picMkLst>
        </pc:picChg>
        <pc:picChg chg="add mod">
          <ac:chgData name="劉　冠廷" userId="157cb8b2-10c8-4c98-be2a-24a6fef27960" providerId="ADAL" clId="{B4973B01-F198-431B-B126-9DB147DC568C}" dt="2023-01-19T09:03:31.987" v="5058" actId="1076"/>
          <ac:picMkLst>
            <pc:docMk/>
            <pc:sldMk cId="2275902528" sldId="318"/>
            <ac:picMk id="11" creationId="{79FD94FC-9A36-9237-6C06-C95A67E87D6E}"/>
          </ac:picMkLst>
        </pc:picChg>
        <pc:picChg chg="del">
          <ac:chgData name="劉　冠廷" userId="157cb8b2-10c8-4c98-be2a-24a6fef27960" providerId="ADAL" clId="{B4973B01-F198-431B-B126-9DB147DC568C}" dt="2023-01-17T01:23:14.421" v="2854" actId="478"/>
          <ac:picMkLst>
            <pc:docMk/>
            <pc:sldMk cId="2275902528" sldId="318"/>
            <ac:picMk id="12" creationId="{6ECFCA15-6C1D-48AD-5E3E-DD14D5FC2EDB}"/>
          </ac:picMkLst>
        </pc:picChg>
      </pc:sldChg>
      <pc:sldChg chg="addSp delSp modSp add mod addAnim delAnim modAnim">
        <pc:chgData name="劉　冠廷" userId="157cb8b2-10c8-4c98-be2a-24a6fef27960" providerId="ADAL" clId="{B4973B01-F198-431B-B126-9DB147DC568C}" dt="2023-01-23T07:11:27.911" v="9226" actId="478"/>
        <pc:sldMkLst>
          <pc:docMk/>
          <pc:sldMk cId="1848831344" sldId="319"/>
        </pc:sldMkLst>
        <pc:spChg chg="add del mod">
          <ac:chgData name="劉　冠廷" userId="157cb8b2-10c8-4c98-be2a-24a6fef27960" providerId="ADAL" clId="{B4973B01-F198-431B-B126-9DB147DC568C}" dt="2023-01-23T06:32:04.257" v="9218" actId="478"/>
          <ac:spMkLst>
            <pc:docMk/>
            <pc:sldMk cId="1848831344" sldId="319"/>
            <ac:spMk id="3" creationId="{E5BD2FFB-A72B-6DC2-46B0-029D8ED750A7}"/>
          </ac:spMkLst>
        </pc:spChg>
        <pc:spChg chg="del mod">
          <ac:chgData name="劉　冠廷" userId="157cb8b2-10c8-4c98-be2a-24a6fef27960" providerId="ADAL" clId="{B4973B01-F198-431B-B126-9DB147DC568C}" dt="2023-01-23T06:32:02.802" v="9217" actId="478"/>
          <ac:spMkLst>
            <pc:docMk/>
            <pc:sldMk cId="1848831344" sldId="319"/>
            <ac:spMk id="4" creationId="{D58DB9BA-47A0-9076-C4DB-A897043DAECB}"/>
          </ac:spMkLst>
        </pc:spChg>
        <pc:spChg chg="add del mod">
          <ac:chgData name="劉　冠廷" userId="157cb8b2-10c8-4c98-be2a-24a6fef27960" providerId="ADAL" clId="{B4973B01-F198-431B-B126-9DB147DC568C}" dt="2023-01-23T06:32:21.900" v="9219" actId="1076"/>
          <ac:spMkLst>
            <pc:docMk/>
            <pc:sldMk cId="1848831344" sldId="319"/>
            <ac:spMk id="5" creationId="{F2AFD658-F038-3017-24AE-74BC8BD9D54F}"/>
          </ac:spMkLst>
        </pc:spChg>
        <pc:spChg chg="add del mod">
          <ac:chgData name="劉　冠廷" userId="157cb8b2-10c8-4c98-be2a-24a6fef27960" providerId="ADAL" clId="{B4973B01-F198-431B-B126-9DB147DC568C}" dt="2023-01-22T08:54:29.673" v="8650"/>
          <ac:spMkLst>
            <pc:docMk/>
            <pc:sldMk cId="1848831344" sldId="319"/>
            <ac:spMk id="6" creationId="{F3BE5D19-826B-8E51-19BB-9E78F89D0126}"/>
          </ac:spMkLst>
        </pc:spChg>
        <pc:spChg chg="del topLvl">
          <ac:chgData name="劉　冠廷" userId="157cb8b2-10c8-4c98-be2a-24a6fef27960" providerId="ADAL" clId="{B4973B01-F198-431B-B126-9DB147DC568C}" dt="2023-01-17T02:46:33.223" v="3610" actId="478"/>
          <ac:spMkLst>
            <pc:docMk/>
            <pc:sldMk cId="1848831344" sldId="319"/>
            <ac:spMk id="7" creationId="{72F4F1B8-C881-8E21-AF84-508DA83AA33A}"/>
          </ac:spMkLst>
        </pc:spChg>
        <pc:spChg chg="add del mod">
          <ac:chgData name="劉　冠廷" userId="157cb8b2-10c8-4c98-be2a-24a6fef27960" providerId="ADAL" clId="{B4973B01-F198-431B-B126-9DB147DC568C}" dt="2023-01-23T07:11:27.911" v="9226" actId="478"/>
          <ac:spMkLst>
            <pc:docMk/>
            <pc:sldMk cId="1848831344" sldId="319"/>
            <ac:spMk id="7" creationId="{D5510D46-8D4F-48AE-9991-FDCB0D495DFB}"/>
          </ac:spMkLst>
        </pc:spChg>
        <pc:spChg chg="add del mod topLvl">
          <ac:chgData name="劉　冠廷" userId="157cb8b2-10c8-4c98-be2a-24a6fef27960" providerId="ADAL" clId="{B4973B01-F198-431B-B126-9DB147DC568C}" dt="2023-01-23T06:32:02.123" v="9216" actId="478"/>
          <ac:spMkLst>
            <pc:docMk/>
            <pc:sldMk cId="1848831344" sldId="319"/>
            <ac:spMk id="8" creationId="{3D098B7C-07FF-20FB-563B-64029957386B}"/>
          </ac:spMkLst>
        </pc:spChg>
        <pc:spChg chg="del topLvl">
          <ac:chgData name="劉　冠廷" userId="157cb8b2-10c8-4c98-be2a-24a6fef27960" providerId="ADAL" clId="{B4973B01-F198-431B-B126-9DB147DC568C}" dt="2023-01-17T02:46:35.837" v="3614" actId="478"/>
          <ac:spMkLst>
            <pc:docMk/>
            <pc:sldMk cId="1848831344" sldId="319"/>
            <ac:spMk id="9" creationId="{05528334-D5E1-EE3A-7667-3F7CB9EC9A3C}"/>
          </ac:spMkLst>
        </pc:spChg>
        <pc:spChg chg="add mod">
          <ac:chgData name="劉　冠廷" userId="157cb8b2-10c8-4c98-be2a-24a6fef27960" providerId="ADAL" clId="{B4973B01-F198-431B-B126-9DB147DC568C}" dt="2023-01-23T06:32:30.964" v="9223" actId="14100"/>
          <ac:spMkLst>
            <pc:docMk/>
            <pc:sldMk cId="1848831344" sldId="319"/>
            <ac:spMk id="9" creationId="{262572DD-D4A0-B97D-5D7B-E773B691260F}"/>
          </ac:spMkLst>
        </pc:spChg>
        <pc:spChg chg="del mod">
          <ac:chgData name="劉　冠廷" userId="157cb8b2-10c8-4c98-be2a-24a6fef27960" providerId="ADAL" clId="{B4973B01-F198-431B-B126-9DB147DC568C}" dt="2023-01-17T02:46:33.223" v="3612"/>
          <ac:spMkLst>
            <pc:docMk/>
            <pc:sldMk cId="1848831344" sldId="319"/>
            <ac:spMk id="14" creationId="{0C750CD6-921E-590D-92D6-18EE8BB2BDA2}"/>
          </ac:spMkLst>
        </pc:spChg>
        <pc:grpChg chg="del">
          <ac:chgData name="劉　冠廷" userId="157cb8b2-10c8-4c98-be2a-24a6fef27960" providerId="ADAL" clId="{B4973B01-F198-431B-B126-9DB147DC568C}" dt="2023-01-17T02:46:33.223" v="3610" actId="478"/>
          <ac:grpSpMkLst>
            <pc:docMk/>
            <pc:sldMk cId="1848831344" sldId="319"/>
            <ac:grpSpMk id="3" creationId="{22155C03-FC02-801D-F585-0BA8F75FD1C4}"/>
          </ac:grpSpMkLst>
        </pc:grpChg>
        <pc:grpChg chg="del mod topLvl">
          <ac:chgData name="劉　冠廷" userId="157cb8b2-10c8-4c98-be2a-24a6fef27960" providerId="ADAL" clId="{B4973B01-F198-431B-B126-9DB147DC568C}" dt="2023-01-17T02:46:35.837" v="3614" actId="478"/>
          <ac:grpSpMkLst>
            <pc:docMk/>
            <pc:sldMk cId="1848831344" sldId="319"/>
            <ac:grpSpMk id="5" creationId="{BEA2F0C5-5921-3706-DBE7-7D560EAA1F3B}"/>
          </ac:grpSpMkLst>
        </pc:grpChg>
        <pc:picChg chg="del">
          <ac:chgData name="劉　冠廷" userId="157cb8b2-10c8-4c98-be2a-24a6fef27960" providerId="ADAL" clId="{B4973B01-F198-431B-B126-9DB147DC568C}" dt="2023-01-17T02:46:27.855" v="3608" actId="478"/>
          <ac:picMkLst>
            <pc:docMk/>
            <pc:sldMk cId="1848831344" sldId="319"/>
            <ac:picMk id="12" creationId="{7F773D30-301B-86C2-65A1-DE6093D3A708}"/>
          </ac:picMkLst>
        </pc:picChg>
      </pc:sldChg>
      <pc:sldChg chg="addSp delSp modSp add mod delAnim modAnim">
        <pc:chgData name="劉　冠廷" userId="157cb8b2-10c8-4c98-be2a-24a6fef27960" providerId="ADAL" clId="{B4973B01-F198-431B-B126-9DB147DC568C}" dt="2023-01-24T04:22:57.462" v="9468" actId="478"/>
        <pc:sldMkLst>
          <pc:docMk/>
          <pc:sldMk cId="4057825959" sldId="320"/>
        </pc:sldMkLst>
        <pc:spChg chg="add mod">
          <ac:chgData name="劉　冠廷" userId="157cb8b2-10c8-4c98-be2a-24a6fef27960" providerId="ADAL" clId="{B4973B01-F198-431B-B126-9DB147DC568C}" dt="2023-01-24T04:22:45.990" v="9467" actId="1076"/>
          <ac:spMkLst>
            <pc:docMk/>
            <pc:sldMk cId="4057825959" sldId="320"/>
            <ac:spMk id="3" creationId="{0906E3BC-B1FE-B7FB-B404-FF35794EF687}"/>
          </ac:spMkLst>
        </pc:spChg>
        <pc:spChg chg="del">
          <ac:chgData name="劉　冠廷" userId="157cb8b2-10c8-4c98-be2a-24a6fef27960" providerId="ADAL" clId="{B4973B01-F198-431B-B126-9DB147DC568C}" dt="2023-01-17T07:13:10.478" v="3634" actId="478"/>
          <ac:spMkLst>
            <pc:docMk/>
            <pc:sldMk cId="4057825959" sldId="320"/>
            <ac:spMk id="3" creationId="{B1615BC4-A5BD-7F99-66BA-3F88976CCB53}"/>
          </ac:spMkLst>
        </pc:spChg>
        <pc:spChg chg="add mod">
          <ac:chgData name="劉　冠廷" userId="157cb8b2-10c8-4c98-be2a-24a6fef27960" providerId="ADAL" clId="{B4973B01-F198-431B-B126-9DB147DC568C}" dt="2023-01-19T06:59:36.033" v="4046" actId="1076"/>
          <ac:spMkLst>
            <pc:docMk/>
            <pc:sldMk cId="4057825959" sldId="320"/>
            <ac:spMk id="4" creationId="{2A2C5DD7-6831-64C1-CEC4-4D435650A9A4}"/>
          </ac:spMkLst>
        </pc:spChg>
        <pc:spChg chg="del topLvl">
          <ac:chgData name="劉　冠廷" userId="157cb8b2-10c8-4c98-be2a-24a6fef27960" providerId="ADAL" clId="{B4973B01-F198-431B-B126-9DB147DC568C}" dt="2023-01-17T07:13:06.858" v="3632" actId="478"/>
          <ac:spMkLst>
            <pc:docMk/>
            <pc:sldMk cId="4057825959" sldId="320"/>
            <ac:spMk id="6" creationId="{E709673C-02A3-3250-17B6-43631D7F63D2}"/>
          </ac:spMkLst>
        </pc:spChg>
        <pc:spChg chg="del">
          <ac:chgData name="劉　冠廷" userId="157cb8b2-10c8-4c98-be2a-24a6fef27960" providerId="ADAL" clId="{B4973B01-F198-431B-B126-9DB147DC568C}" dt="2023-01-17T07:13:08.800" v="3633" actId="478"/>
          <ac:spMkLst>
            <pc:docMk/>
            <pc:sldMk cId="4057825959" sldId="320"/>
            <ac:spMk id="21" creationId="{A1CE8685-CD6D-FE60-116F-AA955D0B2023}"/>
          </ac:spMkLst>
        </pc:spChg>
        <pc:spChg chg="mod">
          <ac:chgData name="劉　冠廷" userId="157cb8b2-10c8-4c98-be2a-24a6fef27960" providerId="ADAL" clId="{B4973B01-F198-431B-B126-9DB147DC568C}" dt="2023-01-17T07:18:12.344" v="3666" actId="1076"/>
          <ac:spMkLst>
            <pc:docMk/>
            <pc:sldMk cId="4057825959" sldId="320"/>
            <ac:spMk id="110" creationId="{00000000-0000-0000-0000-000000000000}"/>
          </ac:spMkLst>
        </pc:spChg>
        <pc:spChg chg="del topLvl">
          <ac:chgData name="劉　冠廷" userId="157cb8b2-10c8-4c98-be2a-24a6fef27960" providerId="ADAL" clId="{B4973B01-F198-431B-B126-9DB147DC568C}" dt="2023-01-17T07:13:05.219" v="3629" actId="478"/>
          <ac:spMkLst>
            <pc:docMk/>
            <pc:sldMk cId="4057825959" sldId="320"/>
            <ac:spMk id="111" creationId="{00000000-0000-0000-0000-000000000000}"/>
          </ac:spMkLst>
        </pc:spChg>
        <pc:grpChg chg="del">
          <ac:chgData name="劉　冠廷" userId="157cb8b2-10c8-4c98-be2a-24a6fef27960" providerId="ADAL" clId="{B4973B01-F198-431B-B126-9DB147DC568C}" dt="2023-01-17T07:13:05.219" v="3629" actId="478"/>
          <ac:grpSpMkLst>
            <pc:docMk/>
            <pc:sldMk cId="4057825959" sldId="320"/>
            <ac:grpSpMk id="10" creationId="{5ACC5C0B-49E0-3459-9161-2591228F0573}"/>
          </ac:grpSpMkLst>
        </pc:grpChg>
        <pc:grpChg chg="del">
          <ac:chgData name="劉　冠廷" userId="157cb8b2-10c8-4c98-be2a-24a6fef27960" providerId="ADAL" clId="{B4973B01-F198-431B-B126-9DB147DC568C}" dt="2023-01-17T07:13:03.499" v="3628" actId="478"/>
          <ac:grpSpMkLst>
            <pc:docMk/>
            <pc:sldMk cId="4057825959" sldId="320"/>
            <ac:grpSpMk id="44" creationId="{77EB4B12-977A-3D24-6E89-A11451A9AD43}"/>
          </ac:grpSpMkLst>
        </pc:grpChg>
        <pc:picChg chg="add mod">
          <ac:chgData name="劉　冠廷" userId="157cb8b2-10c8-4c98-be2a-24a6fef27960" providerId="ADAL" clId="{B4973B01-F198-431B-B126-9DB147DC568C}" dt="2023-01-24T04:22:29.314" v="9460" actId="14100"/>
          <ac:picMkLst>
            <pc:docMk/>
            <pc:sldMk cId="4057825959" sldId="320"/>
            <ac:picMk id="5" creationId="{BE361FDC-22BC-E61F-86F0-8FD48F62D9DA}"/>
          </ac:picMkLst>
        </pc:picChg>
        <pc:picChg chg="add mod modCrop">
          <ac:chgData name="劉　冠廷" userId="157cb8b2-10c8-4c98-be2a-24a6fef27960" providerId="ADAL" clId="{B4973B01-F198-431B-B126-9DB147DC568C}" dt="2023-01-24T04:22:33.115" v="9463" actId="1076"/>
          <ac:picMkLst>
            <pc:docMk/>
            <pc:sldMk cId="4057825959" sldId="320"/>
            <ac:picMk id="8" creationId="{57737469-7FAE-BC09-296D-1545F083D4B2}"/>
          </ac:picMkLst>
        </pc:picChg>
        <pc:picChg chg="del">
          <ac:chgData name="劉　冠廷" userId="157cb8b2-10c8-4c98-be2a-24a6fef27960" providerId="ADAL" clId="{B4973B01-F198-431B-B126-9DB147DC568C}" dt="2023-01-17T07:13:05.768" v="3630" actId="478"/>
          <ac:picMkLst>
            <pc:docMk/>
            <pc:sldMk cId="4057825959" sldId="320"/>
            <ac:picMk id="40" creationId="{8CFC29B7-0F7D-D07D-669E-D7B1E6C9F492}"/>
          </ac:picMkLst>
        </pc:picChg>
        <pc:picChg chg="del">
          <ac:chgData name="劉　冠廷" userId="157cb8b2-10c8-4c98-be2a-24a6fef27960" providerId="ADAL" clId="{B4973B01-F198-431B-B126-9DB147DC568C}" dt="2023-01-17T07:13:06.092" v="3631" actId="478"/>
          <ac:picMkLst>
            <pc:docMk/>
            <pc:sldMk cId="4057825959" sldId="320"/>
            <ac:picMk id="42" creationId="{FF49AD9B-84C7-48BA-E21B-8A4459F8C92C}"/>
          </ac:picMkLst>
        </pc:picChg>
        <pc:inkChg chg="del">
          <ac:chgData name="劉　冠廷" userId="157cb8b2-10c8-4c98-be2a-24a6fef27960" providerId="ADAL" clId="{B4973B01-F198-431B-B126-9DB147DC568C}" dt="2023-01-24T04:22:57.462" v="9468" actId="478"/>
          <ac:inkMkLst>
            <pc:docMk/>
            <pc:sldMk cId="4057825959" sldId="320"/>
            <ac:inkMk id="26" creationId="{C9B13F44-246F-6596-B733-7907816508CC}"/>
          </ac:inkMkLst>
        </pc:inkChg>
      </pc:sldChg>
      <pc:sldChg chg="delSp modSp add del mod">
        <pc:chgData name="劉　冠廷" userId="157cb8b2-10c8-4c98-be2a-24a6fef27960" providerId="ADAL" clId="{B4973B01-F198-431B-B126-9DB147DC568C}" dt="2023-01-21T02:56:28.519" v="8374" actId="2696"/>
        <pc:sldMkLst>
          <pc:docMk/>
          <pc:sldMk cId="3717813537" sldId="321"/>
        </pc:sldMkLst>
        <pc:picChg chg="mod">
          <ac:chgData name="劉　冠廷" userId="157cb8b2-10c8-4c98-be2a-24a6fef27960" providerId="ADAL" clId="{B4973B01-F198-431B-B126-9DB147DC568C}" dt="2023-01-21T02:31:10.204" v="7579" actId="1076"/>
          <ac:picMkLst>
            <pc:docMk/>
            <pc:sldMk cId="3717813537" sldId="321"/>
            <ac:picMk id="10" creationId="{05E02BD5-2066-4E28-551D-39A45774691F}"/>
          </ac:picMkLst>
        </pc:picChg>
        <pc:picChg chg="del">
          <ac:chgData name="劉　冠廷" userId="157cb8b2-10c8-4c98-be2a-24a6fef27960" providerId="ADAL" clId="{B4973B01-F198-431B-B126-9DB147DC568C}" dt="2023-01-21T02:31:07.064" v="7576" actId="478"/>
          <ac:picMkLst>
            <pc:docMk/>
            <pc:sldMk cId="3717813537" sldId="321"/>
            <ac:picMk id="11" creationId="{F9F9D29F-A8CB-B4DB-7601-9DF0BFADD88C}"/>
          </ac:picMkLst>
        </pc:picChg>
      </pc:sldChg>
      <pc:sldChg chg="modSp add mod">
        <pc:chgData name="劉　冠廷" userId="157cb8b2-10c8-4c98-be2a-24a6fef27960" providerId="ADAL" clId="{B4973B01-F198-431B-B126-9DB147DC568C}" dt="2023-01-23T11:22:10.043" v="9369" actId="20577"/>
        <pc:sldMkLst>
          <pc:docMk/>
          <pc:sldMk cId="2145356720" sldId="322"/>
        </pc:sldMkLst>
        <pc:spChg chg="mod">
          <ac:chgData name="劉　冠廷" userId="157cb8b2-10c8-4c98-be2a-24a6fef27960" providerId="ADAL" clId="{B4973B01-F198-431B-B126-9DB147DC568C}" dt="2023-01-21T01:02:24.749" v="6386" actId="1076"/>
          <ac:spMkLst>
            <pc:docMk/>
            <pc:sldMk cId="2145356720" sldId="322"/>
            <ac:spMk id="4" creationId="{4A2D8BCC-46EF-7E14-0E8E-6353DDB7C283}"/>
          </ac:spMkLst>
        </pc:spChg>
        <pc:spChg chg="mod">
          <ac:chgData name="劉　冠廷" userId="157cb8b2-10c8-4c98-be2a-24a6fef27960" providerId="ADAL" clId="{B4973B01-F198-431B-B126-9DB147DC568C}" dt="2023-01-23T11:22:10.043" v="9369" actId="20577"/>
          <ac:spMkLst>
            <pc:docMk/>
            <pc:sldMk cId="2145356720" sldId="322"/>
            <ac:spMk id="7" creationId="{72F4F1B8-C881-8E21-AF84-508DA83AA33A}"/>
          </ac:spMkLst>
        </pc:spChg>
        <pc:spChg chg="mod">
          <ac:chgData name="劉　冠廷" userId="157cb8b2-10c8-4c98-be2a-24a6fef27960" providerId="ADAL" clId="{B4973B01-F198-431B-B126-9DB147DC568C}" dt="2023-01-21T01:01:47.432" v="6354" actId="14100"/>
          <ac:spMkLst>
            <pc:docMk/>
            <pc:sldMk cId="2145356720" sldId="322"/>
            <ac:spMk id="9" creationId="{05528334-D5E1-EE3A-7667-3F7CB9EC9A3C}"/>
          </ac:spMkLst>
        </pc:spChg>
        <pc:grpChg chg="mod">
          <ac:chgData name="劉　冠廷" userId="157cb8b2-10c8-4c98-be2a-24a6fef27960" providerId="ADAL" clId="{B4973B01-F198-431B-B126-9DB147DC568C}" dt="2023-01-21T01:03:07.540" v="6393" actId="1076"/>
          <ac:grpSpMkLst>
            <pc:docMk/>
            <pc:sldMk cId="2145356720" sldId="322"/>
            <ac:grpSpMk id="3" creationId="{22155C03-FC02-801D-F585-0BA8F75FD1C4}"/>
          </ac:grpSpMkLst>
        </pc:grpChg>
        <pc:picChg chg="mod">
          <ac:chgData name="劉　冠廷" userId="157cb8b2-10c8-4c98-be2a-24a6fef27960" providerId="ADAL" clId="{B4973B01-F198-431B-B126-9DB147DC568C}" dt="2023-01-21T01:02:39.573" v="6392" actId="1076"/>
          <ac:picMkLst>
            <pc:docMk/>
            <pc:sldMk cId="2145356720" sldId="322"/>
            <ac:picMk id="11" creationId="{758820FB-A2E9-97E0-304B-48A781C15907}"/>
          </ac:picMkLst>
        </pc:picChg>
      </pc:sldChg>
      <pc:sldChg chg="new del">
        <pc:chgData name="劉　冠廷" userId="157cb8b2-10c8-4c98-be2a-24a6fef27960" providerId="ADAL" clId="{B4973B01-F198-431B-B126-9DB147DC568C}" dt="2023-01-20T06:55:25.825" v="5638" actId="2696"/>
        <pc:sldMkLst>
          <pc:docMk/>
          <pc:sldMk cId="3124085684" sldId="322"/>
        </pc:sldMkLst>
      </pc:sldChg>
      <pc:sldChg chg="addSp delSp modSp add mod">
        <pc:chgData name="劉　冠廷" userId="157cb8b2-10c8-4c98-be2a-24a6fef27960" providerId="ADAL" clId="{B4973B01-F198-431B-B126-9DB147DC568C}" dt="2023-01-24T01:31:47.596" v="9459" actId="20577"/>
        <pc:sldMkLst>
          <pc:docMk/>
          <pc:sldMk cId="2773660105" sldId="323"/>
        </pc:sldMkLst>
        <pc:spChg chg="mod">
          <ac:chgData name="劉　冠廷" userId="157cb8b2-10c8-4c98-be2a-24a6fef27960" providerId="ADAL" clId="{B4973B01-F198-431B-B126-9DB147DC568C}" dt="2023-01-21T01:27:16.258" v="6486" actId="1076"/>
          <ac:spMkLst>
            <pc:docMk/>
            <pc:sldMk cId="2773660105" sldId="323"/>
            <ac:spMk id="4" creationId="{D58DB9BA-47A0-9076-C4DB-A897043DAECB}"/>
          </ac:spMkLst>
        </pc:spChg>
        <pc:spChg chg="add del mod">
          <ac:chgData name="劉　冠廷" userId="157cb8b2-10c8-4c98-be2a-24a6fef27960" providerId="ADAL" clId="{B4973B01-F198-431B-B126-9DB147DC568C}" dt="2023-01-23T02:39:06.894" v="9056" actId="767"/>
          <ac:spMkLst>
            <pc:docMk/>
            <pc:sldMk cId="2773660105" sldId="323"/>
            <ac:spMk id="6" creationId="{CD3664E9-5EB7-8471-75B3-72CBE4E61EF1}"/>
          </ac:spMkLst>
        </pc:spChg>
        <pc:spChg chg="mod">
          <ac:chgData name="劉　冠廷" userId="157cb8b2-10c8-4c98-be2a-24a6fef27960" providerId="ADAL" clId="{B4973B01-F198-431B-B126-9DB147DC568C}" dt="2023-01-21T02:15:36.993" v="7567" actId="1076"/>
          <ac:spMkLst>
            <pc:docMk/>
            <pc:sldMk cId="2773660105" sldId="323"/>
            <ac:spMk id="7" creationId="{72F4F1B8-C881-8E21-AF84-508DA83AA33A}"/>
          </ac:spMkLst>
        </pc:spChg>
        <pc:spChg chg="mod">
          <ac:chgData name="劉　冠廷" userId="157cb8b2-10c8-4c98-be2a-24a6fef27960" providerId="ADAL" clId="{B4973B01-F198-431B-B126-9DB147DC568C}" dt="2023-01-21T02:15:42.424" v="7568" actId="14100"/>
          <ac:spMkLst>
            <pc:docMk/>
            <pc:sldMk cId="2773660105" sldId="323"/>
            <ac:spMk id="9" creationId="{05528334-D5E1-EE3A-7667-3F7CB9EC9A3C}"/>
          </ac:spMkLst>
        </pc:spChg>
        <pc:spChg chg="add mod">
          <ac:chgData name="劉　冠廷" userId="157cb8b2-10c8-4c98-be2a-24a6fef27960" providerId="ADAL" clId="{B4973B01-F198-431B-B126-9DB147DC568C}" dt="2023-01-23T05:47:04.780" v="9211" actId="1076"/>
          <ac:spMkLst>
            <pc:docMk/>
            <pc:sldMk cId="2773660105" sldId="323"/>
            <ac:spMk id="11" creationId="{B9FB0D9B-AD51-AB90-5142-E3474ABBBB08}"/>
          </ac:spMkLst>
        </pc:spChg>
        <pc:spChg chg="add mod">
          <ac:chgData name="劉　冠廷" userId="157cb8b2-10c8-4c98-be2a-24a6fef27960" providerId="ADAL" clId="{B4973B01-F198-431B-B126-9DB147DC568C}" dt="2023-01-23T05:47:15.325" v="9213" actId="1076"/>
          <ac:spMkLst>
            <pc:docMk/>
            <pc:sldMk cId="2773660105" sldId="323"/>
            <ac:spMk id="12" creationId="{7391F267-4DA5-045A-F88A-1461C72222DC}"/>
          </ac:spMkLst>
        </pc:spChg>
        <pc:spChg chg="add mod">
          <ac:chgData name="劉　冠廷" userId="157cb8b2-10c8-4c98-be2a-24a6fef27960" providerId="ADAL" clId="{B4973B01-F198-431B-B126-9DB147DC568C}" dt="2023-01-23T05:46:44.856" v="9209" actId="1076"/>
          <ac:spMkLst>
            <pc:docMk/>
            <pc:sldMk cId="2773660105" sldId="323"/>
            <ac:spMk id="13" creationId="{7B7AED1C-7283-C122-561A-DB7C8D64A90F}"/>
          </ac:spMkLst>
        </pc:spChg>
        <pc:spChg chg="mod">
          <ac:chgData name="劉　冠廷" userId="157cb8b2-10c8-4c98-be2a-24a6fef27960" providerId="ADAL" clId="{B4973B01-F198-431B-B126-9DB147DC568C}" dt="2023-01-24T01:31:47.596" v="9459" actId="20577"/>
          <ac:spMkLst>
            <pc:docMk/>
            <pc:sldMk cId="2773660105" sldId="323"/>
            <ac:spMk id="14" creationId="{0C750CD6-921E-590D-92D6-18EE8BB2BDA2}"/>
          </ac:spMkLst>
        </pc:spChg>
        <pc:spChg chg="add del mod ord">
          <ac:chgData name="劉　冠廷" userId="157cb8b2-10c8-4c98-be2a-24a6fef27960" providerId="ADAL" clId="{B4973B01-F198-431B-B126-9DB147DC568C}" dt="2023-01-21T02:02:02.200" v="7185" actId="478"/>
          <ac:spMkLst>
            <pc:docMk/>
            <pc:sldMk cId="2773660105" sldId="323"/>
            <ac:spMk id="19" creationId="{8DC382A8-973B-EFD7-9EE6-25BE01964B46}"/>
          </ac:spMkLst>
        </pc:spChg>
        <pc:grpChg chg="mod">
          <ac:chgData name="劉　冠廷" userId="157cb8b2-10c8-4c98-be2a-24a6fef27960" providerId="ADAL" clId="{B4973B01-F198-431B-B126-9DB147DC568C}" dt="2023-01-23T02:34:09.392" v="9049" actId="1076"/>
          <ac:grpSpMkLst>
            <pc:docMk/>
            <pc:sldMk cId="2773660105" sldId="323"/>
            <ac:grpSpMk id="3" creationId="{22155C03-FC02-801D-F585-0BA8F75FD1C4}"/>
          </ac:grpSpMkLst>
        </pc:grpChg>
        <pc:picChg chg="add mod">
          <ac:chgData name="劉　冠廷" userId="157cb8b2-10c8-4c98-be2a-24a6fef27960" providerId="ADAL" clId="{B4973B01-F198-431B-B126-9DB147DC568C}" dt="2023-01-23T05:47:02.603" v="9210" actId="1076"/>
          <ac:picMkLst>
            <pc:docMk/>
            <pc:sldMk cId="2773660105" sldId="323"/>
            <ac:picMk id="10" creationId="{78F9E5E4-BDAE-390F-FCE9-DF930807D717}"/>
          </ac:picMkLst>
        </pc:picChg>
        <pc:picChg chg="del">
          <ac:chgData name="劉　冠廷" userId="157cb8b2-10c8-4c98-be2a-24a6fef27960" providerId="ADAL" clId="{B4973B01-F198-431B-B126-9DB147DC568C}" dt="2023-01-21T01:10:50.536" v="6471" actId="478"/>
          <ac:picMkLst>
            <pc:docMk/>
            <pc:sldMk cId="2773660105" sldId="323"/>
            <ac:picMk id="12" creationId="{7F773D30-301B-86C2-65A1-DE6093D3A708}"/>
          </ac:picMkLst>
        </pc:picChg>
        <pc:picChg chg="add del mod">
          <ac:chgData name="劉　冠廷" userId="157cb8b2-10c8-4c98-be2a-24a6fef27960" providerId="ADAL" clId="{B4973B01-F198-431B-B126-9DB147DC568C}" dt="2023-01-21T01:56:28.532" v="7153" actId="478"/>
          <ac:picMkLst>
            <pc:docMk/>
            <pc:sldMk cId="2773660105" sldId="323"/>
            <ac:picMk id="13" creationId="{DDD6417A-2EF5-0651-8868-3B1CEBBCBFDE}"/>
          </ac:picMkLst>
        </pc:picChg>
        <pc:picChg chg="add del mod">
          <ac:chgData name="劉　冠廷" userId="157cb8b2-10c8-4c98-be2a-24a6fef27960" providerId="ADAL" clId="{B4973B01-F198-431B-B126-9DB147DC568C}" dt="2023-01-21T01:58:11.862" v="7159" actId="478"/>
          <ac:picMkLst>
            <pc:docMk/>
            <pc:sldMk cId="2773660105" sldId="323"/>
            <ac:picMk id="16" creationId="{464C263F-3D52-68E2-E822-1E487EC337DA}"/>
          </ac:picMkLst>
        </pc:picChg>
        <pc:picChg chg="add mod">
          <ac:chgData name="劉　冠廷" userId="157cb8b2-10c8-4c98-be2a-24a6fef27960" providerId="ADAL" clId="{B4973B01-F198-431B-B126-9DB147DC568C}" dt="2023-01-23T05:47:12.213" v="9212" actId="1076"/>
          <ac:picMkLst>
            <pc:docMk/>
            <pc:sldMk cId="2773660105" sldId="323"/>
            <ac:picMk id="18" creationId="{FF28E125-4D6A-BFAA-F0B6-C79BFF2A9CC6}"/>
          </ac:picMkLst>
        </pc:picChg>
        <pc:picChg chg="add del mod">
          <ac:chgData name="劉　冠廷" userId="157cb8b2-10c8-4c98-be2a-24a6fef27960" providerId="ADAL" clId="{B4973B01-F198-431B-B126-9DB147DC568C}" dt="2023-01-21T02:10:18.860" v="7421" actId="478"/>
          <ac:picMkLst>
            <pc:docMk/>
            <pc:sldMk cId="2773660105" sldId="323"/>
            <ac:picMk id="21" creationId="{50299306-98C7-A35F-A727-193D6FE81635}"/>
          </ac:picMkLst>
        </pc:picChg>
        <pc:picChg chg="add mod">
          <ac:chgData name="劉　冠廷" userId="157cb8b2-10c8-4c98-be2a-24a6fef27960" providerId="ADAL" clId="{B4973B01-F198-431B-B126-9DB147DC568C}" dt="2023-01-23T05:46:42.288" v="9208" actId="1076"/>
          <ac:picMkLst>
            <pc:docMk/>
            <pc:sldMk cId="2773660105" sldId="323"/>
            <ac:picMk id="23" creationId="{1C7BE9D9-B5A3-95AC-D92F-1EAB47BAACDC}"/>
          </ac:picMkLst>
        </pc:picChg>
        <pc:inkChg chg="add">
          <ac:chgData name="劉　冠廷" userId="157cb8b2-10c8-4c98-be2a-24a6fef27960" providerId="ADAL" clId="{B4973B01-F198-431B-B126-9DB147DC568C}" dt="2023-01-21T02:13:10.072" v="7447" actId="9405"/>
          <ac:inkMkLst>
            <pc:docMk/>
            <pc:sldMk cId="2773660105" sldId="323"/>
            <ac:inkMk id="24" creationId="{4CC7BE30-A290-F026-169C-CD8BDD020747}"/>
          </ac:inkMkLst>
        </pc:inkChg>
        <pc:inkChg chg="add del">
          <ac:chgData name="劉　冠廷" userId="157cb8b2-10c8-4c98-be2a-24a6fef27960" providerId="ADAL" clId="{B4973B01-F198-431B-B126-9DB147DC568C}" dt="2023-01-21T02:13:13.174" v="7449" actId="9405"/>
          <ac:inkMkLst>
            <pc:docMk/>
            <pc:sldMk cId="2773660105" sldId="323"/>
            <ac:inkMk id="25" creationId="{AFDD98E0-FF31-86C1-6084-BE8E4AC00D8E}"/>
          </ac:inkMkLst>
        </pc:inkChg>
        <pc:inkChg chg="add">
          <ac:chgData name="劉　冠廷" userId="157cb8b2-10c8-4c98-be2a-24a6fef27960" providerId="ADAL" clId="{B4973B01-F198-431B-B126-9DB147DC568C}" dt="2023-01-21T02:13:16.318" v="7450" actId="9405"/>
          <ac:inkMkLst>
            <pc:docMk/>
            <pc:sldMk cId="2773660105" sldId="323"/>
            <ac:inkMk id="26" creationId="{A5683478-F3D3-E09F-CEFB-7A75CBD52F90}"/>
          </ac:inkMkLst>
        </pc:inkChg>
        <pc:inkChg chg="add">
          <ac:chgData name="劉　冠廷" userId="157cb8b2-10c8-4c98-be2a-24a6fef27960" providerId="ADAL" clId="{B4973B01-F198-431B-B126-9DB147DC568C}" dt="2023-01-21T02:13:17.609" v="7451" actId="9405"/>
          <ac:inkMkLst>
            <pc:docMk/>
            <pc:sldMk cId="2773660105" sldId="323"/>
            <ac:inkMk id="27" creationId="{4AC6CE7B-0431-0978-30C6-78E234E3D865}"/>
          </ac:inkMkLst>
        </pc:inkChg>
        <pc:inkChg chg="add">
          <ac:chgData name="劉　冠廷" userId="157cb8b2-10c8-4c98-be2a-24a6fef27960" providerId="ADAL" clId="{B4973B01-F198-431B-B126-9DB147DC568C}" dt="2023-01-21T02:13:18.709" v="7452" actId="9405"/>
          <ac:inkMkLst>
            <pc:docMk/>
            <pc:sldMk cId="2773660105" sldId="323"/>
            <ac:inkMk id="28" creationId="{3DFD2C97-5534-E62A-FA0F-C3CCD8F6290B}"/>
          </ac:inkMkLst>
        </pc:inkChg>
        <pc:inkChg chg="add del">
          <ac:chgData name="劉　冠廷" userId="157cb8b2-10c8-4c98-be2a-24a6fef27960" providerId="ADAL" clId="{B4973B01-F198-431B-B126-9DB147DC568C}" dt="2023-01-21T02:13:21.648" v="7454" actId="9405"/>
          <ac:inkMkLst>
            <pc:docMk/>
            <pc:sldMk cId="2773660105" sldId="323"/>
            <ac:inkMk id="29" creationId="{77A66FE1-5DF3-FD51-3F6C-5B8631169D2E}"/>
          </ac:inkMkLst>
        </pc:inkChg>
        <pc:inkChg chg="add del">
          <ac:chgData name="劉　冠廷" userId="157cb8b2-10c8-4c98-be2a-24a6fef27960" providerId="ADAL" clId="{B4973B01-F198-431B-B126-9DB147DC568C}" dt="2023-01-21T02:13:25.910" v="7456" actId="9405"/>
          <ac:inkMkLst>
            <pc:docMk/>
            <pc:sldMk cId="2773660105" sldId="323"/>
            <ac:inkMk id="30" creationId="{8EE6A498-C027-EECA-D82E-F7253E471C4A}"/>
          </ac:inkMkLst>
        </pc:inkChg>
      </pc:sldChg>
    </pc:docChg>
  </pc:docChgLst>
  <pc:docChgLst>
    <pc:chgData name="劉　冠廷" userId="157cb8b2-10c8-4c98-be2a-24a6fef27960" providerId="ADAL" clId="{88BA0F28-F26F-48A0-9DC1-56A19E4BC4E4}"/>
    <pc:docChg chg="undo custSel addSld delSld modSld">
      <pc:chgData name="劉　冠廷" userId="157cb8b2-10c8-4c98-be2a-24a6fef27960" providerId="ADAL" clId="{88BA0F28-F26F-48A0-9DC1-56A19E4BC4E4}" dt="2022-01-10T04:32:41.700" v="4258" actId="3626"/>
      <pc:docMkLst>
        <pc:docMk/>
      </pc:docMkLst>
      <pc:sldChg chg="addSp delSp modSp del mod">
        <pc:chgData name="劉　冠廷" userId="157cb8b2-10c8-4c98-be2a-24a6fef27960" providerId="ADAL" clId="{88BA0F28-F26F-48A0-9DC1-56A19E4BC4E4}" dt="2022-01-09T02:40:52.354" v="3" actId="2696"/>
        <pc:sldMkLst>
          <pc:docMk/>
          <pc:sldMk cId="0" sldId="256"/>
        </pc:sldMkLst>
        <pc:spChg chg="add del mod">
          <ac:chgData name="劉　冠廷" userId="157cb8b2-10c8-4c98-be2a-24a6fef27960" providerId="ADAL" clId="{88BA0F28-F26F-48A0-9DC1-56A19E4BC4E4}" dt="2022-01-09T02:40:30.433" v="1" actId="478"/>
          <ac:spMkLst>
            <pc:docMk/>
            <pc:sldMk cId="0" sldId="256"/>
            <ac:spMk id="3" creationId="{03ACEC5F-AE17-46AF-AF0B-5BCEA81C1BFC}"/>
          </ac:spMkLst>
        </pc:spChg>
        <pc:spChg chg="del">
          <ac:chgData name="劉　冠廷" userId="157cb8b2-10c8-4c98-be2a-24a6fef27960" providerId="ADAL" clId="{88BA0F28-F26F-48A0-9DC1-56A19E4BC4E4}" dt="2022-01-09T02:40:28.821" v="0" actId="478"/>
          <ac:spMkLst>
            <pc:docMk/>
            <pc:sldMk cId="0" sldId="256"/>
            <ac:spMk id="84" creationId="{00000000-0000-0000-0000-000000000000}"/>
          </ac:spMkLst>
        </pc:spChg>
        <pc:graphicFrameChg chg="del">
          <ac:chgData name="劉　冠廷" userId="157cb8b2-10c8-4c98-be2a-24a6fef27960" providerId="ADAL" clId="{88BA0F28-F26F-48A0-9DC1-56A19E4BC4E4}" dt="2022-01-09T02:40:32.500" v="2" actId="478"/>
          <ac:graphicFrameMkLst>
            <pc:docMk/>
            <pc:sldMk cId="0" sldId="256"/>
            <ac:graphicFrameMk id="85" creationId="{00000000-0000-0000-0000-000000000000}"/>
          </ac:graphicFrameMkLst>
        </pc:graphicFrameChg>
      </pc:sldChg>
      <pc:sldChg chg="del">
        <pc:chgData name="劉　冠廷" userId="157cb8b2-10c8-4c98-be2a-24a6fef27960" providerId="ADAL" clId="{88BA0F28-F26F-48A0-9DC1-56A19E4BC4E4}" dt="2022-01-09T02:41:00.243" v="4" actId="2696"/>
        <pc:sldMkLst>
          <pc:docMk/>
          <pc:sldMk cId="0" sldId="257"/>
        </pc:sldMkLst>
      </pc:sldChg>
      <pc:sldChg chg="addSp delSp modSp mod modAnim">
        <pc:chgData name="劉　冠廷" userId="157cb8b2-10c8-4c98-be2a-24a6fef27960" providerId="ADAL" clId="{88BA0F28-F26F-48A0-9DC1-56A19E4BC4E4}" dt="2022-01-10T04:29:06.914" v="4238" actId="3626"/>
        <pc:sldMkLst>
          <pc:docMk/>
          <pc:sldMk cId="0" sldId="258"/>
        </pc:sldMkLst>
        <pc:spChg chg="add mod">
          <ac:chgData name="劉　冠廷" userId="157cb8b2-10c8-4c98-be2a-24a6fef27960" providerId="ADAL" clId="{88BA0F28-F26F-48A0-9DC1-56A19E4BC4E4}" dt="2022-01-09T03:16:21.934" v="677" actId="20577"/>
          <ac:spMkLst>
            <pc:docMk/>
            <pc:sldMk cId="0" sldId="258"/>
            <ac:spMk id="2" creationId="{D16696F6-F72A-4595-B4B3-96949ECCC180}"/>
          </ac:spMkLst>
        </pc:spChg>
        <pc:spChg chg="add del">
          <ac:chgData name="劉　冠廷" userId="157cb8b2-10c8-4c98-be2a-24a6fef27960" providerId="ADAL" clId="{88BA0F28-F26F-48A0-9DC1-56A19E4BC4E4}" dt="2022-01-09T03:17:04.444" v="679"/>
          <ac:spMkLst>
            <pc:docMk/>
            <pc:sldMk cId="0" sldId="258"/>
            <ac:spMk id="3" creationId="{382AD413-195C-481F-AB34-04DF3DCE100B}"/>
          </ac:spMkLst>
        </pc:spChg>
        <pc:spChg chg="mod">
          <ac:chgData name="劉　冠廷" userId="157cb8b2-10c8-4c98-be2a-24a6fef27960" providerId="ADAL" clId="{88BA0F28-F26F-48A0-9DC1-56A19E4BC4E4}" dt="2022-01-10T04:29:06.914" v="4238" actId="3626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28:59.386" v="4237" actId="3626"/>
          <ac:spMkLst>
            <pc:docMk/>
            <pc:sldMk cId="0" sldId="258"/>
            <ac:spMk id="111" creationId="{00000000-0000-0000-0000-000000000000}"/>
          </ac:spMkLst>
        </pc:spChg>
        <pc:picChg chg="del">
          <ac:chgData name="劉　冠廷" userId="157cb8b2-10c8-4c98-be2a-24a6fef27960" providerId="ADAL" clId="{88BA0F28-F26F-48A0-9DC1-56A19E4BC4E4}" dt="2022-01-09T02:41:19.598" v="13" actId="478"/>
          <ac:picMkLst>
            <pc:docMk/>
            <pc:sldMk cId="0" sldId="258"/>
            <ac:picMk id="112" creationId="{00000000-0000-0000-0000-000000000000}"/>
          </ac:picMkLst>
        </pc:picChg>
        <pc:picChg chg="del">
          <ac:chgData name="劉　冠廷" userId="157cb8b2-10c8-4c98-be2a-24a6fef27960" providerId="ADAL" clId="{88BA0F28-F26F-48A0-9DC1-56A19E4BC4E4}" dt="2022-01-09T02:41:20.199" v="14" actId="478"/>
          <ac:picMkLst>
            <pc:docMk/>
            <pc:sldMk cId="0" sldId="258"/>
            <ac:picMk id="113" creationId="{00000000-0000-0000-0000-000000000000}"/>
          </ac:picMkLst>
        </pc:picChg>
      </pc:sldChg>
      <pc:sldChg chg="del">
        <pc:chgData name="劉　冠廷" userId="157cb8b2-10c8-4c98-be2a-24a6fef27960" providerId="ADAL" clId="{88BA0F28-F26F-48A0-9DC1-56A19E4BC4E4}" dt="2022-01-10T03:02:29.955" v="2808" actId="2696"/>
        <pc:sldMkLst>
          <pc:docMk/>
          <pc:sldMk cId="0" sldId="259"/>
        </pc:sldMkLst>
      </pc:sldChg>
      <pc:sldChg chg="modSp del mod">
        <pc:chgData name="劉　冠廷" userId="157cb8b2-10c8-4c98-be2a-24a6fef27960" providerId="ADAL" clId="{88BA0F28-F26F-48A0-9DC1-56A19E4BC4E4}" dt="2022-01-10T03:02:29.955" v="2808" actId="2696"/>
        <pc:sldMkLst>
          <pc:docMk/>
          <pc:sldMk cId="0" sldId="260"/>
        </pc:sldMkLst>
        <pc:picChg chg="mod">
          <ac:chgData name="劉　冠廷" userId="157cb8b2-10c8-4c98-be2a-24a6fef27960" providerId="ADAL" clId="{88BA0F28-F26F-48A0-9DC1-56A19E4BC4E4}" dt="2022-01-10T02:43:19.265" v="1366" actId="1076"/>
          <ac:picMkLst>
            <pc:docMk/>
            <pc:sldMk cId="0" sldId="260"/>
            <ac:picMk id="128" creationId="{00000000-0000-0000-0000-000000000000}"/>
          </ac:picMkLst>
        </pc:picChg>
      </pc:sldChg>
      <pc:sldChg chg="del">
        <pc:chgData name="劉　冠廷" userId="157cb8b2-10c8-4c98-be2a-24a6fef27960" providerId="ADAL" clId="{88BA0F28-F26F-48A0-9DC1-56A19E4BC4E4}" dt="2022-01-10T03:02:29.955" v="2808" actId="2696"/>
        <pc:sldMkLst>
          <pc:docMk/>
          <pc:sldMk cId="0" sldId="261"/>
        </pc:sldMkLst>
      </pc:sldChg>
      <pc:sldChg chg="del">
        <pc:chgData name="劉　冠廷" userId="157cb8b2-10c8-4c98-be2a-24a6fef27960" providerId="ADAL" clId="{88BA0F28-F26F-48A0-9DC1-56A19E4BC4E4}" dt="2022-01-10T03:02:41.106" v="2809" actId="2696"/>
        <pc:sldMkLst>
          <pc:docMk/>
          <pc:sldMk cId="0" sldId="262"/>
        </pc:sldMkLst>
      </pc:sldChg>
      <pc:sldChg chg="del">
        <pc:chgData name="劉　冠廷" userId="157cb8b2-10c8-4c98-be2a-24a6fef27960" providerId="ADAL" clId="{88BA0F28-F26F-48A0-9DC1-56A19E4BC4E4}" dt="2022-01-10T03:02:41.106" v="2809" actId="2696"/>
        <pc:sldMkLst>
          <pc:docMk/>
          <pc:sldMk cId="0" sldId="263"/>
        </pc:sldMkLst>
      </pc:sldChg>
      <pc:sldChg chg="del">
        <pc:chgData name="劉　冠廷" userId="157cb8b2-10c8-4c98-be2a-24a6fef27960" providerId="ADAL" clId="{88BA0F28-F26F-48A0-9DC1-56A19E4BC4E4}" dt="2022-01-10T03:02:48.877" v="2810" actId="2696"/>
        <pc:sldMkLst>
          <pc:docMk/>
          <pc:sldMk cId="0" sldId="264"/>
        </pc:sldMkLst>
      </pc:sldChg>
      <pc:sldChg chg="del">
        <pc:chgData name="劉　冠廷" userId="157cb8b2-10c8-4c98-be2a-24a6fef27960" providerId="ADAL" clId="{88BA0F28-F26F-48A0-9DC1-56A19E4BC4E4}" dt="2022-01-10T03:02:48.877" v="2810" actId="2696"/>
        <pc:sldMkLst>
          <pc:docMk/>
          <pc:sldMk cId="0" sldId="265"/>
        </pc:sldMkLst>
      </pc:sldChg>
      <pc:sldChg chg="del">
        <pc:chgData name="劉　冠廷" userId="157cb8b2-10c8-4c98-be2a-24a6fef27960" providerId="ADAL" clId="{88BA0F28-F26F-48A0-9DC1-56A19E4BC4E4}" dt="2022-01-10T03:45:36.102" v="2813" actId="2696"/>
        <pc:sldMkLst>
          <pc:docMk/>
          <pc:sldMk cId="0" sldId="266"/>
        </pc:sldMkLst>
      </pc:sldChg>
      <pc:sldChg chg="del">
        <pc:chgData name="劉　冠廷" userId="157cb8b2-10c8-4c98-be2a-24a6fef27960" providerId="ADAL" clId="{88BA0F28-F26F-48A0-9DC1-56A19E4BC4E4}" dt="2022-01-10T03:45:17.350" v="2812" actId="2696"/>
        <pc:sldMkLst>
          <pc:docMk/>
          <pc:sldMk cId="0" sldId="267"/>
        </pc:sldMkLst>
      </pc:sldChg>
      <pc:sldChg chg="del">
        <pc:chgData name="劉　冠廷" userId="157cb8b2-10c8-4c98-be2a-24a6fef27960" providerId="ADAL" clId="{88BA0F28-F26F-48A0-9DC1-56A19E4BC4E4}" dt="2022-01-10T03:45:06.874" v="2811" actId="2696"/>
        <pc:sldMkLst>
          <pc:docMk/>
          <pc:sldMk cId="0" sldId="268"/>
        </pc:sldMkLst>
      </pc:sldChg>
      <pc:sldChg chg="del">
        <pc:chgData name="劉　冠廷" userId="157cb8b2-10c8-4c98-be2a-24a6fef27960" providerId="ADAL" clId="{88BA0F28-F26F-48A0-9DC1-56A19E4BC4E4}" dt="2022-01-10T03:45:06.874" v="2811" actId="2696"/>
        <pc:sldMkLst>
          <pc:docMk/>
          <pc:sldMk cId="0" sldId="269"/>
        </pc:sldMkLst>
      </pc:sldChg>
      <pc:sldChg chg="del">
        <pc:chgData name="劉　冠廷" userId="157cb8b2-10c8-4c98-be2a-24a6fef27960" providerId="ADAL" clId="{88BA0F28-F26F-48A0-9DC1-56A19E4BC4E4}" dt="2022-01-10T03:45:06.874" v="2811" actId="2696"/>
        <pc:sldMkLst>
          <pc:docMk/>
          <pc:sldMk cId="0" sldId="270"/>
        </pc:sldMkLst>
      </pc:sldChg>
      <pc:sldChg chg="del">
        <pc:chgData name="劉　冠廷" userId="157cb8b2-10c8-4c98-be2a-24a6fef27960" providerId="ADAL" clId="{88BA0F28-F26F-48A0-9DC1-56A19E4BC4E4}" dt="2022-01-10T03:55:13.406" v="2851" actId="2696"/>
        <pc:sldMkLst>
          <pc:docMk/>
          <pc:sldMk cId="0" sldId="271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2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3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4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5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6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7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8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79"/>
        </pc:sldMkLst>
      </pc:sldChg>
      <pc:sldChg chg="del">
        <pc:chgData name="劉　冠廷" userId="157cb8b2-10c8-4c98-be2a-24a6fef27960" providerId="ADAL" clId="{88BA0F28-F26F-48A0-9DC1-56A19E4BC4E4}" dt="2022-01-10T04:22:33.955" v="4141" actId="2696"/>
        <pc:sldMkLst>
          <pc:docMk/>
          <pc:sldMk cId="0" sldId="280"/>
        </pc:sldMkLst>
      </pc:sldChg>
      <pc:sldChg chg="add del">
        <pc:chgData name="劉　冠廷" userId="157cb8b2-10c8-4c98-be2a-24a6fef27960" providerId="ADAL" clId="{88BA0F28-F26F-48A0-9DC1-56A19E4BC4E4}" dt="2022-01-10T03:02:41.106" v="2809" actId="2696"/>
        <pc:sldMkLst>
          <pc:docMk/>
          <pc:sldMk cId="3079017330" sldId="281"/>
        </pc:sldMkLst>
      </pc:sldChg>
      <pc:sldChg chg="addSp delSp modSp add mod modAnim">
        <pc:chgData name="劉　冠廷" userId="157cb8b2-10c8-4c98-be2a-24a6fef27960" providerId="ADAL" clId="{88BA0F28-F26F-48A0-9DC1-56A19E4BC4E4}" dt="2022-01-10T04:32:41.700" v="4258" actId="3626"/>
        <pc:sldMkLst>
          <pc:docMk/>
          <pc:sldMk cId="1890377942" sldId="282"/>
        </pc:sldMkLst>
        <pc:spChg chg="add del mod">
          <ac:chgData name="劉　冠廷" userId="157cb8b2-10c8-4c98-be2a-24a6fef27960" providerId="ADAL" clId="{88BA0F28-F26F-48A0-9DC1-56A19E4BC4E4}" dt="2022-01-09T03:18:23.054" v="723"/>
          <ac:spMkLst>
            <pc:docMk/>
            <pc:sldMk cId="1890377942" sldId="282"/>
            <ac:spMk id="3" creationId="{1F764461-274A-48A4-86E4-690E76E2B1FF}"/>
          </ac:spMkLst>
        </pc:spChg>
        <pc:spChg chg="add mod">
          <ac:chgData name="劉　冠廷" userId="157cb8b2-10c8-4c98-be2a-24a6fef27960" providerId="ADAL" clId="{88BA0F28-F26F-48A0-9DC1-56A19E4BC4E4}" dt="2022-01-10T04:29:24.280" v="4242" actId="3626"/>
          <ac:spMkLst>
            <pc:docMk/>
            <pc:sldMk cId="1890377942" sldId="282"/>
            <ac:spMk id="6" creationId="{9667C3B9-C208-41A1-8942-BBAA423164DA}"/>
          </ac:spMkLst>
        </pc:spChg>
        <pc:spChg chg="add del">
          <ac:chgData name="劉　冠廷" userId="157cb8b2-10c8-4c98-be2a-24a6fef27960" providerId="ADAL" clId="{88BA0F28-F26F-48A0-9DC1-56A19E4BC4E4}" dt="2022-01-09T03:18:51.733" v="728" actId="22"/>
          <ac:spMkLst>
            <pc:docMk/>
            <pc:sldMk cId="1890377942" sldId="282"/>
            <ac:spMk id="9" creationId="{E5A9A3ED-A714-471C-B1E3-96DE8BF37456}"/>
          </ac:spMkLst>
        </pc:spChg>
        <pc:spChg chg="add mod">
          <ac:chgData name="劉　冠廷" userId="157cb8b2-10c8-4c98-be2a-24a6fef27960" providerId="ADAL" clId="{88BA0F28-F26F-48A0-9DC1-56A19E4BC4E4}" dt="2022-01-10T04:29:12.978" v="4240" actId="3626"/>
          <ac:spMkLst>
            <pc:docMk/>
            <pc:sldMk cId="1890377942" sldId="282"/>
            <ac:spMk id="10" creationId="{1126F97D-A819-4C9D-BED8-66CD0519BB31}"/>
          </ac:spMkLst>
        </pc:spChg>
        <pc:spChg chg="mod">
          <ac:chgData name="劉　冠廷" userId="157cb8b2-10c8-4c98-be2a-24a6fef27960" providerId="ADAL" clId="{88BA0F28-F26F-48A0-9DC1-56A19E4BC4E4}" dt="2022-01-10T04:29:10.929" v="4239" actId="3626"/>
          <ac:spMkLst>
            <pc:docMk/>
            <pc:sldMk cId="1890377942" sldId="282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2:41.700" v="4258" actId="3626"/>
          <ac:spMkLst>
            <pc:docMk/>
            <pc:sldMk cId="1890377942" sldId="282"/>
            <ac:spMk id="111" creationId="{00000000-0000-0000-0000-000000000000}"/>
          </ac:spMkLst>
        </pc:spChg>
        <pc:picChg chg="add mod">
          <ac:chgData name="劉　冠廷" userId="157cb8b2-10c8-4c98-be2a-24a6fef27960" providerId="ADAL" clId="{88BA0F28-F26F-48A0-9DC1-56A19E4BC4E4}" dt="2022-01-10T02:38:23.642" v="1024" actId="1076"/>
          <ac:picMkLst>
            <pc:docMk/>
            <pc:sldMk cId="1890377942" sldId="282"/>
            <ac:picMk id="4" creationId="{6CA59AC4-2CAE-4A8A-AEC6-48D3CCD0B9DE}"/>
          </ac:picMkLst>
        </pc:picChg>
        <pc:picChg chg="add mod">
          <ac:chgData name="劉　冠廷" userId="157cb8b2-10c8-4c98-be2a-24a6fef27960" providerId="ADAL" clId="{88BA0F28-F26F-48A0-9DC1-56A19E4BC4E4}" dt="2022-01-10T02:38:56.882" v="1036" actId="1076"/>
          <ac:picMkLst>
            <pc:docMk/>
            <pc:sldMk cId="1890377942" sldId="282"/>
            <ac:picMk id="7" creationId="{6D3DF227-5649-46E5-ABF9-C4E6C3BCEB16}"/>
          </ac:picMkLst>
        </pc:picChg>
        <pc:picChg chg="add mod">
          <ac:chgData name="劉　冠廷" userId="157cb8b2-10c8-4c98-be2a-24a6fef27960" providerId="ADAL" clId="{88BA0F28-F26F-48A0-9DC1-56A19E4BC4E4}" dt="2022-01-10T02:38:42.113" v="1030" actId="1076"/>
          <ac:picMkLst>
            <pc:docMk/>
            <pc:sldMk cId="1890377942" sldId="282"/>
            <ac:picMk id="9" creationId="{7BCA274F-BA8A-43BD-B035-C87DF06EDCC0}"/>
          </ac:picMkLst>
        </pc:picChg>
      </pc:sldChg>
      <pc:sldChg chg="addSp delSp modSp add mod modAnim">
        <pc:chgData name="劉　冠廷" userId="157cb8b2-10c8-4c98-be2a-24a6fef27960" providerId="ADAL" clId="{88BA0F28-F26F-48A0-9DC1-56A19E4BC4E4}" dt="2022-01-10T04:32:37.131" v="4257" actId="3626"/>
        <pc:sldMkLst>
          <pc:docMk/>
          <pc:sldMk cId="3949656781" sldId="283"/>
        </pc:sldMkLst>
        <pc:spChg chg="mod">
          <ac:chgData name="劉　冠廷" userId="157cb8b2-10c8-4c98-be2a-24a6fef27960" providerId="ADAL" clId="{88BA0F28-F26F-48A0-9DC1-56A19E4BC4E4}" dt="2022-01-10T04:29:20.049" v="4241" actId="3626"/>
          <ac:spMkLst>
            <pc:docMk/>
            <pc:sldMk cId="3949656781" sldId="283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29:56.844" v="4246" actId="3626"/>
          <ac:spMkLst>
            <pc:docMk/>
            <pc:sldMk cId="3949656781" sldId="283"/>
            <ac:spMk id="10" creationId="{1126F97D-A819-4C9D-BED8-66CD0519BB31}"/>
          </ac:spMkLst>
        </pc:spChg>
        <pc:spChg chg="add mod">
          <ac:chgData name="劉　冠廷" userId="157cb8b2-10c8-4c98-be2a-24a6fef27960" providerId="ADAL" clId="{88BA0F28-F26F-48A0-9DC1-56A19E4BC4E4}" dt="2022-01-10T03:55:49.484" v="2855" actId="1076"/>
          <ac:spMkLst>
            <pc:docMk/>
            <pc:sldMk cId="3949656781" sldId="283"/>
            <ac:spMk id="13" creationId="{DEF601AF-08AF-40BD-8EAD-DE9FE3187B1A}"/>
          </ac:spMkLst>
        </pc:spChg>
        <pc:spChg chg="add mod">
          <ac:chgData name="劉　冠廷" userId="157cb8b2-10c8-4c98-be2a-24a6fef27960" providerId="ADAL" clId="{88BA0F28-F26F-48A0-9DC1-56A19E4BC4E4}" dt="2022-01-10T02:54:21.703" v="2417" actId="1076"/>
          <ac:spMkLst>
            <pc:docMk/>
            <pc:sldMk cId="3949656781" sldId="283"/>
            <ac:spMk id="14" creationId="{80F350DB-935D-4937-9345-7CA8FE239593}"/>
          </ac:spMkLst>
        </pc:spChg>
        <pc:spChg chg="mod">
          <ac:chgData name="劉　冠廷" userId="157cb8b2-10c8-4c98-be2a-24a6fef27960" providerId="ADAL" clId="{88BA0F28-F26F-48A0-9DC1-56A19E4BC4E4}" dt="2022-01-10T04:29:50.334" v="4245" actId="3626"/>
          <ac:spMkLst>
            <pc:docMk/>
            <pc:sldMk cId="3949656781" sldId="283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2:37.131" v="4257" actId="3626"/>
          <ac:spMkLst>
            <pc:docMk/>
            <pc:sldMk cId="3949656781" sldId="283"/>
            <ac:spMk id="111" creationId="{00000000-0000-0000-0000-000000000000}"/>
          </ac:spMkLst>
        </pc:spChg>
        <pc:spChg chg="add del">
          <ac:chgData name="劉　冠廷" userId="157cb8b2-10c8-4c98-be2a-24a6fef27960" providerId="ADAL" clId="{88BA0F28-F26F-48A0-9DC1-56A19E4BC4E4}" dt="2022-01-10T02:54:25.004" v="2419" actId="478"/>
          <ac:spMkLst>
            <pc:docMk/>
            <pc:sldMk cId="3949656781" sldId="283"/>
            <ac:spMk id="114" creationId="{00000000-0000-0000-0000-000000000000}"/>
          </ac:spMkLst>
        </pc:spChg>
        <pc:picChg chg="add mod">
          <ac:chgData name="劉　冠廷" userId="157cb8b2-10c8-4c98-be2a-24a6fef27960" providerId="ADAL" clId="{88BA0F28-F26F-48A0-9DC1-56A19E4BC4E4}" dt="2022-01-10T02:53:18.215" v="2362" actId="1076"/>
          <ac:picMkLst>
            <pc:docMk/>
            <pc:sldMk cId="3949656781" sldId="283"/>
            <ac:picMk id="4" creationId="{D3B245E4-6626-4A70-BD70-9EF23AB17F76}"/>
          </ac:picMkLst>
        </pc:picChg>
        <pc:picChg chg="add mod">
          <ac:chgData name="劉　冠廷" userId="157cb8b2-10c8-4c98-be2a-24a6fef27960" providerId="ADAL" clId="{88BA0F28-F26F-48A0-9DC1-56A19E4BC4E4}" dt="2022-01-10T02:53:19.343" v="2363" actId="1076"/>
          <ac:picMkLst>
            <pc:docMk/>
            <pc:sldMk cId="3949656781" sldId="283"/>
            <ac:picMk id="7" creationId="{AE91DED8-9215-43BD-82E6-E8D36B9BA6A7}"/>
          </ac:picMkLst>
        </pc:picChg>
      </pc:sldChg>
      <pc:sldChg chg="addSp delSp modSp add mod modAnim">
        <pc:chgData name="劉　冠廷" userId="157cb8b2-10c8-4c98-be2a-24a6fef27960" providerId="ADAL" clId="{88BA0F28-F26F-48A0-9DC1-56A19E4BC4E4}" dt="2022-01-10T04:32:31.452" v="4256" actId="3626"/>
        <pc:sldMkLst>
          <pc:docMk/>
          <pc:sldMk cId="45206685" sldId="284"/>
        </pc:sldMkLst>
        <pc:spChg chg="mod">
          <ac:chgData name="劉　冠廷" userId="157cb8b2-10c8-4c98-be2a-24a6fef27960" providerId="ADAL" clId="{88BA0F28-F26F-48A0-9DC1-56A19E4BC4E4}" dt="2022-01-10T04:30:02.714" v="4247" actId="3626"/>
          <ac:spMkLst>
            <pc:docMk/>
            <pc:sldMk cId="45206685" sldId="284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30:07.678" v="4249" actId="3626"/>
          <ac:spMkLst>
            <pc:docMk/>
            <pc:sldMk cId="45206685" sldId="284"/>
            <ac:spMk id="10" creationId="{1126F97D-A819-4C9D-BED8-66CD0519BB31}"/>
          </ac:spMkLst>
        </pc:spChg>
        <pc:spChg chg="add del">
          <ac:chgData name="劉　冠廷" userId="157cb8b2-10c8-4c98-be2a-24a6fef27960" providerId="ADAL" clId="{88BA0F28-F26F-48A0-9DC1-56A19E4BC4E4}" dt="2022-01-10T04:02:24.142" v="2919" actId="478"/>
          <ac:spMkLst>
            <pc:docMk/>
            <pc:sldMk cId="45206685" sldId="284"/>
            <ac:spMk id="11" creationId="{DE65A3FB-5FD8-4C33-B2A0-C19EC34F3580}"/>
          </ac:spMkLst>
        </pc:spChg>
        <pc:spChg chg="mod">
          <ac:chgData name="劉　冠廷" userId="157cb8b2-10c8-4c98-be2a-24a6fef27960" providerId="ADAL" clId="{88BA0F28-F26F-48A0-9DC1-56A19E4BC4E4}" dt="2022-01-10T04:30:05.198" v="4248" actId="3626"/>
          <ac:spMkLst>
            <pc:docMk/>
            <pc:sldMk cId="45206685" sldId="284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2:31.452" v="4256" actId="3626"/>
          <ac:spMkLst>
            <pc:docMk/>
            <pc:sldMk cId="45206685" sldId="284"/>
            <ac:spMk id="111" creationId="{00000000-0000-0000-0000-000000000000}"/>
          </ac:spMkLst>
        </pc:spChg>
        <pc:picChg chg="del">
          <ac:chgData name="劉　冠廷" userId="157cb8b2-10c8-4c98-be2a-24a6fef27960" providerId="ADAL" clId="{88BA0F28-F26F-48A0-9DC1-56A19E4BC4E4}" dt="2022-01-10T02:52:30.866" v="2347" actId="478"/>
          <ac:picMkLst>
            <pc:docMk/>
            <pc:sldMk cId="45206685" sldId="284"/>
            <ac:picMk id="4" creationId="{D3B245E4-6626-4A70-BD70-9EF23AB17F76}"/>
          </ac:picMkLst>
        </pc:picChg>
        <pc:picChg chg="add mod">
          <ac:chgData name="劉　冠廷" userId="157cb8b2-10c8-4c98-be2a-24a6fef27960" providerId="ADAL" clId="{88BA0F28-F26F-48A0-9DC1-56A19E4BC4E4}" dt="2022-01-10T02:57:46.815" v="2807" actId="1076"/>
          <ac:picMkLst>
            <pc:docMk/>
            <pc:sldMk cId="45206685" sldId="284"/>
            <ac:picMk id="9" creationId="{5B4538A1-8130-4785-8CC4-9642F4002EF6}"/>
          </ac:picMkLst>
        </pc:picChg>
      </pc:sldChg>
      <pc:sldChg chg="delSp modSp add mod delAnim">
        <pc:chgData name="劉　冠廷" userId="157cb8b2-10c8-4c98-be2a-24a6fef27960" providerId="ADAL" clId="{88BA0F28-F26F-48A0-9DC1-56A19E4BC4E4}" dt="2022-01-10T04:30:45.858" v="4255" actId="3626"/>
        <pc:sldMkLst>
          <pc:docMk/>
          <pc:sldMk cId="3736855782" sldId="285"/>
        </pc:sldMkLst>
        <pc:spChg chg="mod">
          <ac:chgData name="劉　冠廷" userId="157cb8b2-10c8-4c98-be2a-24a6fef27960" providerId="ADAL" clId="{88BA0F28-F26F-48A0-9DC1-56A19E4BC4E4}" dt="2022-01-10T04:30:45.858" v="4255" actId="3626"/>
          <ac:spMkLst>
            <pc:docMk/>
            <pc:sldMk cId="3736855782" sldId="285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30:28.204" v="4253" actId="3626"/>
          <ac:spMkLst>
            <pc:docMk/>
            <pc:sldMk cId="3736855782" sldId="285"/>
            <ac:spMk id="10" creationId="{1126F97D-A819-4C9D-BED8-66CD0519BB31}"/>
          </ac:spMkLst>
        </pc:spChg>
        <pc:spChg chg="del">
          <ac:chgData name="劉　冠廷" userId="157cb8b2-10c8-4c98-be2a-24a6fef27960" providerId="ADAL" clId="{88BA0F28-F26F-48A0-9DC1-56A19E4BC4E4}" dt="2022-01-10T04:02:21.519" v="2918" actId="478"/>
          <ac:spMkLst>
            <pc:docMk/>
            <pc:sldMk cId="3736855782" sldId="285"/>
            <ac:spMk id="11" creationId="{DE65A3FB-5FD8-4C33-B2A0-C19EC34F3580}"/>
          </ac:spMkLst>
        </pc:spChg>
        <pc:spChg chg="mod">
          <ac:chgData name="劉　冠廷" userId="157cb8b2-10c8-4c98-be2a-24a6fef27960" providerId="ADAL" clId="{88BA0F28-F26F-48A0-9DC1-56A19E4BC4E4}" dt="2022-01-10T04:30:12.069" v="4250" actId="3626"/>
          <ac:spMkLst>
            <pc:docMk/>
            <pc:sldMk cId="3736855782" sldId="285"/>
            <ac:spMk id="110" creationId="{00000000-0000-0000-0000-000000000000}"/>
          </ac:spMkLst>
        </pc:spChg>
        <pc:spChg chg="mod">
          <ac:chgData name="劉　冠廷" userId="157cb8b2-10c8-4c98-be2a-24a6fef27960" providerId="ADAL" clId="{88BA0F28-F26F-48A0-9DC1-56A19E4BC4E4}" dt="2022-01-10T04:30:31.861" v="4254" actId="3626"/>
          <ac:spMkLst>
            <pc:docMk/>
            <pc:sldMk cId="3736855782" sldId="285"/>
            <ac:spMk id="111" creationId="{00000000-0000-0000-0000-000000000000}"/>
          </ac:spMkLst>
        </pc:spChg>
        <pc:picChg chg="del">
          <ac:chgData name="劉　冠廷" userId="157cb8b2-10c8-4c98-be2a-24a6fef27960" providerId="ADAL" clId="{88BA0F28-F26F-48A0-9DC1-56A19E4BC4E4}" dt="2022-01-10T04:02:20.184" v="2917" actId="478"/>
          <ac:picMkLst>
            <pc:docMk/>
            <pc:sldMk cId="3736855782" sldId="285"/>
            <ac:picMk id="9" creationId="{5B4538A1-8130-4785-8CC4-9642F4002EF6}"/>
          </ac:picMkLst>
        </pc:picChg>
      </pc:sldChg>
      <pc:sldChg chg="modSp add del mod">
        <pc:chgData name="劉　冠廷" userId="157cb8b2-10c8-4c98-be2a-24a6fef27960" providerId="ADAL" clId="{88BA0F28-F26F-48A0-9DC1-56A19E4BC4E4}" dt="2022-01-10T04:24:08.308" v="4236" actId="2696"/>
        <pc:sldMkLst>
          <pc:docMk/>
          <pc:sldMk cId="3967689780" sldId="286"/>
        </pc:sldMkLst>
        <pc:spChg chg="mod">
          <ac:chgData name="劉　冠廷" userId="157cb8b2-10c8-4c98-be2a-24a6fef27960" providerId="ADAL" clId="{88BA0F28-F26F-48A0-9DC1-56A19E4BC4E4}" dt="2022-01-10T04:23:46.522" v="4186" actId="20577"/>
          <ac:spMkLst>
            <pc:docMk/>
            <pc:sldMk cId="3967689780" sldId="286"/>
            <ac:spMk id="6" creationId="{9667C3B9-C208-41A1-8942-BBAA423164DA}"/>
          </ac:spMkLst>
        </pc:spChg>
        <pc:spChg chg="mod">
          <ac:chgData name="劉　冠廷" userId="157cb8b2-10c8-4c98-be2a-24a6fef27960" providerId="ADAL" clId="{88BA0F28-F26F-48A0-9DC1-56A19E4BC4E4}" dt="2022-01-10T04:24:04.743" v="4235" actId="20577"/>
          <ac:spMkLst>
            <pc:docMk/>
            <pc:sldMk cId="3967689780" sldId="286"/>
            <ac:spMk id="10" creationId="{1126F97D-A819-4C9D-BED8-66CD0519BB31}"/>
          </ac:spMkLst>
        </pc:spChg>
        <pc:spChg chg="mod">
          <ac:chgData name="劉　冠廷" userId="157cb8b2-10c8-4c98-be2a-24a6fef27960" providerId="ADAL" clId="{88BA0F28-F26F-48A0-9DC1-56A19E4BC4E4}" dt="2022-01-10T04:23:36.265" v="4179" actId="20577"/>
          <ac:spMkLst>
            <pc:docMk/>
            <pc:sldMk cId="3967689780" sldId="286"/>
            <ac:spMk id="110" creationId="{00000000-0000-0000-0000-000000000000}"/>
          </ac:spMkLst>
        </pc:spChg>
      </pc:sldChg>
      <pc:sldMasterChg chg="delSldLayout">
        <pc:chgData name="劉　冠廷" userId="157cb8b2-10c8-4c98-be2a-24a6fef27960" providerId="ADAL" clId="{88BA0F28-F26F-48A0-9DC1-56A19E4BC4E4}" dt="2022-01-09T02:40:52.354" v="3" actId="2696"/>
        <pc:sldMasterMkLst>
          <pc:docMk/>
          <pc:sldMasterMk cId="0" sldId="2147483648"/>
        </pc:sldMasterMkLst>
        <pc:sldLayoutChg chg="del">
          <pc:chgData name="劉　冠廷" userId="157cb8b2-10c8-4c98-be2a-24a6fef27960" providerId="ADAL" clId="{88BA0F28-F26F-48A0-9DC1-56A19E4BC4E4}" dt="2022-01-09T02:40:52.354" v="3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劉　冠廷" userId="157cb8b2-10c8-4c98-be2a-24a6fef27960" providerId="ADAL" clId="{4D11F39D-A492-41B6-A563-553CF6B3E210}"/>
    <pc:docChg chg="custSel addSld modSld">
      <pc:chgData name="劉　冠廷" userId="157cb8b2-10c8-4c98-be2a-24a6fef27960" providerId="ADAL" clId="{4D11F39D-A492-41B6-A563-553CF6B3E210}" dt="2022-10-06T06:55:21.853" v="325" actId="1036"/>
      <pc:docMkLst>
        <pc:docMk/>
      </pc:docMkLst>
      <pc:sldChg chg="modSp mod">
        <pc:chgData name="劉　冠廷" userId="157cb8b2-10c8-4c98-be2a-24a6fef27960" providerId="ADAL" clId="{4D11F39D-A492-41B6-A563-553CF6B3E210}" dt="2022-10-06T06:53:35.517" v="50" actId="20577"/>
        <pc:sldMkLst>
          <pc:docMk/>
          <pc:sldMk cId="2454897697" sldId="294"/>
        </pc:sldMkLst>
        <pc:spChg chg="mod">
          <ac:chgData name="劉　冠廷" userId="157cb8b2-10c8-4c98-be2a-24a6fef27960" providerId="ADAL" clId="{4D11F39D-A492-41B6-A563-553CF6B3E210}" dt="2022-10-06T06:53:35.517" v="50" actId="20577"/>
          <ac:spMkLst>
            <pc:docMk/>
            <pc:sldMk cId="2454897697" sldId="294"/>
            <ac:spMk id="23" creationId="{DDF6EDF1-121F-5871-9C7C-07D4E33CF11D}"/>
          </ac:spMkLst>
        </pc:spChg>
      </pc:sldChg>
      <pc:sldChg chg="modSp add mod">
        <pc:chgData name="劉　冠廷" userId="157cb8b2-10c8-4c98-be2a-24a6fef27960" providerId="ADAL" clId="{4D11F39D-A492-41B6-A563-553CF6B3E210}" dt="2022-10-06T06:55:21.853" v="325" actId="1036"/>
        <pc:sldMkLst>
          <pc:docMk/>
          <pc:sldMk cId="992368139" sldId="312"/>
        </pc:sldMkLst>
        <pc:spChg chg="mod">
          <ac:chgData name="劉　冠廷" userId="157cb8b2-10c8-4c98-be2a-24a6fef27960" providerId="ADAL" clId="{4D11F39D-A492-41B6-A563-553CF6B3E210}" dt="2022-10-06T06:55:21.853" v="325" actId="1036"/>
          <ac:spMkLst>
            <pc:docMk/>
            <pc:sldMk cId="992368139" sldId="312"/>
            <ac:spMk id="13" creationId="{8DF34AD7-7FA7-D577-F422-461D4A9A6DF2}"/>
          </ac:spMkLst>
        </pc:spChg>
        <pc:spChg chg="mod">
          <ac:chgData name="劉　冠廷" userId="157cb8b2-10c8-4c98-be2a-24a6fef27960" providerId="ADAL" clId="{4D11F39D-A492-41B6-A563-553CF6B3E210}" dt="2022-10-06T06:54:10.104" v="60" actId="20577"/>
          <ac:spMkLst>
            <pc:docMk/>
            <pc:sldMk cId="992368139" sldId="312"/>
            <ac:spMk id="110" creationId="{00000000-0000-0000-0000-000000000000}"/>
          </ac:spMkLst>
        </pc:spChg>
      </pc:sldChg>
    </pc:docChg>
  </pc:docChgLst>
  <pc:docChgLst>
    <pc:chgData name="劉　冠廷" userId="157cb8b2-10c8-4c98-be2a-24a6fef27960" providerId="ADAL" clId="{6622E921-AE26-46C1-AE4E-15D7C32E5AB6}"/>
    <pc:docChg chg="undo redo custSel addSld delSld modSld sldOrd">
      <pc:chgData name="劉　冠廷" userId="157cb8b2-10c8-4c98-be2a-24a6fef27960" providerId="ADAL" clId="{6622E921-AE26-46C1-AE4E-15D7C32E5AB6}" dt="2022-06-27T10:20:31.653" v="11100" actId="20577"/>
      <pc:docMkLst>
        <pc:docMk/>
      </pc:docMkLst>
      <pc:sldChg chg="del">
        <pc:chgData name="劉　冠廷" userId="157cb8b2-10c8-4c98-be2a-24a6fef27960" providerId="ADAL" clId="{6622E921-AE26-46C1-AE4E-15D7C32E5AB6}" dt="2022-06-06T07:07:37.208" v="4" actId="2696"/>
        <pc:sldMkLst>
          <pc:docMk/>
          <pc:sldMk cId="0" sldId="258"/>
        </pc:sldMkLst>
      </pc:sldChg>
      <pc:sldChg chg="addSp delSp modSp add del mod ord modAnim">
        <pc:chgData name="劉　冠廷" userId="157cb8b2-10c8-4c98-be2a-24a6fef27960" providerId="ADAL" clId="{6622E921-AE26-46C1-AE4E-15D7C32E5AB6}" dt="2022-06-21T04:40:12.569" v="8797" actId="2696"/>
        <pc:sldMkLst>
          <pc:docMk/>
          <pc:sldMk cId="0" sldId="259"/>
        </pc:sldMkLst>
        <pc:spChg chg="add del mod">
          <ac:chgData name="劉　冠廷" userId="157cb8b2-10c8-4c98-be2a-24a6fef27960" providerId="ADAL" clId="{6622E921-AE26-46C1-AE4E-15D7C32E5AB6}" dt="2022-06-14T03:43:48.327" v="3405"/>
          <ac:spMkLst>
            <pc:docMk/>
            <pc:sldMk cId="0" sldId="259"/>
            <ac:spMk id="7" creationId="{BB226F0D-6D9F-F9B6-75F2-2CC85483A277}"/>
          </ac:spMkLst>
        </pc:spChg>
        <pc:spChg chg="mod">
          <ac:chgData name="劉　冠廷" userId="157cb8b2-10c8-4c98-be2a-24a6fef27960" providerId="ADAL" clId="{6622E921-AE26-46C1-AE4E-15D7C32E5AB6}" dt="2022-06-20T05:51:15.805" v="4603"/>
          <ac:spMkLst>
            <pc:docMk/>
            <pc:sldMk cId="0" sldId="259"/>
            <ac:spMk id="8" creationId="{ED5F66FB-B68D-758D-A7FE-4A8861A9082B}"/>
          </ac:spMkLst>
        </pc:spChg>
        <pc:spChg chg="del">
          <ac:chgData name="劉　冠廷" userId="157cb8b2-10c8-4c98-be2a-24a6fef27960" providerId="ADAL" clId="{6622E921-AE26-46C1-AE4E-15D7C32E5AB6}" dt="2022-06-11T04:57:23.233" v="968" actId="478"/>
          <ac:spMkLst>
            <pc:docMk/>
            <pc:sldMk cId="0" sldId="259"/>
            <ac:spMk id="9" creationId="{948218A8-4E27-5C54-CC6E-FF9EC2E80F05}"/>
          </ac:spMkLst>
        </pc:spChg>
        <pc:spChg chg="mod">
          <ac:chgData name="劉　冠廷" userId="157cb8b2-10c8-4c98-be2a-24a6fef27960" providerId="ADAL" clId="{6622E921-AE26-46C1-AE4E-15D7C32E5AB6}" dt="2022-06-20T05:51:15.805" v="4603"/>
          <ac:spMkLst>
            <pc:docMk/>
            <pc:sldMk cId="0" sldId="259"/>
            <ac:spMk id="9" creationId="{EC661128-2A75-6814-123F-5EAB6C18FA58}"/>
          </ac:spMkLst>
        </pc:spChg>
        <pc:spChg chg="mod">
          <ac:chgData name="劉　冠廷" userId="157cb8b2-10c8-4c98-be2a-24a6fef27960" providerId="ADAL" clId="{6622E921-AE26-46C1-AE4E-15D7C32E5AB6}" dt="2022-06-20T05:51:15.805" v="4603"/>
          <ac:spMkLst>
            <pc:docMk/>
            <pc:sldMk cId="0" sldId="259"/>
            <ac:spMk id="10" creationId="{6ECC0CD6-03A4-4668-D86D-233046130A3C}"/>
          </ac:spMkLst>
        </pc:spChg>
        <pc:spChg chg="mod">
          <ac:chgData name="劉　冠廷" userId="157cb8b2-10c8-4c98-be2a-24a6fef27960" providerId="ADAL" clId="{6622E921-AE26-46C1-AE4E-15D7C32E5AB6}" dt="2022-06-14T00:47:17.914" v="3344" actId="20577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14T03:46:45.560" v="3531" actId="20577"/>
          <ac:spMkLst>
            <pc:docMk/>
            <pc:sldMk cId="0" sldId="259"/>
            <ac:spMk id="111" creationId="{00000000-0000-0000-0000-000000000000}"/>
          </ac:spMkLst>
        </pc:spChg>
        <pc:grpChg chg="add del mod">
          <ac:chgData name="劉　冠廷" userId="157cb8b2-10c8-4c98-be2a-24a6fef27960" providerId="ADAL" clId="{6622E921-AE26-46C1-AE4E-15D7C32E5AB6}" dt="2022-06-20T05:52:41.752" v="4624" actId="478"/>
          <ac:grpSpMkLst>
            <pc:docMk/>
            <pc:sldMk cId="0" sldId="259"/>
            <ac:grpSpMk id="6" creationId="{C98E1534-4A06-A2B3-7D16-0053F18D2104}"/>
          </ac:grpSpMkLst>
        </pc:grpChg>
        <pc:grpChg chg="mod">
          <ac:chgData name="劉　冠廷" userId="157cb8b2-10c8-4c98-be2a-24a6fef27960" providerId="ADAL" clId="{6622E921-AE26-46C1-AE4E-15D7C32E5AB6}" dt="2022-06-20T05:51:15.805" v="4603"/>
          <ac:grpSpMkLst>
            <pc:docMk/>
            <pc:sldMk cId="0" sldId="259"/>
            <ac:grpSpMk id="7" creationId="{39A108E1-4C91-9C3B-1F07-FB02F0739C36}"/>
          </ac:grpSpMkLst>
        </pc:grpChg>
        <pc:picChg chg="del">
          <ac:chgData name="劉　冠廷" userId="157cb8b2-10c8-4c98-be2a-24a6fef27960" providerId="ADAL" clId="{6622E921-AE26-46C1-AE4E-15D7C32E5AB6}" dt="2022-06-14T00:47:19.760" v="3345" actId="478"/>
          <ac:picMkLst>
            <pc:docMk/>
            <pc:sldMk cId="0" sldId="259"/>
            <ac:picMk id="5" creationId="{2F0F60C2-AF6C-FD47-CEA2-8F5724577698}"/>
          </ac:picMkLst>
        </pc:picChg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1890377942" sldId="282"/>
        </pc:sldMkLst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3949656781" sldId="283"/>
        </pc:sldMkLst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45206685" sldId="284"/>
        </pc:sldMkLst>
      </pc:sldChg>
      <pc:sldChg chg="add del">
        <pc:chgData name="劉　冠廷" userId="157cb8b2-10c8-4c98-be2a-24a6fef27960" providerId="ADAL" clId="{6622E921-AE26-46C1-AE4E-15D7C32E5AB6}" dt="2022-06-06T07:06:18.140" v="2" actId="2696"/>
        <pc:sldMkLst>
          <pc:docMk/>
          <pc:sldMk cId="3736855782" sldId="285"/>
        </pc:sldMkLst>
      </pc:sldChg>
      <pc:sldChg chg="add del">
        <pc:chgData name="劉　冠廷" userId="157cb8b2-10c8-4c98-be2a-24a6fef27960" providerId="ADAL" clId="{6622E921-AE26-46C1-AE4E-15D7C32E5AB6}" dt="2022-06-06T07:20:34.556" v="438" actId="2696"/>
        <pc:sldMkLst>
          <pc:docMk/>
          <pc:sldMk cId="3280963881" sldId="286"/>
        </pc:sldMkLst>
      </pc:sldChg>
      <pc:sldChg chg="addSp delSp modSp new mod ord modAnim">
        <pc:chgData name="劉　冠廷" userId="157cb8b2-10c8-4c98-be2a-24a6fef27960" providerId="ADAL" clId="{6622E921-AE26-46C1-AE4E-15D7C32E5AB6}" dt="2022-06-18T01:31:04.932" v="3741" actId="20577"/>
        <pc:sldMkLst>
          <pc:docMk/>
          <pc:sldMk cId="2726167223" sldId="287"/>
        </pc:sldMkLst>
        <pc:spChg chg="del">
          <ac:chgData name="劉　冠廷" userId="157cb8b2-10c8-4c98-be2a-24a6fef27960" providerId="ADAL" clId="{6622E921-AE26-46C1-AE4E-15D7C32E5AB6}" dt="2022-06-06T07:07:55.983" v="9" actId="478"/>
          <ac:spMkLst>
            <pc:docMk/>
            <pc:sldMk cId="2726167223" sldId="287"/>
            <ac:spMk id="2" creationId="{50C19F49-A77B-7D06-1B86-4E09BACE9420}"/>
          </ac:spMkLst>
        </pc:spChg>
        <pc:spChg chg="del">
          <ac:chgData name="劉　冠廷" userId="157cb8b2-10c8-4c98-be2a-24a6fef27960" providerId="ADAL" clId="{6622E921-AE26-46C1-AE4E-15D7C32E5AB6}" dt="2022-06-06T07:07:57.628" v="10" actId="478"/>
          <ac:spMkLst>
            <pc:docMk/>
            <pc:sldMk cId="2726167223" sldId="287"/>
            <ac:spMk id="3" creationId="{8DE273E5-90F5-519F-B0E2-ADDB7F5D44CF}"/>
          </ac:spMkLst>
        </pc:spChg>
        <pc:spChg chg="add mod">
          <ac:chgData name="劉　冠廷" userId="157cb8b2-10c8-4c98-be2a-24a6fef27960" providerId="ADAL" clId="{6622E921-AE26-46C1-AE4E-15D7C32E5AB6}" dt="2022-06-18T01:31:04.932" v="3741" actId="20577"/>
          <ac:spMkLst>
            <pc:docMk/>
            <pc:sldMk cId="2726167223" sldId="287"/>
            <ac:spMk id="4" creationId="{BB41B11D-8A7B-ED04-0DA5-F6E11042C02C}"/>
          </ac:spMkLst>
        </pc:spChg>
        <pc:spChg chg="add mod">
          <ac:chgData name="劉　冠廷" userId="157cb8b2-10c8-4c98-be2a-24a6fef27960" providerId="ADAL" clId="{6622E921-AE26-46C1-AE4E-15D7C32E5AB6}" dt="2022-06-11T05:14:00.651" v="1120" actId="207"/>
          <ac:spMkLst>
            <pc:docMk/>
            <pc:sldMk cId="2726167223" sldId="287"/>
            <ac:spMk id="5" creationId="{931F4166-E2B8-CC38-0C1A-A068FD2A1D58}"/>
          </ac:spMkLst>
        </pc:spChg>
        <pc:spChg chg="add mod">
          <ac:chgData name="劉　冠廷" userId="157cb8b2-10c8-4c98-be2a-24a6fef27960" providerId="ADAL" clId="{6622E921-AE26-46C1-AE4E-15D7C32E5AB6}" dt="2022-06-11T05:14:19.977" v="1122" actId="207"/>
          <ac:spMkLst>
            <pc:docMk/>
            <pc:sldMk cId="2726167223" sldId="287"/>
            <ac:spMk id="9" creationId="{CA3ED756-8E31-9890-0ACA-16D11762FF34}"/>
          </ac:spMkLst>
        </pc:spChg>
        <pc:cxnChg chg="add mod">
          <ac:chgData name="劉　冠廷" userId="157cb8b2-10c8-4c98-be2a-24a6fef27960" providerId="ADAL" clId="{6622E921-AE26-46C1-AE4E-15D7C32E5AB6}" dt="2022-06-06T07:42:40.007" v="738" actId="1076"/>
          <ac:cxnSpMkLst>
            <pc:docMk/>
            <pc:sldMk cId="2726167223" sldId="287"/>
            <ac:cxnSpMk id="7" creationId="{BCFB6E4E-C7A8-BFB3-FC99-8F1E84541D2E}"/>
          </ac:cxnSpMkLst>
        </pc:cxnChg>
      </pc:sldChg>
      <pc:sldChg chg="addSp delSp modSp add mod ord modShow">
        <pc:chgData name="劉　冠廷" userId="157cb8b2-10c8-4c98-be2a-24a6fef27960" providerId="ADAL" clId="{6622E921-AE26-46C1-AE4E-15D7C32E5AB6}" dt="2022-06-14T04:46:37.976" v="3732" actId="729"/>
        <pc:sldMkLst>
          <pc:docMk/>
          <pc:sldMk cId="4032392650" sldId="288"/>
        </pc:sldMkLst>
        <pc:spChg chg="add del">
          <ac:chgData name="劉　冠廷" userId="157cb8b2-10c8-4c98-be2a-24a6fef27960" providerId="ADAL" clId="{6622E921-AE26-46C1-AE4E-15D7C32E5AB6}" dt="2022-06-06T07:22:27.136" v="476" actId="478"/>
          <ac:spMkLst>
            <pc:docMk/>
            <pc:sldMk cId="4032392650" sldId="288"/>
            <ac:spMk id="9" creationId="{948218A8-4E27-5C54-CC6E-FF9EC2E80F05}"/>
          </ac:spMkLst>
        </pc:spChg>
        <pc:spChg chg="mod">
          <ac:chgData name="劉　冠廷" userId="157cb8b2-10c8-4c98-be2a-24a6fef27960" providerId="ADAL" clId="{6622E921-AE26-46C1-AE4E-15D7C32E5AB6}" dt="2022-06-14T04:46:03.375" v="3727" actId="20577"/>
          <ac:spMkLst>
            <pc:docMk/>
            <pc:sldMk cId="4032392650" sldId="288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14T04:45:33.664" v="3725" actId="20577"/>
          <ac:spMkLst>
            <pc:docMk/>
            <pc:sldMk cId="4032392650" sldId="288"/>
            <ac:spMk id="111" creationId="{00000000-0000-0000-0000-000000000000}"/>
          </ac:spMkLst>
        </pc:spChg>
        <pc:picChg chg="del mod">
          <ac:chgData name="劉　冠廷" userId="157cb8b2-10c8-4c98-be2a-24a6fef27960" providerId="ADAL" clId="{6622E921-AE26-46C1-AE4E-15D7C32E5AB6}" dt="2022-06-06T07:22:24.970" v="475" actId="478"/>
          <ac:picMkLst>
            <pc:docMk/>
            <pc:sldMk cId="4032392650" sldId="288"/>
            <ac:picMk id="5" creationId="{2F0F60C2-AF6C-FD47-CEA2-8F5724577698}"/>
          </ac:picMkLst>
        </pc:picChg>
      </pc:sldChg>
      <pc:sldChg chg="addSp delSp modSp add mod addAnim delAnim modAnim">
        <pc:chgData name="劉　冠廷" userId="157cb8b2-10c8-4c98-be2a-24a6fef27960" providerId="ADAL" clId="{6622E921-AE26-46C1-AE4E-15D7C32E5AB6}" dt="2022-06-27T06:34:32.889" v="10902" actId="1076"/>
        <pc:sldMkLst>
          <pc:docMk/>
          <pc:sldMk cId="3602405841" sldId="289"/>
        </pc:sldMkLst>
        <pc:spChg chg="add del mod ord topLvl">
          <ac:chgData name="劉　冠廷" userId="157cb8b2-10c8-4c98-be2a-24a6fef27960" providerId="ADAL" clId="{6622E921-AE26-46C1-AE4E-15D7C32E5AB6}" dt="2022-06-11T05:16:22.391" v="1138" actId="478"/>
          <ac:spMkLst>
            <pc:docMk/>
            <pc:sldMk cId="3602405841" sldId="289"/>
            <ac:spMk id="3" creationId="{B9FED372-E01E-3137-C883-66DCB0709493}"/>
          </ac:spMkLst>
        </pc:spChg>
        <pc:spChg chg="add del mod topLvl">
          <ac:chgData name="劉　冠廷" userId="157cb8b2-10c8-4c98-be2a-24a6fef27960" providerId="ADAL" clId="{6622E921-AE26-46C1-AE4E-15D7C32E5AB6}" dt="2022-06-11T06:22:28.404" v="1711" actId="1076"/>
          <ac:spMkLst>
            <pc:docMk/>
            <pc:sldMk cId="3602405841" sldId="289"/>
            <ac:spMk id="4" creationId="{49F70D5E-9B45-EAAE-2F55-7DF164016490}"/>
          </ac:spMkLst>
        </pc:spChg>
        <pc:spChg chg="add del">
          <ac:chgData name="劉　冠廷" userId="157cb8b2-10c8-4c98-be2a-24a6fef27960" providerId="ADAL" clId="{6622E921-AE26-46C1-AE4E-15D7C32E5AB6}" dt="2022-06-21T03:59:34.312" v="8220" actId="478"/>
          <ac:spMkLst>
            <pc:docMk/>
            <pc:sldMk cId="3602405841" sldId="289"/>
            <ac:spMk id="6" creationId="{1072D838-1340-9A4A-178A-9E3724C5287B}"/>
          </ac:spMkLst>
        </pc:spChg>
        <pc:spChg chg="add mod ord">
          <ac:chgData name="劉　冠廷" userId="157cb8b2-10c8-4c98-be2a-24a6fef27960" providerId="ADAL" clId="{6622E921-AE26-46C1-AE4E-15D7C32E5AB6}" dt="2022-06-11T05:16:58.736" v="1153" actId="164"/>
          <ac:spMkLst>
            <pc:docMk/>
            <pc:sldMk cId="3602405841" sldId="289"/>
            <ac:spMk id="6" creationId="{E709673C-02A3-3250-17B6-43631D7F63D2}"/>
          </ac:spMkLst>
        </pc:spChg>
        <pc:spChg chg="mod">
          <ac:chgData name="劉　冠廷" userId="157cb8b2-10c8-4c98-be2a-24a6fef27960" providerId="ADAL" clId="{6622E921-AE26-46C1-AE4E-15D7C32E5AB6}" dt="2022-06-11T14:15:14.585" v="1839" actId="20577"/>
          <ac:spMkLst>
            <pc:docMk/>
            <pc:sldMk cId="3602405841" sldId="289"/>
            <ac:spMk id="14" creationId="{B17168A2-D93C-84FF-2CBF-8A868BBA1CBE}"/>
          </ac:spMkLst>
        </pc:spChg>
        <pc:spChg chg="mod">
          <ac:chgData name="劉　冠廷" userId="157cb8b2-10c8-4c98-be2a-24a6fef27960" providerId="ADAL" clId="{6622E921-AE26-46C1-AE4E-15D7C32E5AB6}" dt="2022-06-11T14:15:14.585" v="1839" actId="20577"/>
          <ac:spMkLst>
            <pc:docMk/>
            <pc:sldMk cId="3602405841" sldId="289"/>
            <ac:spMk id="15" creationId="{7F8C7691-C29C-CDA0-A0D6-4A34DED8643B}"/>
          </ac:spMkLst>
        </pc:spChg>
        <pc:spChg chg="add del mod">
          <ac:chgData name="劉　冠廷" userId="157cb8b2-10c8-4c98-be2a-24a6fef27960" providerId="ADAL" clId="{6622E921-AE26-46C1-AE4E-15D7C32E5AB6}" dt="2022-06-11T14:15:14.585" v="1839" actId="20577"/>
          <ac:spMkLst>
            <pc:docMk/>
            <pc:sldMk cId="3602405841" sldId="289"/>
            <ac:spMk id="16" creationId="{0C7793C7-FEBB-934C-A652-E862F093A0D0}"/>
          </ac:spMkLst>
        </pc:spChg>
        <pc:spChg chg="add del mod">
          <ac:chgData name="劉　冠廷" userId="157cb8b2-10c8-4c98-be2a-24a6fef27960" providerId="ADAL" clId="{6622E921-AE26-46C1-AE4E-15D7C32E5AB6}" dt="2022-06-13T23:42:47.595" v="1910" actId="478"/>
          <ac:spMkLst>
            <pc:docMk/>
            <pc:sldMk cId="3602405841" sldId="289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14T04:46:55.873" v="3739" actId="20577"/>
          <ac:spMkLst>
            <pc:docMk/>
            <pc:sldMk cId="3602405841" sldId="289"/>
            <ac:spMk id="110" creationId="{00000000-0000-0000-0000-000000000000}"/>
          </ac:spMkLst>
        </pc:spChg>
        <pc:spChg chg="add del mod topLvl">
          <ac:chgData name="劉　冠廷" userId="157cb8b2-10c8-4c98-be2a-24a6fef27960" providerId="ADAL" clId="{6622E921-AE26-46C1-AE4E-15D7C32E5AB6}" dt="2022-06-13T23:42:48.682" v="1911" actId="478"/>
          <ac:spMkLst>
            <pc:docMk/>
            <pc:sldMk cId="3602405841" sldId="289"/>
            <ac:spMk id="111" creationId="{00000000-0000-0000-0000-000000000000}"/>
          </ac:spMkLst>
        </pc:spChg>
        <pc:grpChg chg="add del mod ord">
          <ac:chgData name="劉　冠廷" userId="157cb8b2-10c8-4c98-be2a-24a6fef27960" providerId="ADAL" clId="{6622E921-AE26-46C1-AE4E-15D7C32E5AB6}" dt="2022-06-11T05:14:49.997" v="1125" actId="165"/>
          <ac:grpSpMkLst>
            <pc:docMk/>
            <pc:sldMk cId="3602405841" sldId="289"/>
            <ac:grpSpMk id="5" creationId="{0398115F-A412-2660-921A-7C30A6933336}"/>
          </ac:grpSpMkLst>
        </pc:grpChg>
        <pc:grpChg chg="add del mod topLvl">
          <ac:chgData name="劉　冠廷" userId="157cb8b2-10c8-4c98-be2a-24a6fef27960" providerId="ADAL" clId="{6622E921-AE26-46C1-AE4E-15D7C32E5AB6}" dt="2022-06-13T23:42:49.493" v="1912" actId="478"/>
          <ac:grpSpMkLst>
            <pc:docMk/>
            <pc:sldMk cId="3602405841" sldId="289"/>
            <ac:grpSpMk id="7" creationId="{0D67423B-6491-6D91-88ED-375EE86585DF}"/>
          </ac:grpSpMkLst>
        </pc:grpChg>
        <pc:grpChg chg="add del mod">
          <ac:chgData name="劉　冠廷" userId="157cb8b2-10c8-4c98-be2a-24a6fef27960" providerId="ADAL" clId="{6622E921-AE26-46C1-AE4E-15D7C32E5AB6}" dt="2022-06-13T23:42:48.682" v="1911" actId="478"/>
          <ac:grpSpMkLst>
            <pc:docMk/>
            <pc:sldMk cId="3602405841" sldId="289"/>
            <ac:grpSpMk id="10" creationId="{5ACC5C0B-49E0-3459-9161-2591228F0573}"/>
          </ac:grpSpMkLst>
        </pc:grpChg>
        <pc:grpChg chg="add del mod">
          <ac:chgData name="劉　冠廷" userId="157cb8b2-10c8-4c98-be2a-24a6fef27960" providerId="ADAL" clId="{6622E921-AE26-46C1-AE4E-15D7C32E5AB6}" dt="2022-06-13T23:42:51.230" v="1913" actId="478"/>
          <ac:grpSpMkLst>
            <pc:docMk/>
            <pc:sldMk cId="3602405841" sldId="289"/>
            <ac:grpSpMk id="11" creationId="{AB8464BD-BD07-66FB-4284-2F662E046089}"/>
          </ac:grpSpMkLst>
        </pc:grpChg>
        <pc:grpChg chg="add del mod">
          <ac:chgData name="劉　冠廷" userId="157cb8b2-10c8-4c98-be2a-24a6fef27960" providerId="ADAL" clId="{6622E921-AE26-46C1-AE4E-15D7C32E5AB6}" dt="2022-06-11T14:15:14.585" v="1839" actId="20577"/>
          <ac:grpSpMkLst>
            <pc:docMk/>
            <pc:sldMk cId="3602405841" sldId="289"/>
            <ac:grpSpMk id="13" creationId="{1DAB8E0F-1F89-562A-1BC0-A38736CFD036}"/>
          </ac:grpSpMkLst>
        </pc:grpChg>
        <pc:picChg chg="add del mod">
          <ac:chgData name="劉　冠廷" userId="157cb8b2-10c8-4c98-be2a-24a6fef27960" providerId="ADAL" clId="{6622E921-AE26-46C1-AE4E-15D7C32E5AB6}" dt="2022-06-27T06:27:35.402" v="10872" actId="478"/>
          <ac:picMkLst>
            <pc:docMk/>
            <pc:sldMk cId="3602405841" sldId="289"/>
            <ac:picMk id="4" creationId="{10206195-5FEB-BCE3-0E11-0918CBD77CB0}"/>
          </ac:picMkLst>
        </pc:picChg>
        <pc:picChg chg="add del mod">
          <ac:chgData name="劉　冠廷" userId="157cb8b2-10c8-4c98-be2a-24a6fef27960" providerId="ADAL" clId="{6622E921-AE26-46C1-AE4E-15D7C32E5AB6}" dt="2022-06-14T01:53:01.216" v="3385" actId="478"/>
          <ac:picMkLst>
            <pc:docMk/>
            <pc:sldMk cId="3602405841" sldId="289"/>
            <ac:picMk id="5" creationId="{3BCEA18D-FD95-CA1F-7CF4-6989692480A6}"/>
          </ac:picMkLst>
        </pc:picChg>
        <pc:picChg chg="add mod">
          <ac:chgData name="劉　冠廷" userId="157cb8b2-10c8-4c98-be2a-24a6fef27960" providerId="ADAL" clId="{6622E921-AE26-46C1-AE4E-15D7C32E5AB6}" dt="2022-06-27T06:30:45.813" v="10895" actId="1076"/>
          <ac:picMkLst>
            <pc:docMk/>
            <pc:sldMk cId="3602405841" sldId="289"/>
            <ac:picMk id="5" creationId="{65BBF683-5A4C-D25A-4BBB-1FC5FD7665E9}"/>
          </ac:picMkLst>
        </pc:picChg>
        <pc:picChg chg="add del mod">
          <ac:chgData name="劉　冠廷" userId="157cb8b2-10c8-4c98-be2a-24a6fef27960" providerId="ADAL" clId="{6622E921-AE26-46C1-AE4E-15D7C32E5AB6}" dt="2022-06-27T06:28:48.727" v="10883" actId="478"/>
          <ac:picMkLst>
            <pc:docMk/>
            <pc:sldMk cId="3602405841" sldId="289"/>
            <ac:picMk id="7" creationId="{D85D1826-A46E-702E-CC89-4C132C6C0F62}"/>
          </ac:picMkLst>
        </pc:picChg>
        <pc:picChg chg="add del mod">
          <ac:chgData name="劉　冠廷" userId="157cb8b2-10c8-4c98-be2a-24a6fef27960" providerId="ADAL" clId="{6622E921-AE26-46C1-AE4E-15D7C32E5AB6}" dt="2022-06-13T23:42:52.169" v="1914" actId="478"/>
          <ac:picMkLst>
            <pc:docMk/>
            <pc:sldMk cId="3602405841" sldId="289"/>
            <ac:picMk id="9" creationId="{4859A1A4-3B1A-8BE6-22DE-C4023F1FF771}"/>
          </ac:picMkLst>
        </pc:picChg>
        <pc:picChg chg="add mod">
          <ac:chgData name="劉　冠廷" userId="157cb8b2-10c8-4c98-be2a-24a6fef27960" providerId="ADAL" clId="{6622E921-AE26-46C1-AE4E-15D7C32E5AB6}" dt="2022-06-27T06:34:29.276" v="10899" actId="1076"/>
          <ac:picMkLst>
            <pc:docMk/>
            <pc:sldMk cId="3602405841" sldId="289"/>
            <ac:picMk id="9" creationId="{6A507045-551A-FD89-ADC7-73067464F41C}"/>
          </ac:picMkLst>
        </pc:picChg>
        <pc:picChg chg="add mod">
          <ac:chgData name="劉　冠廷" userId="157cb8b2-10c8-4c98-be2a-24a6fef27960" providerId="ADAL" clId="{6622E921-AE26-46C1-AE4E-15D7C32E5AB6}" dt="2022-06-27T06:34:32.889" v="10902" actId="1076"/>
          <ac:picMkLst>
            <pc:docMk/>
            <pc:sldMk cId="3602405841" sldId="289"/>
            <ac:picMk id="10" creationId="{9183E3D0-BD1D-7715-6187-314236600D30}"/>
          </ac:picMkLst>
        </pc:picChg>
        <pc:picChg chg="add del mod">
          <ac:chgData name="劉　冠廷" userId="157cb8b2-10c8-4c98-be2a-24a6fef27960" providerId="ADAL" clId="{6622E921-AE26-46C1-AE4E-15D7C32E5AB6}" dt="2022-06-14T01:53:22.745" v="3396" actId="478"/>
          <ac:picMkLst>
            <pc:docMk/>
            <pc:sldMk cId="3602405841" sldId="289"/>
            <ac:picMk id="12" creationId="{10147C98-E190-95A7-6B34-7B3811A170F6}"/>
          </ac:picMkLst>
        </pc:picChg>
        <pc:picChg chg="add del mod">
          <ac:chgData name="劉　冠廷" userId="157cb8b2-10c8-4c98-be2a-24a6fef27960" providerId="ADAL" clId="{6622E921-AE26-46C1-AE4E-15D7C32E5AB6}" dt="2022-06-14T01:48:48.362" v="3378" actId="478"/>
          <ac:picMkLst>
            <pc:docMk/>
            <pc:sldMk cId="3602405841" sldId="289"/>
            <ac:picMk id="18" creationId="{396C3FFE-91DE-7AE7-1C06-3C9D96004CDF}"/>
          </ac:picMkLst>
        </pc:picChg>
        <pc:picChg chg="add del mod">
          <ac:chgData name="劉　冠廷" userId="157cb8b2-10c8-4c98-be2a-24a6fef27960" providerId="ADAL" clId="{6622E921-AE26-46C1-AE4E-15D7C32E5AB6}" dt="2022-06-14T04:46:52.837" v="3734" actId="478"/>
          <ac:picMkLst>
            <pc:docMk/>
            <pc:sldMk cId="3602405841" sldId="289"/>
            <ac:picMk id="21" creationId="{B67F731E-858E-7965-61D8-D1AEE779F526}"/>
          </ac:picMkLst>
        </pc:picChg>
        <pc:picChg chg="add del mod">
          <ac:chgData name="劉　冠廷" userId="157cb8b2-10c8-4c98-be2a-24a6fef27960" providerId="ADAL" clId="{6622E921-AE26-46C1-AE4E-15D7C32E5AB6}" dt="2022-06-14T01:53:11.791" v="3391" actId="478"/>
          <ac:picMkLst>
            <pc:docMk/>
            <pc:sldMk cId="3602405841" sldId="289"/>
            <ac:picMk id="23" creationId="{EF8C0440-CE95-49CA-A9CA-1A309F252DDE}"/>
          </ac:picMkLst>
        </pc:picChg>
        <pc:picChg chg="add del mod modCrop">
          <ac:chgData name="劉　冠廷" userId="157cb8b2-10c8-4c98-be2a-24a6fef27960" providerId="ADAL" clId="{6622E921-AE26-46C1-AE4E-15D7C32E5AB6}" dt="2022-06-14T04:46:53.130" v="3735" actId="478"/>
          <ac:picMkLst>
            <pc:docMk/>
            <pc:sldMk cId="3602405841" sldId="289"/>
            <ac:picMk id="25" creationId="{AAF33C87-BFA3-3A8D-7382-3BE5910E9146}"/>
          </ac:picMkLst>
        </pc:picChg>
        <pc:picChg chg="add del mod">
          <ac:chgData name="劉　冠廷" userId="157cb8b2-10c8-4c98-be2a-24a6fef27960" providerId="ADAL" clId="{6622E921-AE26-46C1-AE4E-15D7C32E5AB6}" dt="2022-06-14T04:46:52.521" v="3733" actId="478"/>
          <ac:picMkLst>
            <pc:docMk/>
            <pc:sldMk cId="3602405841" sldId="289"/>
            <ac:picMk id="27" creationId="{F96DCC60-CD71-FDF8-B1E4-2AB3317EF698}"/>
          </ac:picMkLst>
        </pc:picChg>
      </pc:sldChg>
      <pc:sldChg chg="addSp delSp modSp add mod delAnim modAnim">
        <pc:chgData name="劉　冠廷" userId="157cb8b2-10c8-4c98-be2a-24a6fef27960" providerId="ADAL" clId="{6622E921-AE26-46C1-AE4E-15D7C32E5AB6}" dt="2022-06-27T02:21:22.656" v="10871"/>
        <pc:sldMkLst>
          <pc:docMk/>
          <pc:sldMk cId="1428105522" sldId="290"/>
        </pc:sldMkLst>
        <pc:spChg chg="add mod">
          <ac:chgData name="劉　冠廷" userId="157cb8b2-10c8-4c98-be2a-24a6fef27960" providerId="ADAL" clId="{6622E921-AE26-46C1-AE4E-15D7C32E5AB6}" dt="2022-06-27T02:21:22.656" v="10871"/>
          <ac:spMkLst>
            <pc:docMk/>
            <pc:sldMk cId="1428105522" sldId="290"/>
            <ac:spMk id="8" creationId="{DBDE80DD-3E64-7C76-4815-2B40F2EB8C70}"/>
          </ac:spMkLst>
        </pc:spChg>
        <pc:spChg chg="del mod">
          <ac:chgData name="劉　冠廷" userId="157cb8b2-10c8-4c98-be2a-24a6fef27960" providerId="ADAL" clId="{6622E921-AE26-46C1-AE4E-15D7C32E5AB6}" dt="2022-06-11T04:58:09.580" v="987" actId="478"/>
          <ac:spMkLst>
            <pc:docMk/>
            <pc:sldMk cId="1428105522" sldId="290"/>
            <ac:spMk id="9" creationId="{948218A8-4E27-5C54-CC6E-FF9EC2E80F05}"/>
          </ac:spMkLst>
        </pc:spChg>
        <pc:spChg chg="mod">
          <ac:chgData name="劉　冠廷" userId="157cb8b2-10c8-4c98-be2a-24a6fef27960" providerId="ADAL" clId="{6622E921-AE26-46C1-AE4E-15D7C32E5AB6}" dt="2022-06-11T04:57:30.658" v="971" actId="1076"/>
          <ac:spMkLst>
            <pc:docMk/>
            <pc:sldMk cId="1428105522" sldId="290"/>
            <ac:spMk id="110" creationId="{00000000-0000-0000-0000-000000000000}"/>
          </ac:spMkLst>
        </pc:spChg>
        <pc:spChg chg="del">
          <ac:chgData name="劉　冠廷" userId="157cb8b2-10c8-4c98-be2a-24a6fef27960" providerId="ADAL" clId="{6622E921-AE26-46C1-AE4E-15D7C32E5AB6}" dt="2022-06-11T04:56:16.196" v="932" actId="478"/>
          <ac:spMkLst>
            <pc:docMk/>
            <pc:sldMk cId="1428105522" sldId="290"/>
            <ac:spMk id="111" creationId="{00000000-0000-0000-0000-000000000000}"/>
          </ac:spMkLst>
        </pc:spChg>
        <pc:picChg chg="del">
          <ac:chgData name="劉　冠廷" userId="157cb8b2-10c8-4c98-be2a-24a6fef27960" providerId="ADAL" clId="{6622E921-AE26-46C1-AE4E-15D7C32E5AB6}" dt="2022-06-11T04:56:16.547" v="933" actId="478"/>
          <ac:picMkLst>
            <pc:docMk/>
            <pc:sldMk cId="1428105522" sldId="290"/>
            <ac:picMk id="5" creationId="{2F0F60C2-AF6C-FD47-CEA2-8F5724577698}"/>
          </ac:picMkLst>
        </pc:picChg>
      </pc:sldChg>
      <pc:sldChg chg="addSp delSp modSp add mod ord delAnim modAnim">
        <pc:chgData name="劉　冠廷" userId="157cb8b2-10c8-4c98-be2a-24a6fef27960" providerId="ADAL" clId="{6622E921-AE26-46C1-AE4E-15D7C32E5AB6}" dt="2022-06-27T08:04:14.205" v="10984" actId="20577"/>
        <pc:sldMkLst>
          <pc:docMk/>
          <pc:sldMk cId="2807844247" sldId="291"/>
        </pc:sldMkLst>
        <pc:spChg chg="mod">
          <ac:chgData name="劉　冠廷" userId="157cb8b2-10c8-4c98-be2a-24a6fef27960" providerId="ADAL" clId="{6622E921-AE26-46C1-AE4E-15D7C32E5AB6}" dt="2022-06-14T00:21:10.065" v="2746" actId="20577"/>
          <ac:spMkLst>
            <pc:docMk/>
            <pc:sldMk cId="2807844247" sldId="291"/>
            <ac:spMk id="7" creationId="{1FC52DE2-6D5A-8515-4130-22A8F45ADB4F}"/>
          </ac:spMkLst>
        </pc:spChg>
        <pc:spChg chg="del mod">
          <ac:chgData name="劉　冠廷" userId="157cb8b2-10c8-4c98-be2a-24a6fef27960" providerId="ADAL" clId="{6622E921-AE26-46C1-AE4E-15D7C32E5AB6}" dt="2022-06-13T23:39:29.627" v="1862" actId="478"/>
          <ac:spMkLst>
            <pc:docMk/>
            <pc:sldMk cId="2807844247" sldId="291"/>
            <ac:spMk id="8" creationId="{DBDE80DD-3E64-7C76-4815-2B40F2EB8C70}"/>
          </ac:spMkLst>
        </pc:spChg>
        <pc:spChg chg="mod">
          <ac:chgData name="劉　冠廷" userId="157cb8b2-10c8-4c98-be2a-24a6fef27960" providerId="ADAL" clId="{6622E921-AE26-46C1-AE4E-15D7C32E5AB6}" dt="2022-06-14T00:21:10.065" v="2746" actId="20577"/>
          <ac:spMkLst>
            <pc:docMk/>
            <pc:sldMk cId="2807844247" sldId="291"/>
            <ac:spMk id="9" creationId="{3586E337-9D47-66CD-0A8D-35D8A7F9C36D}"/>
          </ac:spMkLst>
        </pc:spChg>
        <pc:spChg chg="add mod">
          <ac:chgData name="劉　冠廷" userId="157cb8b2-10c8-4c98-be2a-24a6fef27960" providerId="ADAL" clId="{6622E921-AE26-46C1-AE4E-15D7C32E5AB6}" dt="2022-06-27T08:00:27.014" v="10956" actId="20577"/>
          <ac:spMkLst>
            <pc:docMk/>
            <pc:sldMk cId="2807844247" sldId="291"/>
            <ac:spMk id="10" creationId="{B762CAB6-DA24-5CE1-A3CF-7F524CB7F5BF}"/>
          </ac:spMkLst>
        </pc:spChg>
        <pc:spChg chg="mod">
          <ac:chgData name="劉　冠廷" userId="157cb8b2-10c8-4c98-be2a-24a6fef27960" providerId="ADAL" clId="{6622E921-AE26-46C1-AE4E-15D7C32E5AB6}" dt="2022-06-27T08:04:14.205" v="10984" actId="20577"/>
          <ac:spMkLst>
            <pc:docMk/>
            <pc:sldMk cId="2807844247" sldId="291"/>
            <ac:spMk id="13" creationId="{0C8143CF-D936-266F-A11A-73C537E1A255}"/>
          </ac:spMkLst>
        </pc:spChg>
        <pc:spChg chg="mod">
          <ac:chgData name="劉　冠廷" userId="157cb8b2-10c8-4c98-be2a-24a6fef27960" providerId="ADAL" clId="{6622E921-AE26-46C1-AE4E-15D7C32E5AB6}" dt="2022-06-13T23:40:13.092" v="1878"/>
          <ac:spMkLst>
            <pc:docMk/>
            <pc:sldMk cId="2807844247" sldId="291"/>
            <ac:spMk id="14" creationId="{258B8961-9E8B-086F-31C1-12AB3DE2EC80}"/>
          </ac:spMkLst>
        </pc:spChg>
        <pc:spChg chg="mod">
          <ac:chgData name="劉　冠廷" userId="157cb8b2-10c8-4c98-be2a-24a6fef27960" providerId="ADAL" clId="{6622E921-AE26-46C1-AE4E-15D7C32E5AB6}" dt="2022-06-13T23:40:13.092" v="1878"/>
          <ac:spMkLst>
            <pc:docMk/>
            <pc:sldMk cId="2807844247" sldId="291"/>
            <ac:spMk id="15" creationId="{C4C29DE2-D19A-4FE5-D30C-519B6116E592}"/>
          </ac:spMkLst>
        </pc:spChg>
        <pc:spChg chg="mod">
          <ac:chgData name="劉　冠廷" userId="157cb8b2-10c8-4c98-be2a-24a6fef27960" providerId="ADAL" clId="{6622E921-AE26-46C1-AE4E-15D7C32E5AB6}" dt="2022-06-14T04:38:34.560" v="3705" actId="20577"/>
          <ac:spMkLst>
            <pc:docMk/>
            <pc:sldMk cId="2807844247" sldId="291"/>
            <ac:spMk id="110" creationId="{00000000-0000-0000-0000-000000000000}"/>
          </ac:spMkLst>
        </pc:spChg>
        <pc:grpChg chg="add mod">
          <ac:chgData name="劉　冠廷" userId="157cb8b2-10c8-4c98-be2a-24a6fef27960" providerId="ADAL" clId="{6622E921-AE26-46C1-AE4E-15D7C32E5AB6}" dt="2022-06-14T00:21:24.695" v="2749" actId="14100"/>
          <ac:grpSpMkLst>
            <pc:docMk/>
            <pc:sldMk cId="2807844247" sldId="291"/>
            <ac:grpSpMk id="3" creationId="{09E42043-D148-4FDE-4F97-3790E6B7C525}"/>
          </ac:grpSpMkLst>
        </pc:grpChg>
        <pc:grpChg chg="add mod">
          <ac:chgData name="劉　冠廷" userId="157cb8b2-10c8-4c98-be2a-24a6fef27960" providerId="ADAL" clId="{6622E921-AE26-46C1-AE4E-15D7C32E5AB6}" dt="2022-06-14T00:21:10.065" v="2746" actId="20577"/>
          <ac:grpSpMkLst>
            <pc:docMk/>
            <pc:sldMk cId="2807844247" sldId="291"/>
            <ac:grpSpMk id="6" creationId="{5502CCF7-D7AD-7112-4725-02E3AE9D5294}"/>
          </ac:grpSpMkLst>
        </pc:grpChg>
        <pc:grpChg chg="add mod">
          <ac:chgData name="劉　冠廷" userId="157cb8b2-10c8-4c98-be2a-24a6fef27960" providerId="ADAL" clId="{6622E921-AE26-46C1-AE4E-15D7C32E5AB6}" dt="2022-06-14T00:20:02.327" v="2708" actId="1076"/>
          <ac:grpSpMkLst>
            <pc:docMk/>
            <pc:sldMk cId="2807844247" sldId="291"/>
            <ac:grpSpMk id="11" creationId="{1B6D2D1D-AB16-1E2A-F1C3-7D78B505235C}"/>
          </ac:grpSpMkLst>
        </pc:grpChg>
        <pc:grpChg chg="mod">
          <ac:chgData name="劉　冠廷" userId="157cb8b2-10c8-4c98-be2a-24a6fef27960" providerId="ADAL" clId="{6622E921-AE26-46C1-AE4E-15D7C32E5AB6}" dt="2022-06-13T23:40:13.092" v="1878"/>
          <ac:grpSpMkLst>
            <pc:docMk/>
            <pc:sldMk cId="2807844247" sldId="291"/>
            <ac:grpSpMk id="12" creationId="{957BC713-F442-A5FF-23C6-0F9B49F72A4C}"/>
          </ac:grpSpMkLst>
        </pc:grpChg>
        <pc:picChg chg="add del mod">
          <ac:chgData name="劉　冠廷" userId="157cb8b2-10c8-4c98-be2a-24a6fef27960" providerId="ADAL" clId="{6622E921-AE26-46C1-AE4E-15D7C32E5AB6}" dt="2022-06-27T07:32:39.719" v="10940" actId="478"/>
          <ac:picMkLst>
            <pc:docMk/>
            <pc:sldMk cId="2807844247" sldId="291"/>
            <ac:picMk id="5" creationId="{49415641-97F6-47A6-2D3F-732C5A1F27A8}"/>
          </ac:picMkLst>
        </pc:picChg>
        <pc:picChg chg="add del mod">
          <ac:chgData name="劉　冠廷" userId="157cb8b2-10c8-4c98-be2a-24a6fef27960" providerId="ADAL" clId="{6622E921-AE26-46C1-AE4E-15D7C32E5AB6}" dt="2022-06-27T07:32:52.864" v="10945" actId="478"/>
          <ac:picMkLst>
            <pc:docMk/>
            <pc:sldMk cId="2807844247" sldId="291"/>
            <ac:picMk id="16" creationId="{A83A5F48-DF80-475F-387D-CC0466C64369}"/>
          </ac:picMkLst>
        </pc:picChg>
        <pc:picChg chg="add mod modCrop">
          <ac:chgData name="劉　冠廷" userId="157cb8b2-10c8-4c98-be2a-24a6fef27960" providerId="ADAL" clId="{6622E921-AE26-46C1-AE4E-15D7C32E5AB6}" dt="2022-06-27T07:34:33.569" v="10954" actId="732"/>
          <ac:picMkLst>
            <pc:docMk/>
            <pc:sldMk cId="2807844247" sldId="291"/>
            <ac:picMk id="18" creationId="{66A2F725-651F-E724-CAEA-A9EEA0FBA67F}"/>
          </ac:picMkLst>
        </pc:picChg>
      </pc:sldChg>
      <pc:sldChg chg="addSp delSp modSp add mod">
        <pc:chgData name="劉　冠廷" userId="157cb8b2-10c8-4c98-be2a-24a6fef27960" providerId="ADAL" clId="{6622E921-AE26-46C1-AE4E-15D7C32E5AB6}" dt="2022-06-27T08:31:21.096" v="11012" actId="20577"/>
        <pc:sldMkLst>
          <pc:docMk/>
          <pc:sldMk cId="3168577595" sldId="292"/>
        </pc:sldMkLst>
        <pc:spChg chg="mod">
          <ac:chgData name="劉　冠廷" userId="157cb8b2-10c8-4c98-be2a-24a6fef27960" providerId="ADAL" clId="{6622E921-AE26-46C1-AE4E-15D7C32E5AB6}" dt="2022-06-25T02:51:19.346" v="10181" actId="14100"/>
          <ac:spMkLst>
            <pc:docMk/>
            <pc:sldMk cId="3168577595" sldId="292"/>
            <ac:spMk id="14" creationId="{B17168A2-D93C-84FF-2CBF-8A868BBA1CBE}"/>
          </ac:spMkLst>
        </pc:spChg>
        <pc:spChg chg="mod">
          <ac:chgData name="劉　冠廷" userId="157cb8b2-10c8-4c98-be2a-24a6fef27960" providerId="ADAL" clId="{6622E921-AE26-46C1-AE4E-15D7C32E5AB6}" dt="2022-06-25T05:37:51.255" v="10341" actId="20577"/>
          <ac:spMkLst>
            <pc:docMk/>
            <pc:sldMk cId="3168577595" sldId="292"/>
            <ac:spMk id="16" creationId="{0C7793C7-FEBB-934C-A652-E862F093A0D0}"/>
          </ac:spMkLst>
        </pc:spChg>
        <pc:spChg chg="mod">
          <ac:chgData name="劉　冠廷" userId="157cb8b2-10c8-4c98-be2a-24a6fef27960" providerId="ADAL" clId="{6622E921-AE26-46C1-AE4E-15D7C32E5AB6}" dt="2022-06-25T00:34:41.034" v="9787" actId="1076"/>
          <ac:spMkLst>
            <pc:docMk/>
            <pc:sldMk cId="3168577595" sldId="292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25T00:31:01.767" v="9667"/>
          <ac:spMkLst>
            <pc:docMk/>
            <pc:sldMk cId="3168577595" sldId="292"/>
            <ac:spMk id="32" creationId="{F3632C9D-85B9-49B8-CEA0-3C8E3C19073E}"/>
          </ac:spMkLst>
        </pc:spChg>
        <pc:spChg chg="mod">
          <ac:chgData name="劉　冠廷" userId="157cb8b2-10c8-4c98-be2a-24a6fef27960" providerId="ADAL" clId="{6622E921-AE26-46C1-AE4E-15D7C32E5AB6}" dt="2022-06-25T00:31:01.767" v="9667"/>
          <ac:spMkLst>
            <pc:docMk/>
            <pc:sldMk cId="3168577595" sldId="292"/>
            <ac:spMk id="33" creationId="{5CD17962-CB80-7D93-2F5A-063BF9675518}"/>
          </ac:spMkLst>
        </pc:spChg>
        <pc:spChg chg="mod">
          <ac:chgData name="劉　冠廷" userId="157cb8b2-10c8-4c98-be2a-24a6fef27960" providerId="ADAL" clId="{6622E921-AE26-46C1-AE4E-15D7C32E5AB6}" dt="2022-06-25T00:31:01.767" v="9667"/>
          <ac:spMkLst>
            <pc:docMk/>
            <pc:sldMk cId="3168577595" sldId="292"/>
            <ac:spMk id="34" creationId="{34276DA8-FD59-3FDB-0810-16D8DDF97974}"/>
          </ac:spMkLst>
        </pc:spChg>
        <pc:spChg chg="mod">
          <ac:chgData name="劉　冠廷" userId="157cb8b2-10c8-4c98-be2a-24a6fef27960" providerId="ADAL" clId="{6622E921-AE26-46C1-AE4E-15D7C32E5AB6}" dt="2022-06-27T08:31:21.096" v="11012" actId="20577"/>
          <ac:spMkLst>
            <pc:docMk/>
            <pc:sldMk cId="3168577595" sldId="292"/>
            <ac:spMk id="37" creationId="{BD82AA24-A53E-0DEB-3A8D-ADCE52E3A300}"/>
          </ac:spMkLst>
        </pc:spChg>
        <pc:spChg chg="mod">
          <ac:chgData name="劉　冠廷" userId="157cb8b2-10c8-4c98-be2a-24a6fef27960" providerId="ADAL" clId="{6622E921-AE26-46C1-AE4E-15D7C32E5AB6}" dt="2022-06-25T00:31:14.366" v="9670"/>
          <ac:spMkLst>
            <pc:docMk/>
            <pc:sldMk cId="3168577595" sldId="292"/>
            <ac:spMk id="40" creationId="{A8F2207E-184B-BA8E-6E3F-0935DF74F74C}"/>
          </ac:spMkLst>
        </pc:spChg>
        <pc:spChg chg="mod">
          <ac:chgData name="劉　冠廷" userId="157cb8b2-10c8-4c98-be2a-24a6fef27960" providerId="ADAL" clId="{6622E921-AE26-46C1-AE4E-15D7C32E5AB6}" dt="2022-06-25T00:32:44.937" v="9750" actId="14100"/>
          <ac:spMkLst>
            <pc:docMk/>
            <pc:sldMk cId="3168577595" sldId="292"/>
            <ac:spMk id="41" creationId="{033FEFDD-0A01-5A97-DF70-6CE005AFC6DE}"/>
          </ac:spMkLst>
        </pc:spChg>
        <pc:spChg chg="mod">
          <ac:chgData name="劉　冠廷" userId="157cb8b2-10c8-4c98-be2a-24a6fef27960" providerId="ADAL" clId="{6622E921-AE26-46C1-AE4E-15D7C32E5AB6}" dt="2022-06-25T00:31:14.366" v="9670"/>
          <ac:spMkLst>
            <pc:docMk/>
            <pc:sldMk cId="3168577595" sldId="292"/>
            <ac:spMk id="42" creationId="{29C9174A-5FDB-B39B-ABA1-2257DCA225DD}"/>
          </ac:spMkLst>
        </pc:spChg>
        <pc:spChg chg="mod">
          <ac:chgData name="劉　冠廷" userId="157cb8b2-10c8-4c98-be2a-24a6fef27960" providerId="ADAL" clId="{6622E921-AE26-46C1-AE4E-15D7C32E5AB6}" dt="2022-06-24T14:08:03.458" v="9654" actId="20577"/>
          <ac:spMkLst>
            <pc:docMk/>
            <pc:sldMk cId="3168577595" sldId="292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21T04:31:21.260" v="8582"/>
          <ac:spMkLst>
            <pc:docMk/>
            <pc:sldMk cId="3168577595" sldId="292"/>
            <ac:spMk id="111" creationId="{00000000-0000-0000-0000-000000000000}"/>
          </ac:spMkLst>
        </pc:spChg>
        <pc:grpChg chg="add del mod">
          <ac:chgData name="劉　冠廷" userId="157cb8b2-10c8-4c98-be2a-24a6fef27960" providerId="ADAL" clId="{6622E921-AE26-46C1-AE4E-15D7C32E5AB6}" dt="2022-06-25T00:32:31.531" v="9747" actId="478"/>
          <ac:grpSpMkLst>
            <pc:docMk/>
            <pc:sldMk cId="3168577595" sldId="292"/>
            <ac:grpSpMk id="10" creationId="{5ACC5C0B-49E0-3459-9161-2591228F0573}"/>
          </ac:grpSpMkLst>
        </pc:grpChg>
        <pc:grpChg chg="mod ord">
          <ac:chgData name="劉　冠廷" userId="157cb8b2-10c8-4c98-be2a-24a6fef27960" providerId="ADAL" clId="{6622E921-AE26-46C1-AE4E-15D7C32E5AB6}" dt="2022-06-25T00:38:40.940" v="9919" actId="1076"/>
          <ac:grpSpMkLst>
            <pc:docMk/>
            <pc:sldMk cId="3168577595" sldId="292"/>
            <ac:grpSpMk id="11" creationId="{AB8464BD-BD07-66FB-4284-2F662E046089}"/>
          </ac:grpSpMkLst>
        </pc:grpChg>
        <pc:grpChg chg="del mod">
          <ac:chgData name="劉　冠廷" userId="157cb8b2-10c8-4c98-be2a-24a6fef27960" providerId="ADAL" clId="{6622E921-AE26-46C1-AE4E-15D7C32E5AB6}" dt="2022-06-24T14:08:23.536" v="9657" actId="478"/>
          <ac:grpSpMkLst>
            <pc:docMk/>
            <pc:sldMk cId="3168577595" sldId="292"/>
            <ac:grpSpMk id="21" creationId="{1C779E7C-9A14-D598-A0C9-C26AC492860E}"/>
          </ac:grpSpMkLst>
        </pc:grpChg>
        <pc:grpChg chg="del mod">
          <ac:chgData name="劉　冠廷" userId="157cb8b2-10c8-4c98-be2a-24a6fef27960" providerId="ADAL" clId="{6622E921-AE26-46C1-AE4E-15D7C32E5AB6}" dt="2022-06-24T14:08:24.047" v="9658" actId="478"/>
          <ac:grpSpMkLst>
            <pc:docMk/>
            <pc:sldMk cId="3168577595" sldId="292"/>
            <ac:grpSpMk id="22" creationId="{6A91FF7A-9FDE-C84F-6EBC-DA0755504890}"/>
          </ac:grpSpMkLst>
        </pc:grpChg>
        <pc:grpChg chg="del mod">
          <ac:chgData name="劉　冠廷" userId="157cb8b2-10c8-4c98-be2a-24a6fef27960" providerId="ADAL" clId="{6622E921-AE26-46C1-AE4E-15D7C32E5AB6}" dt="2022-06-24T14:08:23.202" v="9656" actId="478"/>
          <ac:grpSpMkLst>
            <pc:docMk/>
            <pc:sldMk cId="3168577595" sldId="292"/>
            <ac:grpSpMk id="25" creationId="{E88A806F-4DFD-2909-2DAB-65F986E1C7CB}"/>
          </ac:grpSpMkLst>
        </pc:grpChg>
        <pc:grpChg chg="add del mod">
          <ac:chgData name="劉　冠廷" userId="157cb8b2-10c8-4c98-be2a-24a6fef27960" providerId="ADAL" clId="{6622E921-AE26-46C1-AE4E-15D7C32E5AB6}" dt="2022-06-25T00:31:04.534" v="9668"/>
          <ac:grpSpMkLst>
            <pc:docMk/>
            <pc:sldMk cId="3168577595" sldId="292"/>
            <ac:grpSpMk id="30" creationId="{61961840-E3FF-67C1-48FB-E96B1F28E670}"/>
          </ac:grpSpMkLst>
        </pc:grpChg>
        <pc:grpChg chg="mod">
          <ac:chgData name="劉　冠廷" userId="157cb8b2-10c8-4c98-be2a-24a6fef27960" providerId="ADAL" clId="{6622E921-AE26-46C1-AE4E-15D7C32E5AB6}" dt="2022-06-25T00:31:01.767" v="9667"/>
          <ac:grpSpMkLst>
            <pc:docMk/>
            <pc:sldMk cId="3168577595" sldId="292"/>
            <ac:grpSpMk id="31" creationId="{61C8F293-0CBF-D6A7-87DC-627B135410E5}"/>
          </ac:grpSpMkLst>
        </pc:grpChg>
        <pc:grpChg chg="add mod">
          <ac:chgData name="劉　冠廷" userId="157cb8b2-10c8-4c98-be2a-24a6fef27960" providerId="ADAL" clId="{6622E921-AE26-46C1-AE4E-15D7C32E5AB6}" dt="2022-06-25T00:34:45.021" v="9788" actId="1076"/>
          <ac:grpSpMkLst>
            <pc:docMk/>
            <pc:sldMk cId="3168577595" sldId="292"/>
            <ac:grpSpMk id="35" creationId="{16697721-200F-8129-5D46-ADFA337238E2}"/>
          </ac:grpSpMkLst>
        </pc:grpChg>
        <pc:grpChg chg="mod">
          <ac:chgData name="劉　冠廷" userId="157cb8b2-10c8-4c98-be2a-24a6fef27960" providerId="ADAL" clId="{6622E921-AE26-46C1-AE4E-15D7C32E5AB6}" dt="2022-06-25T00:31:14.366" v="9670"/>
          <ac:grpSpMkLst>
            <pc:docMk/>
            <pc:sldMk cId="3168577595" sldId="292"/>
            <ac:grpSpMk id="36" creationId="{84897054-C944-81F6-4DB3-93E109556BCF}"/>
          </ac:grpSpMkLst>
        </pc:grpChg>
        <pc:grpChg chg="mod">
          <ac:chgData name="劉　冠廷" userId="157cb8b2-10c8-4c98-be2a-24a6fef27960" providerId="ADAL" clId="{6622E921-AE26-46C1-AE4E-15D7C32E5AB6}" dt="2022-06-25T00:31:14.366" v="9670"/>
          <ac:grpSpMkLst>
            <pc:docMk/>
            <pc:sldMk cId="3168577595" sldId="292"/>
            <ac:grpSpMk id="39" creationId="{DB92A524-F55F-B6B9-46F0-B9C4F4505457}"/>
          </ac:grpSpMkLst>
        </pc:grpChg>
        <pc:picChg chg="del">
          <ac:chgData name="劉　冠廷" userId="157cb8b2-10c8-4c98-be2a-24a6fef27960" providerId="ADAL" clId="{6622E921-AE26-46C1-AE4E-15D7C32E5AB6}" dt="2022-06-25T00:30:37.999" v="9662" actId="478"/>
          <ac:picMkLst>
            <pc:docMk/>
            <pc:sldMk cId="3168577595" sldId="292"/>
            <ac:picMk id="9" creationId="{4859A1A4-3B1A-8BE6-22DE-C4023F1FF771}"/>
          </ac:picMkLst>
        </pc:picChg>
        <pc:picChg chg="add del mod">
          <ac:chgData name="劉　冠廷" userId="157cb8b2-10c8-4c98-be2a-24a6fef27960" providerId="ADAL" clId="{6622E921-AE26-46C1-AE4E-15D7C32E5AB6}" dt="2022-06-24T14:08:19.962" v="9655" actId="478"/>
          <ac:picMkLst>
            <pc:docMk/>
            <pc:sldMk cId="3168577595" sldId="292"/>
            <ac:picMk id="17" creationId="{4796A1FE-BEA2-C381-8735-33D87DA71847}"/>
          </ac:picMkLst>
        </pc:picChg>
        <pc:picChg chg="mod">
          <ac:chgData name="劉　冠廷" userId="157cb8b2-10c8-4c98-be2a-24a6fef27960" providerId="ADAL" clId="{6622E921-AE26-46C1-AE4E-15D7C32E5AB6}" dt="2022-06-25T00:31:14.366" v="9670"/>
          <ac:picMkLst>
            <pc:docMk/>
            <pc:sldMk cId="3168577595" sldId="292"/>
            <ac:picMk id="38" creationId="{88A66807-8334-3685-CB65-A48D042329F0}"/>
          </ac:picMkLst>
        </pc:pic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3" creationId="{0FDD96B3-225E-2381-A03C-CA1AF4D218CD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5" creationId="{DC189E87-35B9-2789-0823-74726FD6E71A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8" creationId="{C9C0778B-DB70-FC45-B038-672541C78496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12" creationId="{A424DD7E-1E94-CD26-DD36-0DBCC0134CA6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18" creationId="{A3DA532F-6053-BE7B-DAE9-65379366AEE4}"/>
          </ac:inkMkLst>
        </pc:inkChg>
        <pc:inkChg chg="add mod">
          <ac:chgData name="劉　冠廷" userId="157cb8b2-10c8-4c98-be2a-24a6fef27960" providerId="ADAL" clId="{6622E921-AE26-46C1-AE4E-15D7C32E5AB6}" dt="2022-06-21T04:28:05.004" v="8486"/>
          <ac:inkMkLst>
            <pc:docMk/>
            <pc:sldMk cId="3168577595" sldId="292"/>
            <ac:inkMk id="20" creationId="{A14F509F-A650-538E-46A1-879EB3F56399}"/>
          </ac:inkMkLst>
        </pc:inkChg>
        <pc:inkChg chg="add mod">
          <ac:chgData name="劉　冠廷" userId="157cb8b2-10c8-4c98-be2a-24a6fef27960" providerId="ADAL" clId="{6622E921-AE26-46C1-AE4E-15D7C32E5AB6}" dt="2022-06-21T04:28:06.153" v="8489"/>
          <ac:inkMkLst>
            <pc:docMk/>
            <pc:sldMk cId="3168577595" sldId="292"/>
            <ac:inkMk id="23" creationId="{34363297-768D-3E61-6902-01E5D22D13C3}"/>
          </ac:inkMkLst>
        </pc:inkChg>
        <pc:inkChg chg="add mod">
          <ac:chgData name="劉　冠廷" userId="157cb8b2-10c8-4c98-be2a-24a6fef27960" providerId="ADAL" clId="{6622E921-AE26-46C1-AE4E-15D7C32E5AB6}" dt="2022-06-21T04:28:06.153" v="8489"/>
          <ac:inkMkLst>
            <pc:docMk/>
            <pc:sldMk cId="3168577595" sldId="292"/>
            <ac:inkMk id="24" creationId="{8DF76B6B-7800-4C26-B21F-26BC4FF3CC8A}"/>
          </ac:inkMkLst>
        </pc:inkChg>
        <pc:inkChg chg="add del">
          <ac:chgData name="劉　冠廷" userId="157cb8b2-10c8-4c98-be2a-24a6fef27960" providerId="ADAL" clId="{6622E921-AE26-46C1-AE4E-15D7C32E5AB6}" dt="2022-06-25T00:30:49.349" v="9665" actId="478"/>
          <ac:inkMkLst>
            <pc:docMk/>
            <pc:sldMk cId="3168577595" sldId="292"/>
            <ac:inkMk id="26" creationId="{C9B13F44-246F-6596-B733-7907816508CC}"/>
          </ac:inkMkLst>
        </pc:inkChg>
      </pc:sldChg>
      <pc:sldChg chg="add mod modShow">
        <pc:chgData name="劉　冠廷" userId="157cb8b2-10c8-4c98-be2a-24a6fef27960" providerId="ADAL" clId="{6622E921-AE26-46C1-AE4E-15D7C32E5AB6}" dt="2022-06-14T00:11:35.686" v="2570" actId="729"/>
        <pc:sldMkLst>
          <pc:docMk/>
          <pc:sldMk cId="1909238726" sldId="293"/>
        </pc:sldMkLst>
      </pc:sldChg>
      <pc:sldChg chg="addSp delSp modSp add mod delAnim">
        <pc:chgData name="劉　冠廷" userId="157cb8b2-10c8-4c98-be2a-24a6fef27960" providerId="ADAL" clId="{6622E921-AE26-46C1-AE4E-15D7C32E5AB6}" dt="2022-06-27T10:16:56.803" v="11032" actId="20577"/>
        <pc:sldMkLst>
          <pc:docMk/>
          <pc:sldMk cId="2454897697" sldId="294"/>
        </pc:sldMkLst>
        <pc:spChg chg="add del mod">
          <ac:chgData name="劉　冠廷" userId="157cb8b2-10c8-4c98-be2a-24a6fef27960" providerId="ADAL" clId="{6622E921-AE26-46C1-AE4E-15D7C32E5AB6}" dt="2022-06-25T02:53:43.789" v="10221" actId="478"/>
          <ac:spMkLst>
            <pc:docMk/>
            <pc:sldMk cId="2454897697" sldId="294"/>
            <ac:spMk id="3" creationId="{E279B633-8EB8-E8AE-2ED0-F5AF84F97BBA}"/>
          </ac:spMkLst>
        </pc:spChg>
        <pc:spChg chg="mod">
          <ac:chgData name="劉　冠廷" userId="157cb8b2-10c8-4c98-be2a-24a6fef27960" providerId="ADAL" clId="{6622E921-AE26-46C1-AE4E-15D7C32E5AB6}" dt="2022-06-20T05:18:43.671" v="4088" actId="14100"/>
          <ac:spMkLst>
            <pc:docMk/>
            <pc:sldMk cId="2454897697" sldId="294"/>
            <ac:spMk id="10" creationId="{D418C2E4-8CEB-C685-5F86-7763B1EAEA3C}"/>
          </ac:spMkLst>
        </pc:spChg>
        <pc:spChg chg="mod">
          <ac:chgData name="劉　冠廷" userId="157cb8b2-10c8-4c98-be2a-24a6fef27960" providerId="ADAL" clId="{6622E921-AE26-46C1-AE4E-15D7C32E5AB6}" dt="2022-06-20T05:17:51.910" v="4075" actId="165"/>
          <ac:spMkLst>
            <pc:docMk/>
            <pc:sldMk cId="2454897697" sldId="294"/>
            <ac:spMk id="11" creationId="{F0E35A98-4905-F271-520E-DB85CF6221FB}"/>
          </ac:spMkLst>
        </pc:spChg>
        <pc:spChg chg="mod">
          <ac:chgData name="劉　冠廷" userId="157cb8b2-10c8-4c98-be2a-24a6fef27960" providerId="ADAL" clId="{6622E921-AE26-46C1-AE4E-15D7C32E5AB6}" dt="2022-06-20T05:40:17.632" v="4337" actId="14100"/>
          <ac:spMkLst>
            <pc:docMk/>
            <pc:sldMk cId="2454897697" sldId="294"/>
            <ac:spMk id="12" creationId="{09134FC4-BF68-18FD-EAED-2353B62E09AE}"/>
          </ac:spMkLst>
        </pc:spChg>
        <pc:spChg chg="add mod">
          <ac:chgData name="劉　冠廷" userId="157cb8b2-10c8-4c98-be2a-24a6fef27960" providerId="ADAL" clId="{6622E921-AE26-46C1-AE4E-15D7C32E5AB6}" dt="2022-06-25T00:31:10.541" v="9669" actId="164"/>
          <ac:spMkLst>
            <pc:docMk/>
            <pc:sldMk cId="2454897697" sldId="294"/>
            <ac:spMk id="15" creationId="{98A18758-528C-11FD-2EAB-2FC80B1801CB}"/>
          </ac:spMkLst>
        </pc:spChg>
        <pc:spChg chg="mod">
          <ac:chgData name="劉　冠廷" userId="157cb8b2-10c8-4c98-be2a-24a6fef27960" providerId="ADAL" clId="{6622E921-AE26-46C1-AE4E-15D7C32E5AB6}" dt="2022-06-26T12:13:00.993" v="10536" actId="1076"/>
          <ac:spMkLst>
            <pc:docMk/>
            <pc:sldMk cId="2454897697" sldId="294"/>
            <ac:spMk id="18" creationId="{F9DC7A47-28D5-CB8A-312C-A106C88F8DF6}"/>
          </ac:spMkLst>
        </pc:spChg>
        <pc:spChg chg="mod">
          <ac:chgData name="劉　冠廷" userId="157cb8b2-10c8-4c98-be2a-24a6fef27960" providerId="ADAL" clId="{6622E921-AE26-46C1-AE4E-15D7C32E5AB6}" dt="2022-06-25T02:52:58.214" v="10184"/>
          <ac:spMkLst>
            <pc:docMk/>
            <pc:sldMk cId="2454897697" sldId="294"/>
            <ac:spMk id="19" creationId="{9C1D0F66-7F53-9DCC-9A2D-0DB833CF81A5}"/>
          </ac:spMkLst>
        </pc:spChg>
        <pc:spChg chg="mod">
          <ac:chgData name="劉　冠廷" userId="157cb8b2-10c8-4c98-be2a-24a6fef27960" providerId="ADAL" clId="{6622E921-AE26-46C1-AE4E-15D7C32E5AB6}" dt="2022-06-25T02:52:58.214" v="10184"/>
          <ac:spMkLst>
            <pc:docMk/>
            <pc:sldMk cId="2454897697" sldId="294"/>
            <ac:spMk id="20" creationId="{6A8B203C-325B-3267-623E-24779260B4A7}"/>
          </ac:spMkLst>
        </pc:spChg>
        <pc:spChg chg="mod">
          <ac:chgData name="劉　冠廷" userId="157cb8b2-10c8-4c98-be2a-24a6fef27960" providerId="ADAL" clId="{6622E921-AE26-46C1-AE4E-15D7C32E5AB6}" dt="2022-06-20T05:50:37.776" v="4602" actId="20577"/>
          <ac:spMkLst>
            <pc:docMk/>
            <pc:sldMk cId="2454897697" sldId="294"/>
            <ac:spMk id="20" creationId="{CB3FA349-AA44-2F3A-7AD4-B5BAF7614D79}"/>
          </ac:spMkLst>
        </pc:spChg>
        <pc:spChg chg="mod">
          <ac:chgData name="劉　冠廷" userId="157cb8b2-10c8-4c98-be2a-24a6fef27960" providerId="ADAL" clId="{6622E921-AE26-46C1-AE4E-15D7C32E5AB6}" dt="2022-06-20T05:47:40.530" v="4366"/>
          <ac:spMkLst>
            <pc:docMk/>
            <pc:sldMk cId="2454897697" sldId="294"/>
            <ac:spMk id="21" creationId="{1BEC896F-04F0-2D0B-F4EF-B9CE9CE4DE76}"/>
          </ac:spMkLst>
        </pc:spChg>
        <pc:spChg chg="mod">
          <ac:chgData name="劉　冠廷" userId="157cb8b2-10c8-4c98-be2a-24a6fef27960" providerId="ADAL" clId="{6622E921-AE26-46C1-AE4E-15D7C32E5AB6}" dt="2022-06-20T05:47:40.530" v="4366"/>
          <ac:spMkLst>
            <pc:docMk/>
            <pc:sldMk cId="2454897697" sldId="294"/>
            <ac:spMk id="22" creationId="{8775E8F4-EC23-B3E0-A34A-D342F6BB5A9C}"/>
          </ac:spMkLst>
        </pc:spChg>
        <pc:spChg chg="add del mod">
          <ac:chgData name="劉　冠廷" userId="157cb8b2-10c8-4c98-be2a-24a6fef27960" providerId="ADAL" clId="{6622E921-AE26-46C1-AE4E-15D7C32E5AB6}" dt="2022-06-27T10:16:56.803" v="11032" actId="20577"/>
          <ac:spMkLst>
            <pc:docMk/>
            <pc:sldMk cId="2454897697" sldId="294"/>
            <ac:spMk id="23" creationId="{DDF6EDF1-121F-5871-9C7C-07D4E33CF11D}"/>
          </ac:spMkLst>
        </pc:spChg>
        <pc:spChg chg="mod">
          <ac:chgData name="劉　冠廷" userId="157cb8b2-10c8-4c98-be2a-24a6fef27960" providerId="ADAL" clId="{6622E921-AE26-46C1-AE4E-15D7C32E5AB6}" dt="2022-06-20T05:52:46.979" v="4632" actId="20577"/>
          <ac:spMkLst>
            <pc:docMk/>
            <pc:sldMk cId="2454897697" sldId="294"/>
            <ac:spMk id="110" creationId="{00000000-0000-0000-0000-000000000000}"/>
          </ac:spMkLst>
        </pc:spChg>
        <pc:spChg chg="del mod">
          <ac:chgData name="劉　冠廷" userId="157cb8b2-10c8-4c98-be2a-24a6fef27960" providerId="ADAL" clId="{6622E921-AE26-46C1-AE4E-15D7C32E5AB6}" dt="2022-06-25T02:53:03.136" v="10186" actId="478"/>
          <ac:spMkLst>
            <pc:docMk/>
            <pc:sldMk cId="2454897697" sldId="294"/>
            <ac:spMk id="111" creationId="{00000000-0000-0000-0000-000000000000}"/>
          </ac:spMkLst>
        </pc:spChg>
        <pc:grpChg chg="add del mod">
          <ac:chgData name="劉　冠廷" userId="157cb8b2-10c8-4c98-be2a-24a6fef27960" providerId="ADAL" clId="{6622E921-AE26-46C1-AE4E-15D7C32E5AB6}" dt="2022-06-25T00:40:20.703" v="9923" actId="478"/>
          <ac:grpSpMkLst>
            <pc:docMk/>
            <pc:sldMk cId="2454897697" sldId="294"/>
            <ac:grpSpMk id="4" creationId="{03D16B4A-872E-4C60-867C-3DFACEAC5B4B}"/>
          </ac:grpSpMkLst>
        </pc:grpChg>
        <pc:grpChg chg="add del mod">
          <ac:chgData name="劉　冠廷" userId="157cb8b2-10c8-4c98-be2a-24a6fef27960" providerId="ADAL" clId="{6622E921-AE26-46C1-AE4E-15D7C32E5AB6}" dt="2022-06-20T05:17:51.910" v="4075" actId="165"/>
          <ac:grpSpMkLst>
            <pc:docMk/>
            <pc:sldMk cId="2454897697" sldId="294"/>
            <ac:grpSpMk id="5" creationId="{5F0AADB8-A06B-6FC0-72DD-1AA47814EB0C}"/>
          </ac:grpSpMkLst>
        </pc:grpChg>
        <pc:grpChg chg="add mod ord topLvl">
          <ac:chgData name="劉　冠廷" userId="157cb8b2-10c8-4c98-be2a-24a6fef27960" providerId="ADAL" clId="{6622E921-AE26-46C1-AE4E-15D7C32E5AB6}" dt="2022-06-25T00:31:10.541" v="9669" actId="164"/>
          <ac:grpSpMkLst>
            <pc:docMk/>
            <pc:sldMk cId="2454897697" sldId="294"/>
            <ac:grpSpMk id="8" creationId="{ED743A1E-BD4F-F012-2B09-988E8C198EBA}"/>
          </ac:grpSpMkLst>
        </pc:grpChg>
        <pc:grpChg chg="mod">
          <ac:chgData name="劉　冠廷" userId="157cb8b2-10c8-4c98-be2a-24a6fef27960" providerId="ADAL" clId="{6622E921-AE26-46C1-AE4E-15D7C32E5AB6}" dt="2022-06-20T05:17:51.910" v="4075" actId="165"/>
          <ac:grpSpMkLst>
            <pc:docMk/>
            <pc:sldMk cId="2454897697" sldId="294"/>
            <ac:grpSpMk id="9" creationId="{DE55B039-7503-2E74-C1DF-493BD0051B3C}"/>
          </ac:grpSpMkLst>
        </pc:grpChg>
        <pc:grpChg chg="add mod">
          <ac:chgData name="劉　冠廷" userId="157cb8b2-10c8-4c98-be2a-24a6fef27960" providerId="ADAL" clId="{6622E921-AE26-46C1-AE4E-15D7C32E5AB6}" dt="2022-06-25T08:19:59.936" v="10349" actId="14100"/>
          <ac:grpSpMkLst>
            <pc:docMk/>
            <pc:sldMk cId="2454897697" sldId="294"/>
            <ac:grpSpMk id="16" creationId="{68C3059E-85EC-8D83-C36D-CDA4A7F13E06}"/>
          </ac:grpSpMkLst>
        </pc:grpChg>
        <pc:grpChg chg="mod">
          <ac:chgData name="劉　冠廷" userId="157cb8b2-10c8-4c98-be2a-24a6fef27960" providerId="ADAL" clId="{6622E921-AE26-46C1-AE4E-15D7C32E5AB6}" dt="2022-06-25T02:52:58.214" v="10184"/>
          <ac:grpSpMkLst>
            <pc:docMk/>
            <pc:sldMk cId="2454897697" sldId="294"/>
            <ac:grpSpMk id="17" creationId="{2AF2CF07-5B1E-4543-136B-32F5F509D26A}"/>
          </ac:grpSpMkLst>
        </pc:grpChg>
        <pc:grpChg chg="add del mod">
          <ac:chgData name="劉　冠廷" userId="157cb8b2-10c8-4c98-be2a-24a6fef27960" providerId="ADAL" clId="{6622E921-AE26-46C1-AE4E-15D7C32E5AB6}" dt="2022-06-20T05:51:39.159" v="4617" actId="478"/>
          <ac:grpSpMkLst>
            <pc:docMk/>
            <pc:sldMk cId="2454897697" sldId="294"/>
            <ac:grpSpMk id="18" creationId="{67DC1144-4CCA-311D-3378-9E7AAD0DE782}"/>
          </ac:grpSpMkLst>
        </pc:grpChg>
        <pc:grpChg chg="mod">
          <ac:chgData name="劉　冠廷" userId="157cb8b2-10c8-4c98-be2a-24a6fef27960" providerId="ADAL" clId="{6622E921-AE26-46C1-AE4E-15D7C32E5AB6}" dt="2022-06-20T05:47:40.530" v="4366"/>
          <ac:grpSpMkLst>
            <pc:docMk/>
            <pc:sldMk cId="2454897697" sldId="294"/>
            <ac:grpSpMk id="19" creationId="{6C41DFBA-988A-1F2D-6AA6-D0E5A8121BC0}"/>
          </ac:grpSpMkLst>
        </pc:grpChg>
        <pc:picChg chg="add del mod topLvl">
          <ac:chgData name="劉　冠廷" userId="157cb8b2-10c8-4c98-be2a-24a6fef27960" providerId="ADAL" clId="{6622E921-AE26-46C1-AE4E-15D7C32E5AB6}" dt="2022-06-20T05:43:12.568" v="4353" actId="478"/>
          <ac:picMkLst>
            <pc:docMk/>
            <pc:sldMk cId="2454897697" sldId="294"/>
            <ac:picMk id="4" creationId="{2B91BF62-498A-44B5-DDDD-FB62355CE4EE}"/>
          </ac:picMkLst>
        </pc:picChg>
        <pc:picChg chg="add mod">
          <ac:chgData name="劉　冠廷" userId="157cb8b2-10c8-4c98-be2a-24a6fef27960" providerId="ADAL" clId="{6622E921-AE26-46C1-AE4E-15D7C32E5AB6}" dt="2022-06-25T08:19:51.835" v="10348" actId="1076"/>
          <ac:picMkLst>
            <pc:docMk/>
            <pc:sldMk cId="2454897697" sldId="294"/>
            <ac:picMk id="6" creationId="{8A6B4104-71BF-6899-46DE-771DF4D5B038}"/>
          </ac:picMkLst>
        </pc:picChg>
        <pc:picChg chg="add mod">
          <ac:chgData name="劉　冠廷" userId="157cb8b2-10c8-4c98-be2a-24a6fef27960" providerId="ADAL" clId="{6622E921-AE26-46C1-AE4E-15D7C32E5AB6}" dt="2022-06-25T00:31:10.541" v="9669" actId="164"/>
          <ac:picMkLst>
            <pc:docMk/>
            <pc:sldMk cId="2454897697" sldId="294"/>
            <ac:picMk id="13" creationId="{D2637FDA-B7E1-1767-003A-516C6D652669}"/>
          </ac:picMkLst>
        </pc:picChg>
      </pc:sldChg>
      <pc:sldChg chg="addSp delSp modSp add mod delAnim modAnim">
        <pc:chgData name="劉　冠廷" userId="157cb8b2-10c8-4c98-be2a-24a6fef27960" providerId="ADAL" clId="{6622E921-AE26-46C1-AE4E-15D7C32E5AB6}" dt="2022-06-21T04:42:27.728" v="8837" actId="478"/>
        <pc:sldMkLst>
          <pc:docMk/>
          <pc:sldMk cId="2569223751" sldId="295"/>
        </pc:sldMkLst>
        <pc:spChg chg="add del mod">
          <ac:chgData name="劉　冠廷" userId="157cb8b2-10c8-4c98-be2a-24a6fef27960" providerId="ADAL" clId="{6622E921-AE26-46C1-AE4E-15D7C32E5AB6}" dt="2022-06-21T04:42:25.474" v="8836" actId="478"/>
          <ac:spMkLst>
            <pc:docMk/>
            <pc:sldMk cId="2569223751" sldId="295"/>
            <ac:spMk id="13" creationId="{0CFADAEA-B44A-876A-EB14-5CD99FBDA92A}"/>
          </ac:spMkLst>
        </pc:spChg>
        <pc:spChg chg="add del mod">
          <ac:chgData name="劉　冠廷" userId="157cb8b2-10c8-4c98-be2a-24a6fef27960" providerId="ADAL" clId="{6622E921-AE26-46C1-AE4E-15D7C32E5AB6}" dt="2022-06-21T04:42:27.728" v="8837" actId="478"/>
          <ac:spMkLst>
            <pc:docMk/>
            <pc:sldMk cId="2569223751" sldId="295"/>
            <ac:spMk id="14" creationId="{18B3134F-BB1B-94FD-5366-32B7E7A47EFB}"/>
          </ac:spMkLst>
        </pc:spChg>
        <pc:spChg chg="mod">
          <ac:chgData name="劉　冠廷" userId="157cb8b2-10c8-4c98-be2a-24a6fef27960" providerId="ADAL" clId="{6622E921-AE26-46C1-AE4E-15D7C32E5AB6}" dt="2022-06-20T12:40:54.046" v="8218" actId="5793"/>
          <ac:spMkLst>
            <pc:docMk/>
            <pc:sldMk cId="2569223751" sldId="295"/>
            <ac:spMk id="15" creationId="{98A18758-528C-11FD-2EAB-2FC80B1801CB}"/>
          </ac:spMkLst>
        </pc:spChg>
        <pc:spChg chg="mod">
          <ac:chgData name="劉　冠廷" userId="157cb8b2-10c8-4c98-be2a-24a6fef27960" providerId="ADAL" clId="{6622E921-AE26-46C1-AE4E-15D7C32E5AB6}" dt="2022-06-20T07:20:31.030" v="6077" actId="20577"/>
          <ac:spMkLst>
            <pc:docMk/>
            <pc:sldMk cId="2569223751" sldId="295"/>
            <ac:spMk id="110" creationId="{00000000-0000-0000-0000-000000000000}"/>
          </ac:spMkLst>
        </pc:spChg>
        <pc:grpChg chg="del">
          <ac:chgData name="劉　冠廷" userId="157cb8b2-10c8-4c98-be2a-24a6fef27960" providerId="ADAL" clId="{6622E921-AE26-46C1-AE4E-15D7C32E5AB6}" dt="2022-06-20T05:33:00.620" v="4108" actId="478"/>
          <ac:grpSpMkLst>
            <pc:docMk/>
            <pc:sldMk cId="2569223751" sldId="295"/>
            <ac:grpSpMk id="8" creationId="{ED743A1E-BD4F-F012-2B09-988E8C198EBA}"/>
          </ac:grpSpMkLst>
        </pc:grpChg>
        <pc:picChg chg="del">
          <ac:chgData name="劉　冠廷" userId="157cb8b2-10c8-4c98-be2a-24a6fef27960" providerId="ADAL" clId="{6622E921-AE26-46C1-AE4E-15D7C32E5AB6}" dt="2022-06-20T05:33:01.287" v="4109" actId="478"/>
          <ac:picMkLst>
            <pc:docMk/>
            <pc:sldMk cId="2569223751" sldId="295"/>
            <ac:picMk id="4" creationId="{2B91BF62-498A-44B5-DDDD-FB62355CE4EE}"/>
          </ac:picMkLst>
        </pc:picChg>
      </pc:sldChg>
      <pc:sldChg chg="addSp delSp modSp add mod delAnim">
        <pc:chgData name="劉　冠廷" userId="157cb8b2-10c8-4c98-be2a-24a6fef27960" providerId="ADAL" clId="{6622E921-AE26-46C1-AE4E-15D7C32E5AB6}" dt="2022-06-27T10:20:31.653" v="11100" actId="20577"/>
        <pc:sldMkLst>
          <pc:docMk/>
          <pc:sldMk cId="379689452" sldId="296"/>
        </pc:sldMkLst>
        <pc:spChg chg="del mod">
          <ac:chgData name="劉　冠廷" userId="157cb8b2-10c8-4c98-be2a-24a6fef27960" providerId="ADAL" clId="{6622E921-AE26-46C1-AE4E-15D7C32E5AB6}" dt="2022-06-20T05:55:04.944" v="4730" actId="478"/>
          <ac:spMkLst>
            <pc:docMk/>
            <pc:sldMk cId="379689452" sldId="296"/>
            <ac:spMk id="15" creationId="{98A18758-528C-11FD-2EAB-2FC80B1801CB}"/>
          </ac:spMkLst>
        </pc:spChg>
        <pc:spChg chg="del">
          <ac:chgData name="劉　冠廷" userId="157cb8b2-10c8-4c98-be2a-24a6fef27960" providerId="ADAL" clId="{6622E921-AE26-46C1-AE4E-15D7C32E5AB6}" dt="2022-06-20T05:55:08.258" v="4733" actId="478"/>
          <ac:spMkLst>
            <pc:docMk/>
            <pc:sldMk cId="379689452" sldId="296"/>
            <ac:spMk id="23" creationId="{DDF6EDF1-121F-5871-9C7C-07D4E33CF11D}"/>
          </ac:spMkLst>
        </pc:spChg>
        <pc:spChg chg="add mod">
          <ac:chgData name="劉　冠廷" userId="157cb8b2-10c8-4c98-be2a-24a6fef27960" providerId="ADAL" clId="{6622E921-AE26-46C1-AE4E-15D7C32E5AB6}" dt="2022-06-27T10:20:31.653" v="11100" actId="20577"/>
          <ac:spMkLst>
            <pc:docMk/>
            <pc:sldMk cId="379689452" sldId="296"/>
            <ac:spMk id="24" creationId="{3B9D04AF-157A-096D-37C7-32608DC7A71B}"/>
          </ac:spMkLst>
        </pc:spChg>
        <pc:spChg chg="del">
          <ac:chgData name="劉　冠廷" userId="157cb8b2-10c8-4c98-be2a-24a6fef27960" providerId="ADAL" clId="{6622E921-AE26-46C1-AE4E-15D7C32E5AB6}" dt="2022-06-20T06:24:51.164" v="5298" actId="478"/>
          <ac:spMkLst>
            <pc:docMk/>
            <pc:sldMk cId="379689452" sldId="296"/>
            <ac:spMk id="111" creationId="{00000000-0000-0000-0000-000000000000}"/>
          </ac:spMkLst>
        </pc:spChg>
        <pc:grpChg chg="del">
          <ac:chgData name="劉　冠廷" userId="157cb8b2-10c8-4c98-be2a-24a6fef27960" providerId="ADAL" clId="{6622E921-AE26-46C1-AE4E-15D7C32E5AB6}" dt="2022-06-20T05:54:57.553" v="4727" actId="478"/>
          <ac:grpSpMkLst>
            <pc:docMk/>
            <pc:sldMk cId="379689452" sldId="296"/>
            <ac:grpSpMk id="8" creationId="{ED743A1E-BD4F-F012-2B09-988E8C198EBA}"/>
          </ac:grpSpMkLst>
        </pc:grpChg>
        <pc:grpChg chg="del mod">
          <ac:chgData name="劉　冠廷" userId="157cb8b2-10c8-4c98-be2a-24a6fef27960" providerId="ADAL" clId="{6622E921-AE26-46C1-AE4E-15D7C32E5AB6}" dt="2022-06-20T05:55:07.266" v="4732" actId="478"/>
          <ac:grpSpMkLst>
            <pc:docMk/>
            <pc:sldMk cId="379689452" sldId="296"/>
            <ac:grpSpMk id="18" creationId="{67DC1144-4CCA-311D-3378-9E7AAD0DE782}"/>
          </ac:grpSpMkLst>
        </pc:grpChg>
        <pc:picChg chg="add mod">
          <ac:chgData name="劉　冠廷" userId="157cb8b2-10c8-4c98-be2a-24a6fef27960" providerId="ADAL" clId="{6622E921-AE26-46C1-AE4E-15D7C32E5AB6}" dt="2022-06-20T06:44:16.840" v="5771" actId="1076"/>
          <ac:picMkLst>
            <pc:docMk/>
            <pc:sldMk cId="379689452" sldId="296"/>
            <ac:picMk id="4" creationId="{FEBC6EB8-A9C4-1CDC-3292-235DDE34031E}"/>
          </ac:picMkLst>
        </pc:picChg>
        <pc:picChg chg="add mod">
          <ac:chgData name="劉　冠廷" userId="157cb8b2-10c8-4c98-be2a-24a6fef27960" providerId="ADAL" clId="{6622E921-AE26-46C1-AE4E-15D7C32E5AB6}" dt="2022-06-20T06:44:18.671" v="5772" actId="1076"/>
          <ac:picMkLst>
            <pc:docMk/>
            <pc:sldMk cId="379689452" sldId="296"/>
            <ac:picMk id="6" creationId="{CAC32E24-4395-F356-0A5B-63F71B387DFD}"/>
          </ac:picMkLst>
        </pc:picChg>
        <pc:picChg chg="del">
          <ac:chgData name="劉　冠廷" userId="157cb8b2-10c8-4c98-be2a-24a6fef27960" providerId="ADAL" clId="{6622E921-AE26-46C1-AE4E-15D7C32E5AB6}" dt="2022-06-20T05:54:58.437" v="4728" actId="478"/>
          <ac:picMkLst>
            <pc:docMk/>
            <pc:sldMk cId="379689452" sldId="296"/>
            <ac:picMk id="13" creationId="{D2637FDA-B7E1-1767-003A-516C6D652669}"/>
          </ac:picMkLst>
        </pc:picChg>
        <pc:picChg chg="add del mod">
          <ac:chgData name="劉　冠廷" userId="157cb8b2-10c8-4c98-be2a-24a6fef27960" providerId="ADAL" clId="{6622E921-AE26-46C1-AE4E-15D7C32E5AB6}" dt="2022-06-20T06:44:22.830" v="5775" actId="478"/>
          <ac:picMkLst>
            <pc:docMk/>
            <pc:sldMk cId="379689452" sldId="296"/>
            <ac:picMk id="14" creationId="{3F7861FE-646C-C5FA-9FEC-A46E8814C0EA}"/>
          </ac:picMkLst>
        </pc:picChg>
        <pc:picChg chg="add mod">
          <ac:chgData name="劉　冠廷" userId="157cb8b2-10c8-4c98-be2a-24a6fef27960" providerId="ADAL" clId="{6622E921-AE26-46C1-AE4E-15D7C32E5AB6}" dt="2022-06-20T06:44:52.136" v="5781" actId="1076"/>
          <ac:picMkLst>
            <pc:docMk/>
            <pc:sldMk cId="379689452" sldId="296"/>
            <ac:picMk id="17" creationId="{D0BFCC8A-7898-FD02-EC2D-D495A9B566FE}"/>
          </ac:picMkLst>
        </pc:picChg>
      </pc:sldChg>
      <pc:sldChg chg="addSp delSp modSp add mod modAnim">
        <pc:chgData name="劉　冠廷" userId="157cb8b2-10c8-4c98-be2a-24a6fef27960" providerId="ADAL" clId="{6622E921-AE26-46C1-AE4E-15D7C32E5AB6}" dt="2022-06-27T02:20:06.701" v="10863" actId="20577"/>
        <pc:sldMkLst>
          <pc:docMk/>
          <pc:sldMk cId="3306550100" sldId="297"/>
        </pc:sldMkLst>
        <pc:spChg chg="mod">
          <ac:chgData name="劉　冠廷" userId="157cb8b2-10c8-4c98-be2a-24a6fef27960" providerId="ADAL" clId="{6622E921-AE26-46C1-AE4E-15D7C32E5AB6}" dt="2022-06-25T01:31:47.693" v="10180" actId="20577"/>
          <ac:spMkLst>
            <pc:docMk/>
            <pc:sldMk cId="3306550100" sldId="297"/>
            <ac:spMk id="11" creationId="{0B2416B0-8499-996D-07EE-3CDB424DDC07}"/>
          </ac:spMkLst>
        </pc:spChg>
        <pc:spChg chg="mod">
          <ac:chgData name="劉　冠廷" userId="157cb8b2-10c8-4c98-be2a-24a6fef27960" providerId="ADAL" clId="{6622E921-AE26-46C1-AE4E-15D7C32E5AB6}" dt="2022-06-20T12:14:50.440" v="7041" actId="20577"/>
          <ac:spMkLst>
            <pc:docMk/>
            <pc:sldMk cId="3306550100" sldId="297"/>
            <ac:spMk id="12" creationId="{10F1FE8F-D97A-4381-584B-5D6EB9BAA007}"/>
          </ac:spMkLst>
        </pc:spChg>
        <pc:spChg chg="mod">
          <ac:chgData name="劉　冠廷" userId="157cb8b2-10c8-4c98-be2a-24a6fef27960" providerId="ADAL" clId="{6622E921-AE26-46C1-AE4E-15D7C32E5AB6}" dt="2022-06-20T12:14:50.440" v="7041" actId="20577"/>
          <ac:spMkLst>
            <pc:docMk/>
            <pc:sldMk cId="3306550100" sldId="297"/>
            <ac:spMk id="13" creationId="{802D9494-0342-4EA5-D586-F7A9D4EAEC39}"/>
          </ac:spMkLst>
        </pc:spChg>
        <pc:spChg chg="mod">
          <ac:chgData name="劉　冠廷" userId="157cb8b2-10c8-4c98-be2a-24a6fef27960" providerId="ADAL" clId="{6622E921-AE26-46C1-AE4E-15D7C32E5AB6}" dt="2022-06-27T02:20:06.701" v="10863" actId="20577"/>
          <ac:spMkLst>
            <pc:docMk/>
            <pc:sldMk cId="3306550100" sldId="297"/>
            <ac:spMk id="16" creationId="{D60DC33D-19C7-D90B-6579-E1E7A065B3C1}"/>
          </ac:spMkLst>
        </pc:spChg>
        <pc:spChg chg="mod">
          <ac:chgData name="劉　冠廷" userId="157cb8b2-10c8-4c98-be2a-24a6fef27960" providerId="ADAL" clId="{6622E921-AE26-46C1-AE4E-15D7C32E5AB6}" dt="2022-06-20T12:31:59.707" v="7392" actId="20577"/>
          <ac:spMkLst>
            <pc:docMk/>
            <pc:sldMk cId="3306550100" sldId="297"/>
            <ac:spMk id="18" creationId="{1A298CF4-6E66-96B6-1DA8-1A400C704262}"/>
          </ac:spMkLst>
        </pc:spChg>
        <pc:spChg chg="mod">
          <ac:chgData name="劉　冠廷" userId="157cb8b2-10c8-4c98-be2a-24a6fef27960" providerId="ADAL" clId="{6622E921-AE26-46C1-AE4E-15D7C32E5AB6}" dt="2022-06-20T12:31:59.707" v="7392" actId="20577"/>
          <ac:spMkLst>
            <pc:docMk/>
            <pc:sldMk cId="3306550100" sldId="297"/>
            <ac:spMk id="19" creationId="{E175E006-4DEA-401E-7840-09DF8F45097B}"/>
          </ac:spMkLst>
        </pc:spChg>
        <pc:spChg chg="mod">
          <ac:chgData name="劉　冠廷" userId="157cb8b2-10c8-4c98-be2a-24a6fef27960" providerId="ADAL" clId="{6622E921-AE26-46C1-AE4E-15D7C32E5AB6}" dt="2022-06-20T07:49:46.181" v="6626" actId="20577"/>
          <ac:spMkLst>
            <pc:docMk/>
            <pc:sldMk cId="3306550100" sldId="297"/>
            <ac:spMk id="24" creationId="{3B9D04AF-157A-096D-37C7-32608DC7A71B}"/>
          </ac:spMkLst>
        </pc:spChg>
        <pc:spChg chg="mod">
          <ac:chgData name="劉　冠廷" userId="157cb8b2-10c8-4c98-be2a-24a6fef27960" providerId="ADAL" clId="{6622E921-AE26-46C1-AE4E-15D7C32E5AB6}" dt="2022-06-21T04:15:21.499" v="8425" actId="20577"/>
          <ac:spMkLst>
            <pc:docMk/>
            <pc:sldMk cId="3306550100" sldId="297"/>
            <ac:spMk id="110" creationId="{00000000-0000-0000-0000-000000000000}"/>
          </ac:spMkLst>
        </pc:spChg>
        <pc:grpChg chg="add mod">
          <ac:chgData name="劉　冠廷" userId="157cb8b2-10c8-4c98-be2a-24a6fef27960" providerId="ADAL" clId="{6622E921-AE26-46C1-AE4E-15D7C32E5AB6}" dt="2022-06-21T04:23:22.185" v="8427" actId="1076"/>
          <ac:grpSpMkLst>
            <pc:docMk/>
            <pc:sldMk cId="3306550100" sldId="297"/>
            <ac:grpSpMk id="9" creationId="{ABD653AF-8FD2-1B85-8E90-1D36B323F643}"/>
          </ac:grpSpMkLst>
        </pc:grpChg>
        <pc:grpChg chg="mod">
          <ac:chgData name="劉　冠廷" userId="157cb8b2-10c8-4c98-be2a-24a6fef27960" providerId="ADAL" clId="{6622E921-AE26-46C1-AE4E-15D7C32E5AB6}" dt="2022-06-20T12:14:50.440" v="7041" actId="20577"/>
          <ac:grpSpMkLst>
            <pc:docMk/>
            <pc:sldMk cId="3306550100" sldId="297"/>
            <ac:grpSpMk id="10" creationId="{D833246F-22A6-C3E7-7DDF-447C861EC274}"/>
          </ac:grpSpMkLst>
        </pc:grpChg>
        <pc:grpChg chg="add mod">
          <ac:chgData name="劉　冠廷" userId="157cb8b2-10c8-4c98-be2a-24a6fef27960" providerId="ADAL" clId="{6622E921-AE26-46C1-AE4E-15D7C32E5AB6}" dt="2022-06-20T12:31:59.707" v="7392" actId="20577"/>
          <ac:grpSpMkLst>
            <pc:docMk/>
            <pc:sldMk cId="3306550100" sldId="297"/>
            <ac:grpSpMk id="14" creationId="{536EEC03-0B0C-0AE4-895E-FA1B04056FC2}"/>
          </ac:grpSpMkLst>
        </pc:grpChg>
        <pc:grpChg chg="mod">
          <ac:chgData name="劉　冠廷" userId="157cb8b2-10c8-4c98-be2a-24a6fef27960" providerId="ADAL" clId="{6622E921-AE26-46C1-AE4E-15D7C32E5AB6}" dt="2022-06-20T12:31:59.707" v="7392" actId="20577"/>
          <ac:grpSpMkLst>
            <pc:docMk/>
            <pc:sldMk cId="3306550100" sldId="297"/>
            <ac:grpSpMk id="15" creationId="{88FCE91F-38AD-AF08-982D-804AACDA4FC1}"/>
          </ac:grpSpMkLst>
        </pc:grpChg>
        <pc:picChg chg="del">
          <ac:chgData name="劉　冠廷" userId="157cb8b2-10c8-4c98-be2a-24a6fef27960" providerId="ADAL" clId="{6622E921-AE26-46C1-AE4E-15D7C32E5AB6}" dt="2022-06-20T06:48:19.364" v="6027" actId="478"/>
          <ac:picMkLst>
            <pc:docMk/>
            <pc:sldMk cId="3306550100" sldId="297"/>
            <ac:picMk id="4" creationId="{FEBC6EB8-A9C4-1CDC-3292-235DDE34031E}"/>
          </ac:picMkLst>
        </pc:picChg>
        <pc:picChg chg="add del mod">
          <ac:chgData name="劉　冠廷" userId="157cb8b2-10c8-4c98-be2a-24a6fef27960" providerId="ADAL" clId="{6622E921-AE26-46C1-AE4E-15D7C32E5AB6}" dt="2022-06-25T02:51:30.375" v="10182" actId="478"/>
          <ac:picMkLst>
            <pc:docMk/>
            <pc:sldMk cId="3306550100" sldId="297"/>
            <ac:picMk id="5" creationId="{11CBB3EC-610C-855D-F6DE-4C952B78810C}"/>
          </ac:picMkLst>
        </pc:picChg>
        <pc:picChg chg="del">
          <ac:chgData name="劉　冠廷" userId="157cb8b2-10c8-4c98-be2a-24a6fef27960" providerId="ADAL" clId="{6622E921-AE26-46C1-AE4E-15D7C32E5AB6}" dt="2022-06-20T06:48:18.816" v="6025" actId="478"/>
          <ac:picMkLst>
            <pc:docMk/>
            <pc:sldMk cId="3306550100" sldId="297"/>
            <ac:picMk id="6" creationId="{CAC32E24-4395-F356-0A5B-63F71B387DFD}"/>
          </ac:picMkLst>
        </pc:picChg>
        <pc:picChg chg="del">
          <ac:chgData name="劉　冠廷" userId="157cb8b2-10c8-4c98-be2a-24a6fef27960" providerId="ADAL" clId="{6622E921-AE26-46C1-AE4E-15D7C32E5AB6}" dt="2022-06-20T06:48:19.015" v="6026" actId="478"/>
          <ac:picMkLst>
            <pc:docMk/>
            <pc:sldMk cId="3306550100" sldId="297"/>
            <ac:picMk id="17" creationId="{D0BFCC8A-7898-FD02-EC2D-D495A9B566FE}"/>
          </ac:picMkLst>
        </pc:picChg>
      </pc:sldChg>
      <pc:sldChg chg="addSp delSp modSp add mod ord">
        <pc:chgData name="劉　冠廷" userId="157cb8b2-10c8-4c98-be2a-24a6fef27960" providerId="ADAL" clId="{6622E921-AE26-46C1-AE4E-15D7C32E5AB6}" dt="2022-06-26T14:22:13.537" v="10812" actId="20577"/>
        <pc:sldMkLst>
          <pc:docMk/>
          <pc:sldMk cId="366815684" sldId="298"/>
        </pc:sldMkLst>
        <pc:spChg chg="mod">
          <ac:chgData name="劉　冠廷" userId="157cb8b2-10c8-4c98-be2a-24a6fef27960" providerId="ADAL" clId="{6622E921-AE26-46C1-AE4E-15D7C32E5AB6}" dt="2022-06-20T07:45:26.611" v="6504" actId="20577"/>
          <ac:spMkLst>
            <pc:docMk/>
            <pc:sldMk cId="366815684" sldId="298"/>
            <ac:spMk id="4" creationId="{49F70D5E-9B45-EAAE-2F55-7DF164016490}"/>
          </ac:spMkLst>
        </pc:spChg>
        <pc:spChg chg="mod">
          <ac:chgData name="劉　冠廷" userId="157cb8b2-10c8-4c98-be2a-24a6fef27960" providerId="ADAL" clId="{6622E921-AE26-46C1-AE4E-15D7C32E5AB6}" dt="2022-06-20T07:45:26.611" v="6504" actId="20577"/>
          <ac:spMkLst>
            <pc:docMk/>
            <pc:sldMk cId="366815684" sldId="298"/>
            <ac:spMk id="6" creationId="{E709673C-02A3-3250-17B6-43631D7F63D2}"/>
          </ac:spMkLst>
        </pc:spChg>
        <pc:spChg chg="add del">
          <ac:chgData name="劉　冠廷" userId="157cb8b2-10c8-4c98-be2a-24a6fef27960" providerId="ADAL" clId="{6622E921-AE26-46C1-AE4E-15D7C32E5AB6}" dt="2022-06-20T07:45:28.264" v="6506"/>
          <ac:spMkLst>
            <pc:docMk/>
            <pc:sldMk cId="366815684" sldId="298"/>
            <ac:spMk id="18" creationId="{BC82118C-DE51-1C9A-E8E8-49B4357FE697}"/>
          </ac:spMkLst>
        </pc:spChg>
        <pc:spChg chg="mod">
          <ac:chgData name="劉　冠廷" userId="157cb8b2-10c8-4c98-be2a-24a6fef27960" providerId="ADAL" clId="{6622E921-AE26-46C1-AE4E-15D7C32E5AB6}" dt="2022-06-24T13:51:28.282" v="9118" actId="1076"/>
          <ac:spMkLst>
            <pc:docMk/>
            <pc:sldMk cId="366815684" sldId="298"/>
            <ac:spMk id="19" creationId="{BBD1CAC7-CC03-AAFB-2FB3-4E83CAC42FD9}"/>
          </ac:spMkLst>
        </pc:spChg>
        <pc:spChg chg="add del">
          <ac:chgData name="劉　冠廷" userId="157cb8b2-10c8-4c98-be2a-24a6fef27960" providerId="ADAL" clId="{6622E921-AE26-46C1-AE4E-15D7C32E5AB6}" dt="2022-06-20T07:45:37.064" v="6511"/>
          <ac:spMkLst>
            <pc:docMk/>
            <pc:sldMk cId="366815684" sldId="298"/>
            <ac:spMk id="20" creationId="{5EF51C0B-F885-746D-1BA3-77D97FFC7E3A}"/>
          </ac:spMkLst>
        </pc:spChg>
        <pc:spChg chg="add del mod">
          <ac:chgData name="劉　冠廷" userId="157cb8b2-10c8-4c98-be2a-24a6fef27960" providerId="ADAL" clId="{6622E921-AE26-46C1-AE4E-15D7C32E5AB6}" dt="2022-06-23T01:41:54.353" v="8860" actId="478"/>
          <ac:spMkLst>
            <pc:docMk/>
            <pc:sldMk cId="366815684" sldId="298"/>
            <ac:spMk id="22" creationId="{A8C7F37D-7C31-4F6F-DB42-DD8E42C6E467}"/>
          </ac:spMkLst>
        </pc:spChg>
        <pc:spChg chg="mod">
          <ac:chgData name="劉　冠廷" userId="157cb8b2-10c8-4c98-be2a-24a6fef27960" providerId="ADAL" clId="{6622E921-AE26-46C1-AE4E-15D7C32E5AB6}" dt="2022-06-26T14:22:13.537" v="10812" actId="20577"/>
          <ac:spMkLst>
            <pc:docMk/>
            <pc:sldMk cId="366815684" sldId="298"/>
            <ac:spMk id="111" creationId="{00000000-0000-0000-0000-000000000000}"/>
          </ac:spMkLst>
        </pc:spChg>
        <pc:grpChg chg="mod">
          <ac:chgData name="劉　冠廷" userId="157cb8b2-10c8-4c98-be2a-24a6fef27960" providerId="ADAL" clId="{6622E921-AE26-46C1-AE4E-15D7C32E5AB6}" dt="2022-06-20T07:45:26.611" v="6504" actId="20577"/>
          <ac:grpSpMkLst>
            <pc:docMk/>
            <pc:sldMk cId="366815684" sldId="298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6622E921-AE26-46C1-AE4E-15D7C32E5AB6}" dt="2022-06-24T13:51:46.384" v="9124" actId="1076"/>
          <ac:grpSpMkLst>
            <pc:docMk/>
            <pc:sldMk cId="366815684" sldId="298"/>
            <ac:grpSpMk id="10" creationId="{5ACC5C0B-49E0-3459-9161-2591228F0573}"/>
          </ac:grpSpMkLst>
        </pc:grpChg>
        <pc:grpChg chg="del">
          <ac:chgData name="劉　冠廷" userId="157cb8b2-10c8-4c98-be2a-24a6fef27960" providerId="ADAL" clId="{6622E921-AE26-46C1-AE4E-15D7C32E5AB6}" dt="2022-06-20T07:32:32.160" v="6209" actId="478"/>
          <ac:grpSpMkLst>
            <pc:docMk/>
            <pc:sldMk cId="366815684" sldId="298"/>
            <ac:grpSpMk id="11" creationId="{AB8464BD-BD07-66FB-4284-2F662E046089}"/>
          </ac:grpSpMkLst>
        </pc:grpChg>
        <pc:picChg chg="add mod">
          <ac:chgData name="劉　冠廷" userId="157cb8b2-10c8-4c98-be2a-24a6fef27960" providerId="ADAL" clId="{6622E921-AE26-46C1-AE4E-15D7C32E5AB6}" dt="2022-06-24T13:51:45.885" v="9123" actId="1076"/>
          <ac:picMkLst>
            <pc:docMk/>
            <pc:sldMk cId="366815684" sldId="298"/>
            <ac:picMk id="5" creationId="{023C8121-8960-0599-7C41-6307C48CE66B}"/>
          </ac:picMkLst>
        </pc:picChg>
        <pc:picChg chg="del">
          <ac:chgData name="劉　冠廷" userId="157cb8b2-10c8-4c98-be2a-24a6fef27960" providerId="ADAL" clId="{6622E921-AE26-46C1-AE4E-15D7C32E5AB6}" dt="2022-06-20T07:32:29.967" v="6208" actId="478"/>
          <ac:picMkLst>
            <pc:docMk/>
            <pc:sldMk cId="366815684" sldId="298"/>
            <ac:picMk id="9" creationId="{4859A1A4-3B1A-8BE6-22DE-C4023F1FF771}"/>
          </ac:picMkLst>
        </pc:picChg>
        <pc:picChg chg="add mod">
          <ac:chgData name="劉　冠廷" userId="157cb8b2-10c8-4c98-be2a-24a6fef27960" providerId="ADAL" clId="{6622E921-AE26-46C1-AE4E-15D7C32E5AB6}" dt="2022-06-24T13:51:45.415" v="9122" actId="1076"/>
          <ac:picMkLst>
            <pc:docMk/>
            <pc:sldMk cId="366815684" sldId="298"/>
            <ac:picMk id="12" creationId="{4E122E69-A677-3E4D-0E66-4D8C538191EE}"/>
          </ac:picMkLst>
        </pc:picChg>
      </pc:sldChg>
      <pc:sldChg chg="addSp delSp modSp add del mod">
        <pc:chgData name="劉　冠廷" userId="157cb8b2-10c8-4c98-be2a-24a6fef27960" providerId="ADAL" clId="{6622E921-AE26-46C1-AE4E-15D7C32E5AB6}" dt="2022-06-26T11:45:50.868" v="10500" actId="20577"/>
        <pc:sldMkLst>
          <pc:docMk/>
          <pc:sldMk cId="2460199759" sldId="299"/>
        </pc:sldMkLst>
        <pc:spChg chg="mod">
          <ac:chgData name="劉　冠廷" userId="157cb8b2-10c8-4c98-be2a-24a6fef27960" providerId="ADAL" clId="{6622E921-AE26-46C1-AE4E-15D7C32E5AB6}" dt="2022-06-24T13:54:56.461" v="9180" actId="1076"/>
          <ac:spMkLst>
            <pc:docMk/>
            <pc:sldMk cId="2460199759" sldId="299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24T13:43:32.336" v="9041" actId="1076"/>
          <ac:spMkLst>
            <pc:docMk/>
            <pc:sldMk cId="2460199759" sldId="299"/>
            <ac:spMk id="47" creationId="{43971130-A1CE-BCE0-A9AB-B2944DF46088}"/>
          </ac:spMkLst>
        </pc:spChg>
        <pc:spChg chg="mod">
          <ac:chgData name="劉　冠廷" userId="157cb8b2-10c8-4c98-be2a-24a6fef27960" providerId="ADAL" clId="{6622E921-AE26-46C1-AE4E-15D7C32E5AB6}" dt="2022-06-24T13:38:28.436" v="9000"/>
          <ac:spMkLst>
            <pc:docMk/>
            <pc:sldMk cId="2460199759" sldId="299"/>
            <ac:spMk id="48" creationId="{D46887B6-AD31-BE44-0CCA-44B8D14327B7}"/>
          </ac:spMkLst>
        </pc:spChg>
        <pc:spChg chg="mod">
          <ac:chgData name="劉　冠廷" userId="157cb8b2-10c8-4c98-be2a-24a6fef27960" providerId="ADAL" clId="{6622E921-AE26-46C1-AE4E-15D7C32E5AB6}" dt="2022-06-24T13:38:28.436" v="9000"/>
          <ac:spMkLst>
            <pc:docMk/>
            <pc:sldMk cId="2460199759" sldId="299"/>
            <ac:spMk id="49" creationId="{05533588-693E-B4CE-AE5F-54D3D70AADB6}"/>
          </ac:spMkLst>
        </pc:spChg>
        <pc:spChg chg="add mod">
          <ac:chgData name="劉　冠廷" userId="157cb8b2-10c8-4c98-be2a-24a6fef27960" providerId="ADAL" clId="{6622E921-AE26-46C1-AE4E-15D7C32E5AB6}" dt="2022-06-24T13:43:35.819" v="9042" actId="164"/>
          <ac:spMkLst>
            <pc:docMk/>
            <pc:sldMk cId="2460199759" sldId="299"/>
            <ac:spMk id="50" creationId="{6D8BA37B-B5EE-29FE-E7A3-CA940054ED48}"/>
          </ac:spMkLst>
        </pc:spChg>
        <pc:spChg chg="mod">
          <ac:chgData name="劉　冠廷" userId="157cb8b2-10c8-4c98-be2a-24a6fef27960" providerId="ADAL" clId="{6622E921-AE26-46C1-AE4E-15D7C32E5AB6}" dt="2022-06-23T01:35:06.112" v="8839" actId="20577"/>
          <ac:spMkLst>
            <pc:docMk/>
            <pc:sldMk cId="2460199759" sldId="299"/>
            <ac:spMk id="110" creationId="{00000000-0000-0000-0000-000000000000}"/>
          </ac:spMkLst>
        </pc:spChg>
        <pc:spChg chg="mod">
          <ac:chgData name="劉　冠廷" userId="157cb8b2-10c8-4c98-be2a-24a6fef27960" providerId="ADAL" clId="{6622E921-AE26-46C1-AE4E-15D7C32E5AB6}" dt="2022-06-26T11:45:50.868" v="10500" actId="20577"/>
          <ac:spMkLst>
            <pc:docMk/>
            <pc:sldMk cId="2460199759" sldId="299"/>
            <ac:spMk id="111" creationId="{00000000-0000-0000-0000-000000000000}"/>
          </ac:spMkLst>
        </pc:spChg>
        <pc:grpChg chg="mod">
          <ac:chgData name="劉　冠廷" userId="157cb8b2-10c8-4c98-be2a-24a6fef27960" providerId="ADAL" clId="{6622E921-AE26-46C1-AE4E-15D7C32E5AB6}" dt="2022-06-24T13:44:38.375" v="9063" actId="14100"/>
          <ac:grpSpMkLst>
            <pc:docMk/>
            <pc:sldMk cId="2460199759" sldId="299"/>
            <ac:grpSpMk id="10" creationId="{5ACC5C0B-49E0-3459-9161-2591228F0573}"/>
          </ac:grpSpMkLst>
        </pc:grpChg>
        <pc:grpChg chg="del">
          <ac:chgData name="劉　冠廷" userId="157cb8b2-10c8-4c98-be2a-24a6fef27960" providerId="ADAL" clId="{6622E921-AE26-46C1-AE4E-15D7C32E5AB6}" dt="2022-06-23T01:36:10.983" v="8844" actId="478"/>
          <ac:grpSpMkLst>
            <pc:docMk/>
            <pc:sldMk cId="2460199759" sldId="299"/>
            <ac:grpSpMk id="11" creationId="{AB8464BD-BD07-66FB-4284-2F662E046089}"/>
          </ac:grpSpMkLst>
        </pc:grpChg>
        <pc:grpChg chg="del">
          <ac:chgData name="劉　冠廷" userId="157cb8b2-10c8-4c98-be2a-24a6fef27960" providerId="ADAL" clId="{6622E921-AE26-46C1-AE4E-15D7C32E5AB6}" dt="2022-06-23T01:36:17.084" v="8846" actId="478"/>
          <ac:grpSpMkLst>
            <pc:docMk/>
            <pc:sldMk cId="2460199759" sldId="299"/>
            <ac:grpSpMk id="21" creationId="{1C779E7C-9A14-D598-A0C9-C26AC492860E}"/>
          </ac:grpSpMkLst>
        </pc:grpChg>
        <pc:grpChg chg="del">
          <ac:chgData name="劉　冠廷" userId="157cb8b2-10c8-4c98-be2a-24a6fef27960" providerId="ADAL" clId="{6622E921-AE26-46C1-AE4E-15D7C32E5AB6}" dt="2022-06-23T01:36:18.720" v="8848" actId="478"/>
          <ac:grpSpMkLst>
            <pc:docMk/>
            <pc:sldMk cId="2460199759" sldId="299"/>
            <ac:grpSpMk id="22" creationId="{6A91FF7A-9FDE-C84F-6EBC-DA0755504890}"/>
          </ac:grpSpMkLst>
        </pc:grpChg>
        <pc:grpChg chg="del">
          <ac:chgData name="劉　冠廷" userId="157cb8b2-10c8-4c98-be2a-24a6fef27960" providerId="ADAL" clId="{6622E921-AE26-46C1-AE4E-15D7C32E5AB6}" dt="2022-06-23T01:36:17.783" v="8847" actId="478"/>
          <ac:grpSpMkLst>
            <pc:docMk/>
            <pc:sldMk cId="2460199759" sldId="299"/>
            <ac:grpSpMk id="25" creationId="{E88A806F-4DFD-2909-2DAB-65F986E1C7CB}"/>
          </ac:grpSpMkLst>
        </pc:grpChg>
        <pc:grpChg chg="add mod">
          <ac:chgData name="劉　冠廷" userId="157cb8b2-10c8-4c98-be2a-24a6fef27960" providerId="ADAL" clId="{6622E921-AE26-46C1-AE4E-15D7C32E5AB6}" dt="2022-06-24T13:44:46.487" v="9065" actId="14100"/>
          <ac:grpSpMkLst>
            <pc:docMk/>
            <pc:sldMk cId="2460199759" sldId="299"/>
            <ac:grpSpMk id="44" creationId="{77EB4B12-977A-3D24-6E89-A11451A9AD43}"/>
          </ac:grpSpMkLst>
        </pc:grpChg>
        <pc:grpChg chg="add mod">
          <ac:chgData name="劉　冠廷" userId="157cb8b2-10c8-4c98-be2a-24a6fef27960" providerId="ADAL" clId="{6622E921-AE26-46C1-AE4E-15D7C32E5AB6}" dt="2022-06-24T13:43:35.819" v="9042" actId="164"/>
          <ac:grpSpMkLst>
            <pc:docMk/>
            <pc:sldMk cId="2460199759" sldId="299"/>
            <ac:grpSpMk id="45" creationId="{CBAC8ED6-8F30-F576-5CF8-91490CBE944F}"/>
          </ac:grpSpMkLst>
        </pc:grpChg>
        <pc:grpChg chg="mod">
          <ac:chgData name="劉　冠廷" userId="157cb8b2-10c8-4c98-be2a-24a6fef27960" providerId="ADAL" clId="{6622E921-AE26-46C1-AE4E-15D7C32E5AB6}" dt="2022-06-24T13:38:28.436" v="9000"/>
          <ac:grpSpMkLst>
            <pc:docMk/>
            <pc:sldMk cId="2460199759" sldId="299"/>
            <ac:grpSpMk id="46" creationId="{159D441B-2DC3-6A98-CEBD-8DF714C6532F}"/>
          </ac:grpSpMkLst>
        </pc:grpChg>
        <pc:picChg chg="del mod">
          <ac:chgData name="劉　冠廷" userId="157cb8b2-10c8-4c98-be2a-24a6fef27960" providerId="ADAL" clId="{6622E921-AE26-46C1-AE4E-15D7C32E5AB6}" dt="2022-06-24T13:12:32.175" v="8945" actId="478"/>
          <ac:picMkLst>
            <pc:docMk/>
            <pc:sldMk cId="2460199759" sldId="299"/>
            <ac:picMk id="9" creationId="{4859A1A4-3B1A-8BE6-22DE-C4023F1FF771}"/>
          </ac:picMkLst>
        </pc:picChg>
        <pc:picChg chg="del mod">
          <ac:chgData name="劉　冠廷" userId="157cb8b2-10c8-4c98-be2a-24a6fef27960" providerId="ADAL" clId="{6622E921-AE26-46C1-AE4E-15D7C32E5AB6}" dt="2022-06-24T13:03:53.770" v="8927" actId="478"/>
          <ac:picMkLst>
            <pc:docMk/>
            <pc:sldMk cId="2460199759" sldId="299"/>
            <ac:picMk id="17" creationId="{4796A1FE-BEA2-C381-8735-33D87DA71847}"/>
          </ac:picMkLst>
        </pc:picChg>
        <pc:picChg chg="add del mod">
          <ac:chgData name="劉　冠廷" userId="157cb8b2-10c8-4c98-be2a-24a6fef27960" providerId="ADAL" clId="{6622E921-AE26-46C1-AE4E-15D7C32E5AB6}" dt="2022-06-24T13:04:31.903" v="8936" actId="478"/>
          <ac:picMkLst>
            <pc:docMk/>
            <pc:sldMk cId="2460199759" sldId="299"/>
            <ac:picMk id="28" creationId="{14149072-F2B5-0078-CB9A-A8D222E3B312}"/>
          </ac:picMkLst>
        </pc:picChg>
        <pc:picChg chg="add del mod">
          <ac:chgData name="劉　冠廷" userId="157cb8b2-10c8-4c98-be2a-24a6fef27960" providerId="ADAL" clId="{6622E921-AE26-46C1-AE4E-15D7C32E5AB6}" dt="2022-06-24T13:12:36.926" v="8950" actId="478"/>
          <ac:picMkLst>
            <pc:docMk/>
            <pc:sldMk cId="2460199759" sldId="299"/>
            <ac:picMk id="30" creationId="{64C89430-19C6-6021-900A-492ABA385B1D}"/>
          </ac:picMkLst>
        </pc:picChg>
        <pc:picChg chg="add del mod">
          <ac:chgData name="劉　冠廷" userId="157cb8b2-10c8-4c98-be2a-24a6fef27960" providerId="ADAL" clId="{6622E921-AE26-46C1-AE4E-15D7C32E5AB6}" dt="2022-06-24T13:35:26.689" v="8969" actId="478"/>
          <ac:picMkLst>
            <pc:docMk/>
            <pc:sldMk cId="2460199759" sldId="299"/>
            <ac:picMk id="32" creationId="{240ED856-5289-CC24-9C73-78ED09C32AE7}"/>
          </ac:picMkLst>
        </pc:picChg>
        <pc:picChg chg="add del mod">
          <ac:chgData name="劉　冠廷" userId="157cb8b2-10c8-4c98-be2a-24a6fef27960" providerId="ADAL" clId="{6622E921-AE26-46C1-AE4E-15D7C32E5AB6}" dt="2022-06-24T13:13:23.217" v="8955" actId="478"/>
          <ac:picMkLst>
            <pc:docMk/>
            <pc:sldMk cId="2460199759" sldId="299"/>
            <ac:picMk id="34" creationId="{85A86C46-B982-9A0D-2733-77B43D1D982B}"/>
          </ac:picMkLst>
        </pc:picChg>
        <pc:picChg chg="add del mod">
          <ac:chgData name="劉　冠廷" userId="157cb8b2-10c8-4c98-be2a-24a6fef27960" providerId="ADAL" clId="{6622E921-AE26-46C1-AE4E-15D7C32E5AB6}" dt="2022-06-24T13:35:25.282" v="8968" actId="478"/>
          <ac:picMkLst>
            <pc:docMk/>
            <pc:sldMk cId="2460199759" sldId="299"/>
            <ac:picMk id="36" creationId="{1DBEF676-38E3-0DDD-367A-722250506063}"/>
          </ac:picMkLst>
        </pc:picChg>
        <pc:picChg chg="add del mod">
          <ac:chgData name="劉　冠廷" userId="157cb8b2-10c8-4c98-be2a-24a6fef27960" providerId="ADAL" clId="{6622E921-AE26-46C1-AE4E-15D7C32E5AB6}" dt="2022-06-24T13:35:44.749" v="8981" actId="478"/>
          <ac:picMkLst>
            <pc:docMk/>
            <pc:sldMk cId="2460199759" sldId="299"/>
            <ac:picMk id="38" creationId="{913665FA-D954-7573-F4C6-AF37237B6C13}"/>
          </ac:picMkLst>
        </pc:picChg>
        <pc:picChg chg="add mod">
          <ac:chgData name="劉　冠廷" userId="157cb8b2-10c8-4c98-be2a-24a6fef27960" providerId="ADAL" clId="{6622E921-AE26-46C1-AE4E-15D7C32E5AB6}" dt="2022-06-24T13:45:05.919" v="9069" actId="1076"/>
          <ac:picMkLst>
            <pc:docMk/>
            <pc:sldMk cId="2460199759" sldId="299"/>
            <ac:picMk id="40" creationId="{8CFC29B7-0F7D-D07D-669E-D7B1E6C9F492}"/>
          </ac:picMkLst>
        </pc:picChg>
        <pc:picChg chg="add mod">
          <ac:chgData name="劉　冠廷" userId="157cb8b2-10c8-4c98-be2a-24a6fef27960" providerId="ADAL" clId="{6622E921-AE26-46C1-AE4E-15D7C32E5AB6}" dt="2022-06-24T13:45:07.463" v="9070" actId="1076"/>
          <ac:picMkLst>
            <pc:docMk/>
            <pc:sldMk cId="2460199759" sldId="299"/>
            <ac:picMk id="42" creationId="{FF49AD9B-84C7-48BA-E21B-8A4459F8C92C}"/>
          </ac:picMkLst>
        </pc:picChg>
        <pc:picChg chg="add mod">
          <ac:chgData name="劉　冠廷" userId="157cb8b2-10c8-4c98-be2a-24a6fef27960" providerId="ADAL" clId="{6622E921-AE26-46C1-AE4E-15D7C32E5AB6}" dt="2022-06-24T13:44:48.534" v="9066" actId="1076"/>
          <ac:picMkLst>
            <pc:docMk/>
            <pc:sldMk cId="2460199759" sldId="299"/>
            <ac:picMk id="43" creationId="{CD4F9F77-2540-824D-9895-4221FD1132AB}"/>
          </ac:picMkLst>
        </pc:picChg>
      </pc:sldChg>
      <pc:sldChg chg="add del">
        <pc:chgData name="劉　冠廷" userId="157cb8b2-10c8-4c98-be2a-24a6fef27960" providerId="ADAL" clId="{6622E921-AE26-46C1-AE4E-15D7C32E5AB6}" dt="2022-06-24T14:07:57.630" v="9653" actId="2696"/>
        <pc:sldMkLst>
          <pc:docMk/>
          <pc:sldMk cId="3008548597" sldId="300"/>
        </pc:sldMkLst>
      </pc:sldChg>
      <pc:sldChg chg="addSp delSp modSp add mod">
        <pc:chgData name="劉　冠廷" userId="157cb8b2-10c8-4c98-be2a-24a6fef27960" providerId="ADAL" clId="{6622E921-AE26-46C1-AE4E-15D7C32E5AB6}" dt="2022-06-26T11:58:46.888" v="10510" actId="14100"/>
        <pc:sldMkLst>
          <pc:docMk/>
          <pc:sldMk cId="3083290222" sldId="301"/>
        </pc:sldMkLst>
        <pc:spChg chg="mod">
          <ac:chgData name="劉　冠廷" userId="157cb8b2-10c8-4c98-be2a-24a6fef27960" providerId="ADAL" clId="{6622E921-AE26-46C1-AE4E-15D7C32E5AB6}" dt="2022-06-26T11:58:40.008" v="10506" actId="20577"/>
          <ac:spMkLst>
            <pc:docMk/>
            <pc:sldMk cId="3083290222" sldId="301"/>
            <ac:spMk id="4" creationId="{49F70D5E-9B45-EAAE-2F55-7DF164016490}"/>
          </ac:spMkLst>
        </pc:spChg>
        <pc:spChg chg="mod">
          <ac:chgData name="劉　冠廷" userId="157cb8b2-10c8-4c98-be2a-24a6fef27960" providerId="ADAL" clId="{6622E921-AE26-46C1-AE4E-15D7C32E5AB6}" dt="2022-06-26T11:58:40.008" v="10506" actId="20577"/>
          <ac:spMkLst>
            <pc:docMk/>
            <pc:sldMk cId="3083290222" sldId="301"/>
            <ac:spMk id="6" creationId="{E709673C-02A3-3250-17B6-43631D7F63D2}"/>
          </ac:spMkLst>
        </pc:spChg>
        <pc:spChg chg="mod">
          <ac:chgData name="劉　冠廷" userId="157cb8b2-10c8-4c98-be2a-24a6fef27960" providerId="ADAL" clId="{6622E921-AE26-46C1-AE4E-15D7C32E5AB6}" dt="2022-06-24T13:52:38.960" v="9176" actId="20577"/>
          <ac:spMkLst>
            <pc:docMk/>
            <pc:sldMk cId="3083290222" sldId="301"/>
            <ac:spMk id="19" creationId="{BBD1CAC7-CC03-AAFB-2FB3-4E83CAC42FD9}"/>
          </ac:spMkLst>
        </pc:spChg>
        <pc:spChg chg="mod">
          <ac:chgData name="劉　冠廷" userId="157cb8b2-10c8-4c98-be2a-24a6fef27960" providerId="ADAL" clId="{6622E921-AE26-46C1-AE4E-15D7C32E5AB6}" dt="2022-06-26T11:58:45.293" v="10509" actId="14100"/>
          <ac:spMkLst>
            <pc:docMk/>
            <pc:sldMk cId="3083290222" sldId="301"/>
            <ac:spMk id="111" creationId="{00000000-0000-0000-0000-000000000000}"/>
          </ac:spMkLst>
        </pc:spChg>
        <pc:grpChg chg="mod">
          <ac:chgData name="劉　冠廷" userId="157cb8b2-10c8-4c98-be2a-24a6fef27960" providerId="ADAL" clId="{6622E921-AE26-46C1-AE4E-15D7C32E5AB6}" dt="2022-06-26T11:58:40.008" v="10506" actId="20577"/>
          <ac:grpSpMkLst>
            <pc:docMk/>
            <pc:sldMk cId="3083290222" sldId="301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6622E921-AE26-46C1-AE4E-15D7C32E5AB6}" dt="2022-06-26T11:58:46.888" v="10510" actId="14100"/>
          <ac:grpSpMkLst>
            <pc:docMk/>
            <pc:sldMk cId="3083290222" sldId="301"/>
            <ac:grpSpMk id="10" creationId="{5ACC5C0B-49E0-3459-9161-2591228F0573}"/>
          </ac:grpSpMkLst>
        </pc:grpChg>
        <pc:picChg chg="del">
          <ac:chgData name="劉　冠廷" userId="157cb8b2-10c8-4c98-be2a-24a6fef27960" providerId="ADAL" clId="{6622E921-AE26-46C1-AE4E-15D7C32E5AB6}" dt="2022-06-24T13:52:42.164" v="9177" actId="478"/>
          <ac:picMkLst>
            <pc:docMk/>
            <pc:sldMk cId="3083290222" sldId="301"/>
            <ac:picMk id="5" creationId="{023C8121-8960-0599-7C41-6307C48CE66B}"/>
          </ac:picMkLst>
        </pc:picChg>
        <pc:picChg chg="add mod">
          <ac:chgData name="劉　冠廷" userId="157cb8b2-10c8-4c98-be2a-24a6fef27960" providerId="ADAL" clId="{6622E921-AE26-46C1-AE4E-15D7C32E5AB6}" dt="2022-06-24T13:58:34.601" v="9365" actId="1076"/>
          <ac:picMkLst>
            <pc:docMk/>
            <pc:sldMk cId="3083290222" sldId="301"/>
            <ac:picMk id="8" creationId="{347E0739-0E72-CF86-DAE3-347C9E047CF6}"/>
          </ac:picMkLst>
        </pc:picChg>
        <pc:picChg chg="add mod">
          <ac:chgData name="劉　冠廷" userId="157cb8b2-10c8-4c98-be2a-24a6fef27960" providerId="ADAL" clId="{6622E921-AE26-46C1-AE4E-15D7C32E5AB6}" dt="2022-06-24T14:06:19.963" v="9652" actId="1076"/>
          <ac:picMkLst>
            <pc:docMk/>
            <pc:sldMk cId="3083290222" sldId="301"/>
            <ac:picMk id="11" creationId="{C612D15C-1B24-BBB3-DF78-9E79BA119C17}"/>
          </ac:picMkLst>
        </pc:picChg>
        <pc:picChg chg="del">
          <ac:chgData name="劉　冠廷" userId="157cb8b2-10c8-4c98-be2a-24a6fef27960" providerId="ADAL" clId="{6622E921-AE26-46C1-AE4E-15D7C32E5AB6}" dt="2022-06-24T13:52:43.632" v="9178" actId="478"/>
          <ac:picMkLst>
            <pc:docMk/>
            <pc:sldMk cId="3083290222" sldId="301"/>
            <ac:picMk id="12" creationId="{4E122E69-A677-3E4D-0E66-4D8C538191EE}"/>
          </ac:picMkLst>
        </pc:picChg>
      </pc:sldChg>
    </pc:docChg>
  </pc:docChgLst>
  <pc:docChgLst>
    <pc:chgData name="劉　冠廷" userId="157cb8b2-10c8-4c98-be2a-24a6fef27960" providerId="ADAL" clId="{FBD45495-7995-42B9-AAFE-5F99C96B0D1E}"/>
    <pc:docChg chg="undo redo custSel addSld delSld modSld sldOrd">
      <pc:chgData name="劉　冠廷" userId="157cb8b2-10c8-4c98-be2a-24a6fef27960" providerId="ADAL" clId="{FBD45495-7995-42B9-AAFE-5F99C96B0D1E}" dt="2022-10-10T06:45:45.548" v="6567" actId="20577"/>
      <pc:docMkLst>
        <pc:docMk/>
      </pc:docMkLst>
      <pc:sldChg chg="modSp">
        <pc:chgData name="劉　冠廷" userId="157cb8b2-10c8-4c98-be2a-24a6fef27960" providerId="ADAL" clId="{FBD45495-7995-42B9-AAFE-5F99C96B0D1E}" dt="2022-10-03T00:39:59.626" v="37" actId="20577"/>
        <pc:sldMkLst>
          <pc:docMk/>
          <pc:sldMk cId="2726167223" sldId="287"/>
        </pc:sldMkLst>
        <pc:spChg chg="mod">
          <ac:chgData name="劉　冠廷" userId="157cb8b2-10c8-4c98-be2a-24a6fef27960" providerId="ADAL" clId="{FBD45495-7995-42B9-AAFE-5F99C96B0D1E}" dt="2022-10-03T00:39:59.626" v="37" actId="20577"/>
          <ac:spMkLst>
            <pc:docMk/>
            <pc:sldMk cId="2726167223" sldId="287"/>
            <ac:spMk id="9" creationId="{CA3ED756-8E31-9890-0ACA-16D11762FF34}"/>
          </ac:spMkLst>
        </pc:spChg>
      </pc:sldChg>
      <pc:sldChg chg="modSp add del mod modShow">
        <pc:chgData name="劉　冠廷" userId="157cb8b2-10c8-4c98-be2a-24a6fef27960" providerId="ADAL" clId="{FBD45495-7995-42B9-AAFE-5F99C96B0D1E}" dt="2022-10-03T04:32:45.355" v="120" actId="729"/>
        <pc:sldMkLst>
          <pc:docMk/>
          <pc:sldMk cId="1428105522" sldId="290"/>
        </pc:sldMkLst>
        <pc:spChg chg="mod">
          <ac:chgData name="劉　冠廷" userId="157cb8b2-10c8-4c98-be2a-24a6fef27960" providerId="ADAL" clId="{FBD45495-7995-42B9-AAFE-5F99C96B0D1E}" dt="2022-10-03T04:29:37.920" v="100" actId="20577"/>
          <ac:spMkLst>
            <pc:docMk/>
            <pc:sldMk cId="1428105522" sldId="290"/>
            <ac:spMk id="8" creationId="{DBDE80DD-3E64-7C76-4815-2B40F2EB8C70}"/>
          </ac:spMkLst>
        </pc:spChg>
      </pc:sldChg>
      <pc:sldChg chg="modSp mod">
        <pc:chgData name="劉　冠廷" userId="157cb8b2-10c8-4c98-be2a-24a6fef27960" providerId="ADAL" clId="{FBD45495-7995-42B9-AAFE-5F99C96B0D1E}" dt="2022-10-03T15:16:00.990" v="4402" actId="20577"/>
        <pc:sldMkLst>
          <pc:docMk/>
          <pc:sldMk cId="2454897697" sldId="294"/>
        </pc:sldMkLst>
        <pc:spChg chg="mod">
          <ac:chgData name="劉　冠廷" userId="157cb8b2-10c8-4c98-be2a-24a6fef27960" providerId="ADAL" clId="{FBD45495-7995-42B9-AAFE-5F99C96B0D1E}" dt="2022-10-03T15:16:00.990" v="4402" actId="20577"/>
          <ac:spMkLst>
            <pc:docMk/>
            <pc:sldMk cId="2454897697" sldId="294"/>
            <ac:spMk id="23" creationId="{DDF6EDF1-121F-5871-9C7C-07D4E33CF11D}"/>
          </ac:spMkLst>
        </pc:spChg>
      </pc:sldChg>
      <pc:sldChg chg="addSp delSp modSp mod">
        <pc:chgData name="劉　冠廷" userId="157cb8b2-10c8-4c98-be2a-24a6fef27960" providerId="ADAL" clId="{FBD45495-7995-42B9-AAFE-5F99C96B0D1E}" dt="2022-10-03T06:11:00.808" v="2053" actId="21"/>
        <pc:sldMkLst>
          <pc:docMk/>
          <pc:sldMk cId="379689452" sldId="296"/>
        </pc:sldMkLst>
        <pc:spChg chg="mod">
          <ac:chgData name="劉　冠廷" userId="157cb8b2-10c8-4c98-be2a-24a6fef27960" providerId="ADAL" clId="{FBD45495-7995-42B9-AAFE-5F99C96B0D1E}" dt="2022-10-03T06:11:00.808" v="2053" actId="21"/>
          <ac:spMkLst>
            <pc:docMk/>
            <pc:sldMk cId="379689452" sldId="296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06:07:34.676" v="1986"/>
          <ac:spMkLst>
            <pc:docMk/>
            <pc:sldMk cId="379689452" sldId="296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06:09:07.627" v="2002" actId="14100"/>
          <ac:spMkLst>
            <pc:docMk/>
            <pc:sldMk cId="379689452" sldId="296"/>
            <ac:spMk id="9" creationId="{05528334-D5E1-EE3A-7667-3F7CB9EC9A3C}"/>
          </ac:spMkLst>
        </pc:spChg>
        <pc:spChg chg="del mod">
          <ac:chgData name="劉　冠廷" userId="157cb8b2-10c8-4c98-be2a-24a6fef27960" providerId="ADAL" clId="{FBD45495-7995-42B9-AAFE-5F99C96B0D1E}" dt="2022-10-03T06:09:30.572" v="2014"/>
          <ac:spMkLst>
            <pc:docMk/>
            <pc:sldMk cId="379689452" sldId="296"/>
            <ac:spMk id="24" creationId="{3B9D04AF-157A-096D-37C7-32608DC7A71B}"/>
          </ac:spMkLst>
        </pc:spChg>
        <pc:grpChg chg="add mod">
          <ac:chgData name="劉　冠廷" userId="157cb8b2-10c8-4c98-be2a-24a6fef27960" providerId="ADAL" clId="{FBD45495-7995-42B9-AAFE-5F99C96B0D1E}" dt="2022-10-03T06:09:36.215" v="2016" actId="14100"/>
          <ac:grpSpMkLst>
            <pc:docMk/>
            <pc:sldMk cId="379689452" sldId="296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06:07:34.676" v="1986"/>
          <ac:grpSpMkLst>
            <pc:docMk/>
            <pc:sldMk cId="379689452" sldId="296"/>
            <ac:grpSpMk id="5" creationId="{BEA2F0C5-5921-3706-DBE7-7D560EAA1F3B}"/>
          </ac:grpSpMkLst>
        </pc:grpChg>
        <pc:picChg chg="del mod">
          <ac:chgData name="劉　冠廷" userId="157cb8b2-10c8-4c98-be2a-24a6fef27960" providerId="ADAL" clId="{FBD45495-7995-42B9-AAFE-5F99C96B0D1E}" dt="2022-10-03T04:42:09.565" v="159" actId="478"/>
          <ac:picMkLst>
            <pc:docMk/>
            <pc:sldMk cId="379689452" sldId="296"/>
            <ac:picMk id="4" creationId="{FEBC6EB8-A9C4-1CDC-3292-235DDE34031E}"/>
          </ac:picMkLst>
        </pc:picChg>
        <pc:picChg chg="del mod">
          <ac:chgData name="劉　冠廷" userId="157cb8b2-10c8-4c98-be2a-24a6fef27960" providerId="ADAL" clId="{FBD45495-7995-42B9-AAFE-5F99C96B0D1E}" dt="2022-10-03T04:42:09.800" v="160" actId="478"/>
          <ac:picMkLst>
            <pc:docMk/>
            <pc:sldMk cId="379689452" sldId="296"/>
            <ac:picMk id="6" creationId="{CAC32E24-4395-F356-0A5B-63F71B387DFD}"/>
          </ac:picMkLst>
        </pc:picChg>
      </pc:sldChg>
      <pc:sldChg chg="del">
        <pc:chgData name="劉　冠廷" userId="157cb8b2-10c8-4c98-be2a-24a6fef27960" providerId="ADAL" clId="{FBD45495-7995-42B9-AAFE-5F99C96B0D1E}" dt="2022-10-03T12:28:38.269" v="4312" actId="2696"/>
        <pc:sldMkLst>
          <pc:docMk/>
          <pc:sldMk cId="3306550100" sldId="297"/>
        </pc:sldMkLst>
      </pc:sldChg>
      <pc:sldChg chg="addSp delSp modSp mod delAnim">
        <pc:chgData name="劉　冠廷" userId="157cb8b2-10c8-4c98-be2a-24a6fef27960" providerId="ADAL" clId="{FBD45495-7995-42B9-AAFE-5F99C96B0D1E}" dt="2022-10-05T08:40:36.863" v="5187" actId="1076"/>
        <pc:sldMkLst>
          <pc:docMk/>
          <pc:sldMk cId="2356812466" sldId="300"/>
        </pc:sldMkLst>
        <pc:spChg chg="add mod">
          <ac:chgData name="劉　冠廷" userId="157cb8b2-10c8-4c98-be2a-24a6fef27960" providerId="ADAL" clId="{FBD45495-7995-42B9-AAFE-5F99C96B0D1E}" dt="2022-10-05T08:40:31.310" v="5186" actId="20577"/>
          <ac:spMkLst>
            <pc:docMk/>
            <pc:sldMk cId="2356812466" sldId="300"/>
            <ac:spMk id="5" creationId="{6BD81B47-A391-8D23-CFD8-B9245623CE67}"/>
          </ac:spMkLst>
        </pc:spChg>
        <pc:spChg chg="del">
          <ac:chgData name="劉　冠廷" userId="157cb8b2-10c8-4c98-be2a-24a6fef27960" providerId="ADAL" clId="{FBD45495-7995-42B9-AAFE-5F99C96B0D1E}" dt="2022-10-03T12:55:28.858" v="4398" actId="478"/>
          <ac:spMkLst>
            <pc:docMk/>
            <pc:sldMk cId="2356812466" sldId="300"/>
            <ac:spMk id="17" creationId="{82E86FFD-6FFF-44A9-871A-20A08D34170A}"/>
          </ac:spMkLst>
        </pc:spChg>
        <pc:spChg chg="del">
          <ac:chgData name="劉　冠廷" userId="157cb8b2-10c8-4c98-be2a-24a6fef27960" providerId="ADAL" clId="{FBD45495-7995-42B9-AAFE-5F99C96B0D1E}" dt="2022-10-03T12:55:27.730" v="4397" actId="478"/>
          <ac:spMkLst>
            <pc:docMk/>
            <pc:sldMk cId="2356812466" sldId="300"/>
            <ac:spMk id="21" creationId="{7644892C-C4D0-C491-7C5B-FD2A59B1A757}"/>
          </ac:spMkLst>
        </pc:spChg>
        <pc:spChg chg="mod">
          <ac:chgData name="劉　冠廷" userId="157cb8b2-10c8-4c98-be2a-24a6fef27960" providerId="ADAL" clId="{FBD45495-7995-42B9-AAFE-5F99C96B0D1E}" dt="2022-10-05T08:33:40.907" v="4656" actId="1076"/>
          <ac:spMkLst>
            <pc:docMk/>
            <pc:sldMk cId="2356812466" sldId="300"/>
            <ac:spMk id="23" creationId="{A55E924B-030C-2CD9-26E6-29DDAA57B0FB}"/>
          </ac:spMkLst>
        </pc:spChg>
        <pc:spChg chg="del mod">
          <ac:chgData name="劉　冠廷" userId="157cb8b2-10c8-4c98-be2a-24a6fef27960" providerId="ADAL" clId="{FBD45495-7995-42B9-AAFE-5F99C96B0D1E}" dt="2022-10-03T12:55:21.647" v="4393" actId="478"/>
          <ac:spMkLst>
            <pc:docMk/>
            <pc:sldMk cId="2356812466" sldId="300"/>
            <ac:spMk id="25" creationId="{1BC192D8-7C2C-2523-6221-BA1739853B86}"/>
          </ac:spMkLst>
        </pc:spChg>
        <pc:picChg chg="add del mod">
          <ac:chgData name="劉　冠廷" userId="157cb8b2-10c8-4c98-be2a-24a6fef27960" providerId="ADAL" clId="{FBD45495-7995-42B9-AAFE-5F99C96B0D1E}" dt="2022-10-05T08:38:37.033" v="5012" actId="478"/>
          <ac:picMkLst>
            <pc:docMk/>
            <pc:sldMk cId="2356812466" sldId="300"/>
            <ac:picMk id="3" creationId="{2F3AA079-DFE6-489B-0522-73325A9730AD}"/>
          </ac:picMkLst>
        </pc:picChg>
        <pc:picChg chg="add del mod">
          <ac:chgData name="劉　冠廷" userId="157cb8b2-10c8-4c98-be2a-24a6fef27960" providerId="ADAL" clId="{FBD45495-7995-42B9-AAFE-5F99C96B0D1E}" dt="2022-10-05T08:38:37.240" v="5013" actId="478"/>
          <ac:picMkLst>
            <pc:docMk/>
            <pc:sldMk cId="2356812466" sldId="300"/>
            <ac:picMk id="4" creationId="{EAB96753-152C-44EB-450C-F7B0FF5F3712}"/>
          </ac:picMkLst>
        </pc:picChg>
        <pc:picChg chg="add del mod">
          <ac:chgData name="劉　冠廷" userId="157cb8b2-10c8-4c98-be2a-24a6fef27960" providerId="ADAL" clId="{FBD45495-7995-42B9-AAFE-5F99C96B0D1E}" dt="2022-10-03T15:28:14.680" v="4429" actId="478"/>
          <ac:picMkLst>
            <pc:docMk/>
            <pc:sldMk cId="2356812466" sldId="300"/>
            <ac:picMk id="6" creationId="{8DD8FEE1-A261-6902-BCB8-F3EB413E9EC5}"/>
          </ac:picMkLst>
        </pc:picChg>
        <pc:picChg chg="add mod">
          <ac:chgData name="劉　冠廷" userId="157cb8b2-10c8-4c98-be2a-24a6fef27960" providerId="ADAL" clId="{FBD45495-7995-42B9-AAFE-5F99C96B0D1E}" dt="2022-10-05T08:40:36.863" v="5187" actId="1076"/>
          <ac:picMkLst>
            <pc:docMk/>
            <pc:sldMk cId="2356812466" sldId="300"/>
            <ac:picMk id="8" creationId="{ACFA2C14-BDBB-7598-59EF-F7573CBD3800}"/>
          </ac:picMkLst>
        </pc:picChg>
        <pc:cxnChg chg="del">
          <ac:chgData name="劉　冠廷" userId="157cb8b2-10c8-4c98-be2a-24a6fef27960" providerId="ADAL" clId="{FBD45495-7995-42B9-AAFE-5F99C96B0D1E}" dt="2022-10-03T12:55:25.166" v="4396" actId="478"/>
          <ac:cxnSpMkLst>
            <pc:docMk/>
            <pc:sldMk cId="2356812466" sldId="300"/>
            <ac:cxnSpMk id="26" creationId="{4C33B27C-64EB-594A-31B7-A704076FB3A8}"/>
          </ac:cxnSpMkLst>
        </pc:cxnChg>
        <pc:cxnChg chg="del">
          <ac:chgData name="劉　冠廷" userId="157cb8b2-10c8-4c98-be2a-24a6fef27960" providerId="ADAL" clId="{FBD45495-7995-42B9-AAFE-5F99C96B0D1E}" dt="2022-10-03T12:55:24.435" v="4395" actId="478"/>
          <ac:cxnSpMkLst>
            <pc:docMk/>
            <pc:sldMk cId="2356812466" sldId="300"/>
            <ac:cxnSpMk id="27" creationId="{95CFD2B3-E60D-3729-0ECD-DBB4BC4C0F68}"/>
          </ac:cxnSpMkLst>
        </pc:cxnChg>
        <pc:cxnChg chg="del">
          <ac:chgData name="劉　冠廷" userId="157cb8b2-10c8-4c98-be2a-24a6fef27960" providerId="ADAL" clId="{FBD45495-7995-42B9-AAFE-5F99C96B0D1E}" dt="2022-10-03T12:55:23.554" v="4394" actId="478"/>
          <ac:cxnSpMkLst>
            <pc:docMk/>
            <pc:sldMk cId="2356812466" sldId="300"/>
            <ac:cxnSpMk id="28" creationId="{1C902544-115C-7591-120A-00CBA52B0FEB}"/>
          </ac:cxnSpMkLst>
        </pc:cxnChg>
      </pc:sldChg>
      <pc:sldChg chg="add del">
        <pc:chgData name="劉　冠廷" userId="157cb8b2-10c8-4c98-be2a-24a6fef27960" providerId="ADAL" clId="{FBD45495-7995-42B9-AAFE-5F99C96B0D1E}" dt="2022-10-03T07:08:25.745" v="2054" actId="2696"/>
        <pc:sldMkLst>
          <pc:docMk/>
          <pc:sldMk cId="252414923" sldId="301"/>
        </pc:sldMkLst>
      </pc:sldChg>
      <pc:sldChg chg="add del">
        <pc:chgData name="劉　冠廷" userId="157cb8b2-10c8-4c98-be2a-24a6fef27960" providerId="ADAL" clId="{FBD45495-7995-42B9-AAFE-5F99C96B0D1E}" dt="2022-10-03T06:07:15.109" v="1984" actId="2696"/>
        <pc:sldMkLst>
          <pc:docMk/>
          <pc:sldMk cId="642827651" sldId="301"/>
        </pc:sldMkLst>
      </pc:sldChg>
      <pc:sldChg chg="addSp delSp modSp add mod">
        <pc:chgData name="劉　冠廷" userId="157cb8b2-10c8-4c98-be2a-24a6fef27960" providerId="ADAL" clId="{FBD45495-7995-42B9-AAFE-5F99C96B0D1E}" dt="2022-10-03T12:10:13.353" v="3758" actId="478"/>
        <pc:sldMkLst>
          <pc:docMk/>
          <pc:sldMk cId="3657768857" sldId="302"/>
        </pc:sldMkLst>
        <pc:spChg chg="add del">
          <ac:chgData name="劉　冠廷" userId="157cb8b2-10c8-4c98-be2a-24a6fef27960" providerId="ADAL" clId="{FBD45495-7995-42B9-AAFE-5F99C96B0D1E}" dt="2022-10-03T11:50:01.542" v="3086"/>
          <ac:spMkLst>
            <pc:docMk/>
            <pc:sldMk cId="3657768857" sldId="302"/>
            <ac:spMk id="4" creationId="{25E0DF63-004F-8BEE-EBC8-C123106DFD3D}"/>
          </ac:spMkLst>
        </pc:spChg>
        <pc:spChg chg="mod">
          <ac:chgData name="劉　冠廷" userId="157cb8b2-10c8-4c98-be2a-24a6fef27960" providerId="ADAL" clId="{FBD45495-7995-42B9-AAFE-5F99C96B0D1E}" dt="2022-10-03T12:04:46.852" v="3737" actId="20577"/>
          <ac:spMkLst>
            <pc:docMk/>
            <pc:sldMk cId="3657768857" sldId="302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11:50:02.920" v="3088"/>
          <ac:spMkLst>
            <pc:docMk/>
            <pc:sldMk cId="3657768857" sldId="302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11:50:02.920" v="3088"/>
          <ac:spMkLst>
            <pc:docMk/>
            <pc:sldMk cId="3657768857" sldId="302"/>
            <ac:spMk id="9" creationId="{05528334-D5E1-EE3A-7667-3F7CB9EC9A3C}"/>
          </ac:spMkLst>
        </pc:spChg>
        <pc:grpChg chg="mod">
          <ac:chgData name="劉　冠廷" userId="157cb8b2-10c8-4c98-be2a-24a6fef27960" providerId="ADAL" clId="{FBD45495-7995-42B9-AAFE-5F99C96B0D1E}" dt="2022-10-03T11:58:12.223" v="3303" actId="1076"/>
          <ac:grpSpMkLst>
            <pc:docMk/>
            <pc:sldMk cId="3657768857" sldId="302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11:50:02.920" v="3088"/>
          <ac:grpSpMkLst>
            <pc:docMk/>
            <pc:sldMk cId="3657768857" sldId="302"/>
            <ac:grpSpMk id="5" creationId="{BEA2F0C5-5921-3706-DBE7-7D560EAA1F3B}"/>
          </ac:grpSpMkLst>
        </pc:grpChg>
        <pc:picChg chg="add del mod">
          <ac:chgData name="劉　冠廷" userId="157cb8b2-10c8-4c98-be2a-24a6fef27960" providerId="ADAL" clId="{FBD45495-7995-42B9-AAFE-5F99C96B0D1E}" dt="2022-10-03T12:10:13.353" v="3758" actId="478"/>
          <ac:picMkLst>
            <pc:docMk/>
            <pc:sldMk cId="3657768857" sldId="302"/>
            <ac:picMk id="10" creationId="{CB612E8F-051D-C07A-EC3E-3AA343310D55}"/>
          </ac:picMkLst>
        </pc:picChg>
      </pc:sldChg>
      <pc:sldChg chg="addSp modSp add mod">
        <pc:chgData name="劉　冠廷" userId="157cb8b2-10c8-4c98-be2a-24a6fef27960" providerId="ADAL" clId="{FBD45495-7995-42B9-AAFE-5F99C96B0D1E}" dt="2022-10-03T12:11:17.415" v="3784" actId="1076"/>
        <pc:sldMkLst>
          <pc:docMk/>
          <pc:sldMk cId="935383156" sldId="303"/>
        </pc:sldMkLst>
        <pc:spChg chg="mod">
          <ac:chgData name="劉　冠廷" userId="157cb8b2-10c8-4c98-be2a-24a6fef27960" providerId="ADAL" clId="{FBD45495-7995-42B9-AAFE-5F99C96B0D1E}" dt="2022-10-03T12:10:34.867" v="3778" actId="20577"/>
          <ac:spMkLst>
            <pc:docMk/>
            <pc:sldMk cId="935383156" sldId="303"/>
            <ac:spMk id="7" creationId="{72F4F1B8-C881-8E21-AF84-508DA83AA33A}"/>
          </ac:spMkLst>
        </pc:spChg>
        <pc:picChg chg="add mod">
          <ac:chgData name="劉　冠廷" userId="157cb8b2-10c8-4c98-be2a-24a6fef27960" providerId="ADAL" clId="{FBD45495-7995-42B9-AAFE-5F99C96B0D1E}" dt="2022-10-03T12:11:17.415" v="3784" actId="1076"/>
          <ac:picMkLst>
            <pc:docMk/>
            <pc:sldMk cId="935383156" sldId="303"/>
            <ac:picMk id="6" creationId="{2B9D7650-BD48-00D3-F1C5-007BE1E96C79}"/>
          </ac:picMkLst>
        </pc:picChg>
        <pc:picChg chg="mod">
          <ac:chgData name="劉　冠廷" userId="157cb8b2-10c8-4c98-be2a-24a6fef27960" providerId="ADAL" clId="{FBD45495-7995-42B9-AAFE-5F99C96B0D1E}" dt="2022-10-03T12:10:36.491" v="3779" actId="1076"/>
          <ac:picMkLst>
            <pc:docMk/>
            <pc:sldMk cId="935383156" sldId="303"/>
            <ac:picMk id="10" creationId="{CB612E8F-051D-C07A-EC3E-3AA343310D55}"/>
          </ac:picMkLst>
        </pc:picChg>
      </pc:sldChg>
      <pc:sldChg chg="modSp add mod">
        <pc:chgData name="劉　冠廷" userId="157cb8b2-10c8-4c98-be2a-24a6fef27960" providerId="ADAL" clId="{FBD45495-7995-42B9-AAFE-5F99C96B0D1E}" dt="2022-10-10T06:45:39.850" v="6565" actId="20577"/>
        <pc:sldMkLst>
          <pc:docMk/>
          <pc:sldMk cId="1843140859" sldId="304"/>
        </pc:sldMkLst>
        <pc:spChg chg="mod">
          <ac:chgData name="劉　冠廷" userId="157cb8b2-10c8-4c98-be2a-24a6fef27960" providerId="ADAL" clId="{FBD45495-7995-42B9-AAFE-5F99C96B0D1E}" dt="2022-10-10T06:45:39.850" v="6565" actId="20577"/>
          <ac:spMkLst>
            <pc:docMk/>
            <pc:sldMk cId="1843140859" sldId="304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12:26:06.069" v="4074" actId="20577"/>
          <ac:spMkLst>
            <pc:docMk/>
            <pc:sldMk cId="1843140859" sldId="304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12:26:06.069" v="4074" actId="20577"/>
          <ac:spMkLst>
            <pc:docMk/>
            <pc:sldMk cId="1843140859" sldId="304"/>
            <ac:spMk id="9" creationId="{05528334-D5E1-EE3A-7667-3F7CB9EC9A3C}"/>
          </ac:spMkLst>
        </pc:spChg>
        <pc:grpChg chg="mod">
          <ac:chgData name="劉　冠廷" userId="157cb8b2-10c8-4c98-be2a-24a6fef27960" providerId="ADAL" clId="{FBD45495-7995-42B9-AAFE-5F99C96B0D1E}" dt="2022-10-03T12:26:06.069" v="4074" actId="20577"/>
          <ac:grpSpMkLst>
            <pc:docMk/>
            <pc:sldMk cId="1843140859" sldId="304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12:26:06.069" v="4074" actId="20577"/>
          <ac:grpSpMkLst>
            <pc:docMk/>
            <pc:sldMk cId="1843140859" sldId="304"/>
            <ac:grpSpMk id="5" creationId="{BEA2F0C5-5921-3706-DBE7-7D560EAA1F3B}"/>
          </ac:grpSpMkLst>
        </pc:grpChg>
      </pc:sldChg>
      <pc:sldChg chg="addSp delSp modSp add mod">
        <pc:chgData name="劉　冠廷" userId="157cb8b2-10c8-4c98-be2a-24a6fef27960" providerId="ADAL" clId="{FBD45495-7995-42B9-AAFE-5F99C96B0D1E}" dt="2022-10-05T08:34:02.039" v="4661" actId="1076"/>
        <pc:sldMkLst>
          <pc:docMk/>
          <pc:sldMk cId="4221434528" sldId="305"/>
        </pc:sldMkLst>
        <pc:spChg chg="mod">
          <ac:chgData name="劉　冠廷" userId="157cb8b2-10c8-4c98-be2a-24a6fef27960" providerId="ADAL" clId="{FBD45495-7995-42B9-AAFE-5F99C96B0D1E}" dt="2022-10-03T12:35:48.987" v="4314" actId="20577"/>
          <ac:spMkLst>
            <pc:docMk/>
            <pc:sldMk cId="4221434528" sldId="305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3T12:35:48.987" v="4314" actId="20577"/>
          <ac:spMkLst>
            <pc:docMk/>
            <pc:sldMk cId="4221434528" sldId="305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3T12:35:48.987" v="4314" actId="20577"/>
          <ac:spMkLst>
            <pc:docMk/>
            <pc:sldMk cId="4221434528" sldId="305"/>
            <ac:spMk id="9" creationId="{05528334-D5E1-EE3A-7667-3F7CB9EC9A3C}"/>
          </ac:spMkLst>
        </pc:spChg>
        <pc:spChg chg="add del mod">
          <ac:chgData name="劉　冠廷" userId="157cb8b2-10c8-4c98-be2a-24a6fef27960" providerId="ADAL" clId="{FBD45495-7995-42B9-AAFE-5F99C96B0D1E}" dt="2022-10-03T12:52:20.709" v="4335"/>
          <ac:spMkLst>
            <pc:docMk/>
            <pc:sldMk cId="4221434528" sldId="305"/>
            <ac:spMk id="16" creationId="{055C865D-A3ED-02EE-6B0A-42845488BC78}"/>
          </ac:spMkLst>
        </pc:spChg>
        <pc:spChg chg="add del mod">
          <ac:chgData name="劉　冠廷" userId="157cb8b2-10c8-4c98-be2a-24a6fef27960" providerId="ADAL" clId="{FBD45495-7995-42B9-AAFE-5F99C96B0D1E}" dt="2022-10-03T12:55:35.559" v="4401" actId="478"/>
          <ac:spMkLst>
            <pc:docMk/>
            <pc:sldMk cId="4221434528" sldId="305"/>
            <ac:spMk id="18" creationId="{B4EC855F-F8BF-BB31-7D41-DB15F51AA45A}"/>
          </ac:spMkLst>
        </pc:spChg>
        <pc:spChg chg="mod">
          <ac:chgData name="劉　冠廷" userId="157cb8b2-10c8-4c98-be2a-24a6fef27960" providerId="ADAL" clId="{FBD45495-7995-42B9-AAFE-5F99C96B0D1E}" dt="2022-10-03T15:33:03.784" v="4511" actId="1076"/>
          <ac:spMkLst>
            <pc:docMk/>
            <pc:sldMk cId="4221434528" sldId="305"/>
            <ac:spMk id="110" creationId="{00000000-0000-0000-0000-000000000000}"/>
          </ac:spMkLst>
        </pc:spChg>
        <pc:grpChg chg="del mod">
          <ac:chgData name="劉　冠廷" userId="157cb8b2-10c8-4c98-be2a-24a6fef27960" providerId="ADAL" clId="{FBD45495-7995-42B9-AAFE-5F99C96B0D1E}" dt="2022-10-03T15:32:16.951" v="4462" actId="478"/>
          <ac:grpSpMkLst>
            <pc:docMk/>
            <pc:sldMk cId="4221434528" sldId="305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3T12:35:48.987" v="4314" actId="20577"/>
          <ac:grpSpMkLst>
            <pc:docMk/>
            <pc:sldMk cId="4221434528" sldId="305"/>
            <ac:grpSpMk id="5" creationId="{BEA2F0C5-5921-3706-DBE7-7D560EAA1F3B}"/>
          </ac:grpSpMkLst>
        </pc:grpChg>
        <pc:picChg chg="add mod">
          <ac:chgData name="劉　冠廷" userId="157cb8b2-10c8-4c98-be2a-24a6fef27960" providerId="ADAL" clId="{FBD45495-7995-42B9-AAFE-5F99C96B0D1E}" dt="2022-10-05T08:33:50.287" v="4658" actId="1076"/>
          <ac:picMkLst>
            <pc:docMk/>
            <pc:sldMk cId="4221434528" sldId="305"/>
            <ac:picMk id="6" creationId="{572AA77D-E260-65AC-5D8A-3949EC482872}"/>
          </ac:picMkLst>
        </pc:picChg>
        <pc:picChg chg="add del mod">
          <ac:chgData name="劉　冠廷" userId="157cb8b2-10c8-4c98-be2a-24a6fef27960" providerId="ADAL" clId="{FBD45495-7995-42B9-AAFE-5F99C96B0D1E}" dt="2022-10-03T12:46:16.860" v="4317" actId="478"/>
          <ac:picMkLst>
            <pc:docMk/>
            <pc:sldMk cId="4221434528" sldId="305"/>
            <ac:picMk id="6" creationId="{DD65CFFF-1828-2015-7424-9683E952A0A8}"/>
          </ac:picMkLst>
        </pc:picChg>
        <pc:picChg chg="add del mod">
          <ac:chgData name="劉　冠廷" userId="157cb8b2-10c8-4c98-be2a-24a6fef27960" providerId="ADAL" clId="{FBD45495-7995-42B9-AAFE-5F99C96B0D1E}" dt="2022-10-03T15:23:21.033" v="4407" actId="478"/>
          <ac:picMkLst>
            <pc:docMk/>
            <pc:sldMk cId="4221434528" sldId="305"/>
            <ac:picMk id="11" creationId="{4CE73163-9D92-D344-5810-F0CBB85E9B7A}"/>
          </ac:picMkLst>
        </pc:picChg>
        <pc:picChg chg="add mod">
          <ac:chgData name="劉　冠廷" userId="157cb8b2-10c8-4c98-be2a-24a6fef27960" providerId="ADAL" clId="{FBD45495-7995-42B9-AAFE-5F99C96B0D1E}" dt="2022-10-05T08:33:47.784" v="4657" actId="1076"/>
          <ac:picMkLst>
            <pc:docMk/>
            <pc:sldMk cId="4221434528" sldId="305"/>
            <ac:picMk id="12" creationId="{D2BFFD50-CC7F-5BE9-D895-04958F2703EC}"/>
          </ac:picMkLst>
        </pc:picChg>
        <pc:picChg chg="add del mod">
          <ac:chgData name="劉　冠廷" userId="157cb8b2-10c8-4c98-be2a-24a6fef27960" providerId="ADAL" clId="{FBD45495-7995-42B9-AAFE-5F99C96B0D1E}" dt="2022-10-03T12:55:31.091" v="4399" actId="21"/>
          <ac:picMkLst>
            <pc:docMk/>
            <pc:sldMk cId="4221434528" sldId="305"/>
            <ac:picMk id="13" creationId="{F888D328-C040-034F-0CA4-61B8CE367075}"/>
          </ac:picMkLst>
        </pc:picChg>
        <pc:picChg chg="add mod">
          <ac:chgData name="劉　冠廷" userId="157cb8b2-10c8-4c98-be2a-24a6fef27960" providerId="ADAL" clId="{FBD45495-7995-42B9-AAFE-5F99C96B0D1E}" dt="2022-10-05T08:34:02.039" v="4661" actId="1076"/>
          <ac:picMkLst>
            <pc:docMk/>
            <pc:sldMk cId="4221434528" sldId="305"/>
            <ac:picMk id="14" creationId="{94D208CE-EB39-FFF2-1BB7-A07553410833}"/>
          </ac:picMkLst>
        </pc:picChg>
        <pc:picChg chg="add del mod">
          <ac:chgData name="劉　冠廷" userId="157cb8b2-10c8-4c98-be2a-24a6fef27960" providerId="ADAL" clId="{FBD45495-7995-42B9-AAFE-5F99C96B0D1E}" dt="2022-10-03T12:55:31.091" v="4399" actId="21"/>
          <ac:picMkLst>
            <pc:docMk/>
            <pc:sldMk cId="4221434528" sldId="305"/>
            <ac:picMk id="15" creationId="{D47B9FBE-FCCB-60E9-6381-DF0F821A64D0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05T08:34:50.392" v="4704" actId="1076"/>
        <pc:sldMkLst>
          <pc:docMk/>
          <pc:sldMk cId="2071848764" sldId="306"/>
        </pc:sldMkLst>
        <pc:spChg chg="add mod">
          <ac:chgData name="劉　冠廷" userId="157cb8b2-10c8-4c98-be2a-24a6fef27960" providerId="ADAL" clId="{FBD45495-7995-42B9-AAFE-5F99C96B0D1E}" dt="2022-10-05T08:34:49.222" v="4703" actId="403"/>
          <ac:spMkLst>
            <pc:docMk/>
            <pc:sldMk cId="2071848764" sldId="306"/>
            <ac:spMk id="13" creationId="{8DF34AD7-7FA7-D577-F422-461D4A9A6DF2}"/>
          </ac:spMkLst>
        </pc:spChg>
        <pc:spChg chg="mod">
          <ac:chgData name="劉　冠廷" userId="157cb8b2-10c8-4c98-be2a-24a6fef27960" providerId="ADAL" clId="{FBD45495-7995-42B9-AAFE-5F99C96B0D1E}" dt="2022-10-03T15:32:00.960" v="4457" actId="20577"/>
          <ac:spMkLst>
            <pc:docMk/>
            <pc:sldMk cId="2071848764" sldId="306"/>
            <ac:spMk id="110" creationId="{00000000-0000-0000-0000-000000000000}"/>
          </ac:spMkLst>
        </pc:spChg>
        <pc:grpChg chg="del">
          <ac:chgData name="劉　冠廷" userId="157cb8b2-10c8-4c98-be2a-24a6fef27960" providerId="ADAL" clId="{FBD45495-7995-42B9-AAFE-5F99C96B0D1E}" dt="2022-10-03T15:32:04.549" v="4461" actId="478"/>
          <ac:grpSpMkLst>
            <pc:docMk/>
            <pc:sldMk cId="2071848764" sldId="306"/>
            <ac:grpSpMk id="3" creationId="{22155C03-FC02-801D-F585-0BA8F75FD1C4}"/>
          </ac:grpSpMkLst>
        </pc:grpChg>
        <pc:picChg chg="del">
          <ac:chgData name="劉　冠廷" userId="157cb8b2-10c8-4c98-be2a-24a6fef27960" providerId="ADAL" clId="{FBD45495-7995-42B9-AAFE-5F99C96B0D1E}" dt="2022-10-03T15:32:02.682" v="4460" actId="478"/>
          <ac:picMkLst>
            <pc:docMk/>
            <pc:sldMk cId="2071848764" sldId="306"/>
            <ac:picMk id="6" creationId="{572AA77D-E260-65AC-5D8A-3949EC482872}"/>
          </ac:picMkLst>
        </pc:picChg>
        <pc:picChg chg="add mod">
          <ac:chgData name="劉　冠廷" userId="157cb8b2-10c8-4c98-be2a-24a6fef27960" providerId="ADAL" clId="{FBD45495-7995-42B9-AAFE-5F99C96B0D1E}" dt="2022-10-05T08:34:50.392" v="4704" actId="1076"/>
          <ac:picMkLst>
            <pc:docMk/>
            <pc:sldMk cId="2071848764" sldId="306"/>
            <ac:picMk id="10" creationId="{319FB681-7ED2-1AB6-2354-7429D0832042}"/>
          </ac:picMkLst>
        </pc:picChg>
        <pc:picChg chg="del">
          <ac:chgData name="劉　冠廷" userId="157cb8b2-10c8-4c98-be2a-24a6fef27960" providerId="ADAL" clId="{FBD45495-7995-42B9-AAFE-5F99C96B0D1E}" dt="2022-10-03T15:32:02.363" v="4459" actId="478"/>
          <ac:picMkLst>
            <pc:docMk/>
            <pc:sldMk cId="2071848764" sldId="306"/>
            <ac:picMk id="12" creationId="{D2BFFD50-CC7F-5BE9-D895-04958F2703EC}"/>
          </ac:picMkLst>
        </pc:picChg>
        <pc:picChg chg="del">
          <ac:chgData name="劉　冠廷" userId="157cb8b2-10c8-4c98-be2a-24a6fef27960" providerId="ADAL" clId="{FBD45495-7995-42B9-AAFE-5F99C96B0D1E}" dt="2022-10-03T15:32:02.063" v="4458" actId="478"/>
          <ac:picMkLst>
            <pc:docMk/>
            <pc:sldMk cId="2071848764" sldId="306"/>
            <ac:picMk id="14" creationId="{94D208CE-EB39-FFF2-1BB7-A07553410833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10T06:45:45.548" v="6567" actId="20577"/>
        <pc:sldMkLst>
          <pc:docMk/>
          <pc:sldMk cId="2963389307" sldId="307"/>
        </pc:sldMkLst>
        <pc:spChg chg="mod">
          <ac:chgData name="劉　冠廷" userId="157cb8b2-10c8-4c98-be2a-24a6fef27960" providerId="ADAL" clId="{FBD45495-7995-42B9-AAFE-5F99C96B0D1E}" dt="2022-10-10T06:45:45.548" v="6567" actId="20577"/>
          <ac:spMkLst>
            <pc:docMk/>
            <pc:sldMk cId="2963389307" sldId="307"/>
            <ac:spMk id="7" creationId="{72F4F1B8-C881-8E21-AF84-508DA83AA33A}"/>
          </ac:spMkLst>
        </pc:spChg>
        <pc:spChg chg="mod">
          <ac:chgData name="劉　冠廷" userId="157cb8b2-10c8-4c98-be2a-24a6fef27960" providerId="ADAL" clId="{FBD45495-7995-42B9-AAFE-5F99C96B0D1E}" dt="2022-10-05T08:30:48.858" v="4645" actId="20577"/>
          <ac:spMkLst>
            <pc:docMk/>
            <pc:sldMk cId="2963389307" sldId="307"/>
            <ac:spMk id="8" creationId="{3D098B7C-07FF-20FB-563B-64029957386B}"/>
          </ac:spMkLst>
        </pc:spChg>
        <pc:spChg chg="mod">
          <ac:chgData name="劉　冠廷" userId="157cb8b2-10c8-4c98-be2a-24a6fef27960" providerId="ADAL" clId="{FBD45495-7995-42B9-AAFE-5F99C96B0D1E}" dt="2022-10-05T08:30:48.858" v="4645" actId="20577"/>
          <ac:spMkLst>
            <pc:docMk/>
            <pc:sldMk cId="2963389307" sldId="307"/>
            <ac:spMk id="9" creationId="{05528334-D5E1-EE3A-7667-3F7CB9EC9A3C}"/>
          </ac:spMkLst>
        </pc:spChg>
        <pc:grpChg chg="mod">
          <ac:chgData name="劉　冠廷" userId="157cb8b2-10c8-4c98-be2a-24a6fef27960" providerId="ADAL" clId="{FBD45495-7995-42B9-AAFE-5F99C96B0D1E}" dt="2022-10-05T08:30:48.858" v="4645" actId="20577"/>
          <ac:grpSpMkLst>
            <pc:docMk/>
            <pc:sldMk cId="2963389307" sldId="307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FBD45495-7995-42B9-AAFE-5F99C96B0D1E}" dt="2022-10-05T08:30:48.858" v="4645" actId="20577"/>
          <ac:grpSpMkLst>
            <pc:docMk/>
            <pc:sldMk cId="2963389307" sldId="307"/>
            <ac:grpSpMk id="5" creationId="{BEA2F0C5-5921-3706-DBE7-7D560EAA1F3B}"/>
          </ac:grpSpMkLst>
        </pc:grpChg>
        <pc:picChg chg="add del mod modCrop">
          <ac:chgData name="劉　冠廷" userId="157cb8b2-10c8-4c98-be2a-24a6fef27960" providerId="ADAL" clId="{FBD45495-7995-42B9-AAFE-5F99C96B0D1E}" dt="2022-10-05T10:51:27.907" v="5691" actId="478"/>
          <ac:picMkLst>
            <pc:docMk/>
            <pc:sldMk cId="2963389307" sldId="307"/>
            <ac:picMk id="6" creationId="{19DAB57C-4523-2F77-8BD6-8196664967BB}"/>
          </ac:picMkLst>
        </pc:picChg>
      </pc:sldChg>
      <pc:sldChg chg="delSp modSp add mod ord">
        <pc:chgData name="劉　冠廷" userId="157cb8b2-10c8-4c98-be2a-24a6fef27960" providerId="ADAL" clId="{FBD45495-7995-42B9-AAFE-5F99C96B0D1E}" dt="2022-10-05T11:21:28.261" v="6559" actId="20577"/>
        <pc:sldMkLst>
          <pc:docMk/>
          <pc:sldMk cId="2456393112" sldId="308"/>
        </pc:sldMkLst>
        <pc:spChg chg="mod">
          <ac:chgData name="劉　冠廷" userId="157cb8b2-10c8-4c98-be2a-24a6fef27960" providerId="ADAL" clId="{FBD45495-7995-42B9-AAFE-5F99C96B0D1E}" dt="2022-10-05T11:21:28.261" v="6559" actId="20577"/>
          <ac:spMkLst>
            <pc:docMk/>
            <pc:sldMk cId="2456393112" sldId="308"/>
            <ac:spMk id="13" creationId="{8DF34AD7-7FA7-D577-F422-461D4A9A6DF2}"/>
          </ac:spMkLst>
        </pc:spChg>
        <pc:spChg chg="mod">
          <ac:chgData name="劉　冠廷" userId="157cb8b2-10c8-4c98-be2a-24a6fef27960" providerId="ADAL" clId="{FBD45495-7995-42B9-AAFE-5F99C96B0D1E}" dt="2022-10-05T08:37:55.783" v="5010" actId="20577"/>
          <ac:spMkLst>
            <pc:docMk/>
            <pc:sldMk cId="2456393112" sldId="308"/>
            <ac:spMk id="110" creationId="{00000000-0000-0000-0000-000000000000}"/>
          </ac:spMkLst>
        </pc:spChg>
        <pc:picChg chg="del">
          <ac:chgData name="劉　冠廷" userId="157cb8b2-10c8-4c98-be2a-24a6fef27960" providerId="ADAL" clId="{FBD45495-7995-42B9-AAFE-5F99C96B0D1E}" dt="2022-10-05T08:34:38.429" v="4699" actId="478"/>
          <ac:picMkLst>
            <pc:docMk/>
            <pc:sldMk cId="2456393112" sldId="308"/>
            <ac:picMk id="10" creationId="{319FB681-7ED2-1AB6-2354-7429D0832042}"/>
          </ac:picMkLst>
        </pc:picChg>
      </pc:sldChg>
      <pc:sldChg chg="delSp add del mod">
        <pc:chgData name="劉　冠廷" userId="157cb8b2-10c8-4c98-be2a-24a6fef27960" providerId="ADAL" clId="{FBD45495-7995-42B9-AAFE-5F99C96B0D1E}" dt="2022-10-05T08:42:34.700" v="5367" actId="2696"/>
        <pc:sldMkLst>
          <pc:docMk/>
          <pc:sldMk cId="4226093512" sldId="309"/>
        </pc:sldMkLst>
        <pc:picChg chg="del">
          <ac:chgData name="劉　冠廷" userId="157cb8b2-10c8-4c98-be2a-24a6fef27960" providerId="ADAL" clId="{FBD45495-7995-42B9-AAFE-5F99C96B0D1E}" dt="2022-10-05T08:40:58.102" v="5190" actId="21"/>
          <ac:picMkLst>
            <pc:docMk/>
            <pc:sldMk cId="4226093512" sldId="309"/>
            <ac:picMk id="3" creationId="{2F3AA079-DFE6-489B-0522-73325A9730AD}"/>
          </ac:picMkLst>
        </pc:picChg>
        <pc:picChg chg="del">
          <ac:chgData name="劉　冠廷" userId="157cb8b2-10c8-4c98-be2a-24a6fef27960" providerId="ADAL" clId="{FBD45495-7995-42B9-AAFE-5F99C96B0D1E}" dt="2022-10-05T08:40:58.102" v="5190" actId="21"/>
          <ac:picMkLst>
            <pc:docMk/>
            <pc:sldMk cId="4226093512" sldId="309"/>
            <ac:picMk id="4" creationId="{EAB96753-152C-44EB-450C-F7B0FF5F3712}"/>
          </ac:picMkLst>
        </pc:picChg>
        <pc:picChg chg="del">
          <ac:chgData name="劉　冠廷" userId="157cb8b2-10c8-4c98-be2a-24a6fef27960" providerId="ADAL" clId="{FBD45495-7995-42B9-AAFE-5F99C96B0D1E}" dt="2022-10-05T08:40:55.871" v="5189" actId="478"/>
          <ac:picMkLst>
            <pc:docMk/>
            <pc:sldMk cId="4226093512" sldId="309"/>
            <ac:picMk id="8" creationId="{ACFA2C14-BDBB-7598-59EF-F7573CBD3800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05T10:46:19.063" v="5632" actId="20577"/>
        <pc:sldMkLst>
          <pc:docMk/>
          <pc:sldMk cId="2457581165" sldId="310"/>
        </pc:sldMkLst>
        <pc:spChg chg="mod">
          <ac:chgData name="劉　冠廷" userId="157cb8b2-10c8-4c98-be2a-24a6fef27960" providerId="ADAL" clId="{FBD45495-7995-42B9-AAFE-5F99C96B0D1E}" dt="2022-10-05T10:46:19.063" v="5632" actId="20577"/>
          <ac:spMkLst>
            <pc:docMk/>
            <pc:sldMk cId="2457581165" sldId="310"/>
            <ac:spMk id="5" creationId="{6BD81B47-A391-8D23-CFD8-B9245623CE67}"/>
          </ac:spMkLst>
        </pc:spChg>
        <pc:picChg chg="add mod">
          <ac:chgData name="劉　冠廷" userId="157cb8b2-10c8-4c98-be2a-24a6fef27960" providerId="ADAL" clId="{FBD45495-7995-42B9-AAFE-5F99C96B0D1E}" dt="2022-10-05T08:42:29.363" v="5365" actId="1076"/>
          <ac:picMkLst>
            <pc:docMk/>
            <pc:sldMk cId="2457581165" sldId="310"/>
            <ac:picMk id="3" creationId="{9162EF62-E8D9-2CE9-3D49-EC685DC63DDE}"/>
          </ac:picMkLst>
        </pc:picChg>
        <pc:picChg chg="add mod modCrop">
          <ac:chgData name="劉　冠廷" userId="157cb8b2-10c8-4c98-be2a-24a6fef27960" providerId="ADAL" clId="{FBD45495-7995-42B9-AAFE-5F99C96B0D1E}" dt="2022-10-05T08:45:06.802" v="5371" actId="14100"/>
          <ac:picMkLst>
            <pc:docMk/>
            <pc:sldMk cId="2457581165" sldId="310"/>
            <ac:picMk id="4" creationId="{1D1909A0-AFAB-1E1B-3740-AC20FF650A94}"/>
          </ac:picMkLst>
        </pc:picChg>
        <pc:picChg chg="del">
          <ac:chgData name="劉　冠廷" userId="157cb8b2-10c8-4c98-be2a-24a6fef27960" providerId="ADAL" clId="{FBD45495-7995-42B9-AAFE-5F99C96B0D1E}" dt="2022-10-05T08:40:59.947" v="5191" actId="478"/>
          <ac:picMkLst>
            <pc:docMk/>
            <pc:sldMk cId="2457581165" sldId="310"/>
            <ac:picMk id="8" creationId="{ACFA2C14-BDBB-7598-59EF-F7573CBD3800}"/>
          </ac:picMkLst>
        </pc:picChg>
      </pc:sldChg>
      <pc:sldChg chg="addSp delSp modSp add mod">
        <pc:chgData name="劉　冠廷" userId="157cb8b2-10c8-4c98-be2a-24a6fef27960" providerId="ADAL" clId="{FBD45495-7995-42B9-AAFE-5F99C96B0D1E}" dt="2022-10-05T11:04:23.617" v="5905" actId="14100"/>
        <pc:sldMkLst>
          <pc:docMk/>
          <pc:sldMk cId="3688406614" sldId="311"/>
        </pc:sldMkLst>
        <pc:grpChg chg="del">
          <ac:chgData name="劉　冠廷" userId="157cb8b2-10c8-4c98-be2a-24a6fef27960" providerId="ADAL" clId="{FBD45495-7995-42B9-AAFE-5F99C96B0D1E}" dt="2022-10-05T10:51:21.237" v="5686" actId="478"/>
          <ac:grpSpMkLst>
            <pc:docMk/>
            <pc:sldMk cId="3688406614" sldId="311"/>
            <ac:grpSpMk id="3" creationId="{22155C03-FC02-801D-F585-0BA8F75FD1C4}"/>
          </ac:grpSpMkLst>
        </pc:grpChg>
        <pc:picChg chg="mod">
          <ac:chgData name="劉　冠廷" userId="157cb8b2-10c8-4c98-be2a-24a6fef27960" providerId="ADAL" clId="{FBD45495-7995-42B9-AAFE-5F99C96B0D1E}" dt="2022-10-05T11:03:43.671" v="5900" actId="1076"/>
          <ac:picMkLst>
            <pc:docMk/>
            <pc:sldMk cId="3688406614" sldId="311"/>
            <ac:picMk id="6" creationId="{19DAB57C-4523-2F77-8BD6-8196664967BB}"/>
          </ac:picMkLst>
        </pc:picChg>
        <pc:picChg chg="add mod">
          <ac:chgData name="劉　冠廷" userId="157cb8b2-10c8-4c98-be2a-24a6fef27960" providerId="ADAL" clId="{FBD45495-7995-42B9-AAFE-5F99C96B0D1E}" dt="2022-10-05T11:04:23.617" v="5905" actId="14100"/>
          <ac:picMkLst>
            <pc:docMk/>
            <pc:sldMk cId="3688406614" sldId="311"/>
            <ac:picMk id="10" creationId="{1036DF91-F822-7581-CE7D-1062FE71FD68}"/>
          </ac:picMkLst>
        </pc:picChg>
      </pc:sldChg>
    </pc:docChg>
  </pc:docChgLst>
  <pc:docChgLst>
    <pc:chgData name="劉　冠廷" userId="157cb8b2-10c8-4c98-be2a-24a6fef27960" providerId="ADAL" clId="{A2EBAACC-D2A4-43C9-BAD8-3FF7B22E147D}"/>
    <pc:docChg chg="modSld">
      <pc:chgData name="劉　冠廷" userId="157cb8b2-10c8-4c98-be2a-24a6fef27960" providerId="ADAL" clId="{A2EBAACC-D2A4-43C9-BAD8-3FF7B22E147D}" dt="2022-11-28T11:22:28.645" v="0" actId="20577"/>
      <pc:docMkLst>
        <pc:docMk/>
      </pc:docMkLst>
      <pc:sldChg chg="modSp">
        <pc:chgData name="劉　冠廷" userId="157cb8b2-10c8-4c98-be2a-24a6fef27960" providerId="ADAL" clId="{A2EBAACC-D2A4-43C9-BAD8-3FF7B22E147D}" dt="2022-11-28T11:22:28.645" v="0" actId="20577"/>
        <pc:sldMkLst>
          <pc:docMk/>
          <pc:sldMk cId="2726167223" sldId="287"/>
        </pc:sldMkLst>
        <pc:spChg chg="mod">
          <ac:chgData name="劉　冠廷" userId="157cb8b2-10c8-4c98-be2a-24a6fef27960" providerId="ADAL" clId="{A2EBAACC-D2A4-43C9-BAD8-3FF7B22E147D}" dt="2022-11-28T11:22:28.645" v="0" actId="20577"/>
          <ac:spMkLst>
            <pc:docMk/>
            <pc:sldMk cId="2726167223" sldId="287"/>
            <ac:spMk id="9" creationId="{CA3ED756-8E31-9890-0ACA-16D11762FF34}"/>
          </ac:spMkLst>
        </pc:spChg>
      </pc:sldChg>
    </pc:docChg>
  </pc:docChgLst>
  <pc:docChgLst>
    <pc:chgData name="劉　冠廷" userId="157cb8b2-10c8-4c98-be2a-24a6fef27960" providerId="ADAL" clId="{BCFA4874-CF30-4070-90AC-0B3F45796603}"/>
    <pc:docChg chg="undo custSel addSld delSld modSld">
      <pc:chgData name="劉　冠廷" userId="157cb8b2-10c8-4c98-be2a-24a6fef27960" providerId="ADAL" clId="{BCFA4874-CF30-4070-90AC-0B3F45796603}" dt="2022-06-29T08:42:17.769" v="2547" actId="20577"/>
      <pc:docMkLst>
        <pc:docMk/>
      </pc:docMkLst>
      <pc:sldChg chg="del">
        <pc:chgData name="劉　冠廷" userId="157cb8b2-10c8-4c98-be2a-24a6fef27960" providerId="ADAL" clId="{BCFA4874-CF30-4070-90AC-0B3F45796603}" dt="2022-06-27T10:21:51.040" v="0" actId="2696"/>
        <pc:sldMkLst>
          <pc:docMk/>
          <pc:sldMk cId="4032392650" sldId="288"/>
        </pc:sldMkLst>
      </pc:sldChg>
      <pc:sldChg chg="addSp delSp modSp mod">
        <pc:chgData name="劉　冠廷" userId="157cb8b2-10c8-4c98-be2a-24a6fef27960" providerId="ADAL" clId="{BCFA4874-CF30-4070-90AC-0B3F45796603}" dt="2022-06-29T08:27:35.434" v="2325" actId="20577"/>
        <pc:sldMkLst>
          <pc:docMk/>
          <pc:sldMk cId="3602405841" sldId="289"/>
        </pc:sldMkLst>
        <pc:spChg chg="add mod">
          <ac:chgData name="劉　冠廷" userId="157cb8b2-10c8-4c98-be2a-24a6fef27960" providerId="ADAL" clId="{BCFA4874-CF30-4070-90AC-0B3F45796603}" dt="2022-06-29T08:27:35.434" v="2325" actId="20577"/>
          <ac:spMkLst>
            <pc:docMk/>
            <pc:sldMk cId="3602405841" sldId="289"/>
            <ac:spMk id="3" creationId="{87F8A24B-2E57-E079-E238-AD34584D095A}"/>
          </ac:spMkLst>
        </pc:spChg>
        <pc:spChg chg="add del mod">
          <ac:chgData name="劉　冠廷" userId="157cb8b2-10c8-4c98-be2a-24a6fef27960" providerId="ADAL" clId="{BCFA4874-CF30-4070-90AC-0B3F45796603}" dt="2022-06-29T02:01:34.471" v="1642" actId="767"/>
          <ac:spMkLst>
            <pc:docMk/>
            <pc:sldMk cId="3602405841" sldId="289"/>
            <ac:spMk id="13" creationId="{2EFDBE65-13F8-4417-1653-88534127B7B0}"/>
          </ac:spMkLst>
        </pc:spChg>
        <pc:picChg chg="del mod">
          <ac:chgData name="劉　冠廷" userId="157cb8b2-10c8-4c98-be2a-24a6fef27960" providerId="ADAL" clId="{BCFA4874-CF30-4070-90AC-0B3F45796603}" dt="2022-06-29T00:55:26.322" v="1267" actId="478"/>
          <ac:picMkLst>
            <pc:docMk/>
            <pc:sldMk cId="3602405841" sldId="289"/>
            <ac:picMk id="5" creationId="{65BBF683-5A4C-D25A-4BBB-1FC5FD7665E9}"/>
          </ac:picMkLst>
        </pc:picChg>
        <pc:picChg chg="add del mod">
          <ac:chgData name="劉　冠廷" userId="157cb8b2-10c8-4c98-be2a-24a6fef27960" providerId="ADAL" clId="{BCFA4874-CF30-4070-90AC-0B3F45796603}" dt="2022-06-29T01:02:27.381" v="1287" actId="478"/>
          <ac:picMkLst>
            <pc:docMk/>
            <pc:sldMk cId="3602405841" sldId="289"/>
            <ac:picMk id="6" creationId="{AE7B9885-43DB-B89E-3B19-F3695257AAFD}"/>
          </ac:picMkLst>
        </pc:picChg>
        <pc:picChg chg="add mod">
          <ac:chgData name="劉　冠廷" userId="157cb8b2-10c8-4c98-be2a-24a6fef27960" providerId="ADAL" clId="{BCFA4874-CF30-4070-90AC-0B3F45796603}" dt="2022-06-29T02:01:10.705" v="1639" actId="1076"/>
          <ac:picMkLst>
            <pc:docMk/>
            <pc:sldMk cId="3602405841" sldId="289"/>
            <ac:picMk id="8" creationId="{4277D786-F113-3B4C-5D59-390B9A615C1B}"/>
          </ac:picMkLst>
        </pc:picChg>
        <pc:picChg chg="del mod">
          <ac:chgData name="劉　冠廷" userId="157cb8b2-10c8-4c98-be2a-24a6fef27960" providerId="ADAL" clId="{BCFA4874-CF30-4070-90AC-0B3F45796603}" dt="2022-06-29T00:56:44.890" v="1279" actId="478"/>
          <ac:picMkLst>
            <pc:docMk/>
            <pc:sldMk cId="3602405841" sldId="289"/>
            <ac:picMk id="9" creationId="{6A507045-551A-FD89-ADC7-73067464F41C}"/>
          </ac:picMkLst>
        </pc:picChg>
        <pc:picChg chg="mod">
          <ac:chgData name="劉　冠廷" userId="157cb8b2-10c8-4c98-be2a-24a6fef27960" providerId="ADAL" clId="{BCFA4874-CF30-4070-90AC-0B3F45796603}" dt="2022-06-29T02:01:09.391" v="1638" actId="1076"/>
          <ac:picMkLst>
            <pc:docMk/>
            <pc:sldMk cId="3602405841" sldId="289"/>
            <ac:picMk id="10" creationId="{9183E3D0-BD1D-7715-6187-314236600D30}"/>
          </ac:picMkLst>
        </pc:picChg>
        <pc:picChg chg="add mod">
          <ac:chgData name="劉　冠廷" userId="157cb8b2-10c8-4c98-be2a-24a6fef27960" providerId="ADAL" clId="{BCFA4874-CF30-4070-90AC-0B3F45796603}" dt="2022-06-29T02:01:17.196" v="1640" actId="1076"/>
          <ac:picMkLst>
            <pc:docMk/>
            <pc:sldMk cId="3602405841" sldId="289"/>
            <ac:picMk id="12" creationId="{6E5EEF75-F5AB-4154-244D-460D50A4FE31}"/>
          </ac:picMkLst>
        </pc:picChg>
        <pc:cxnChg chg="add mod">
          <ac:chgData name="劉　冠廷" userId="157cb8b2-10c8-4c98-be2a-24a6fef27960" providerId="ADAL" clId="{BCFA4874-CF30-4070-90AC-0B3F45796603}" dt="2022-06-29T08:27:28.959" v="2323" actId="1076"/>
          <ac:cxnSpMkLst>
            <pc:docMk/>
            <pc:sldMk cId="3602405841" sldId="289"/>
            <ac:cxnSpMk id="15" creationId="{1BB0345A-3CED-B0DC-8212-06E3AAA554D2}"/>
          </ac:cxnSpMkLst>
        </pc:cxnChg>
        <pc:cxnChg chg="add mod">
          <ac:chgData name="劉　冠廷" userId="157cb8b2-10c8-4c98-be2a-24a6fef27960" providerId="ADAL" clId="{BCFA4874-CF30-4070-90AC-0B3F45796603}" dt="2022-06-29T08:27:31.427" v="2324" actId="1076"/>
          <ac:cxnSpMkLst>
            <pc:docMk/>
            <pc:sldMk cId="3602405841" sldId="289"/>
            <ac:cxnSpMk id="18" creationId="{B1208304-286D-B764-4342-A2054AA9D9AA}"/>
          </ac:cxnSpMkLst>
        </pc:cxnChg>
      </pc:sldChg>
      <pc:sldChg chg="mod modShow">
        <pc:chgData name="劉　冠廷" userId="157cb8b2-10c8-4c98-be2a-24a6fef27960" providerId="ADAL" clId="{BCFA4874-CF30-4070-90AC-0B3F45796603}" dt="2022-06-28T04:44:50.570" v="1148" actId="729"/>
        <pc:sldMkLst>
          <pc:docMk/>
          <pc:sldMk cId="1428105522" sldId="290"/>
        </pc:sldMkLst>
      </pc:sldChg>
      <pc:sldChg chg="addSp delSp modSp mod modAnim">
        <pc:chgData name="劉　冠廷" userId="157cb8b2-10c8-4c98-be2a-24a6fef27960" providerId="ADAL" clId="{BCFA4874-CF30-4070-90AC-0B3F45796603}" dt="2022-06-29T08:13:04.211" v="1762" actId="14100"/>
        <pc:sldMkLst>
          <pc:docMk/>
          <pc:sldMk cId="2807844247" sldId="291"/>
        </pc:sldMkLst>
        <pc:spChg chg="mod">
          <ac:chgData name="劉　冠廷" userId="157cb8b2-10c8-4c98-be2a-24a6fef27960" providerId="ADAL" clId="{BCFA4874-CF30-4070-90AC-0B3F45796603}" dt="2022-06-27T10:22:20.788" v="4" actId="14100"/>
          <ac:spMkLst>
            <pc:docMk/>
            <pc:sldMk cId="2807844247" sldId="291"/>
            <ac:spMk id="7" creationId="{1FC52DE2-6D5A-8515-4130-22A8F45ADB4F}"/>
          </ac:spMkLst>
        </pc:spChg>
        <pc:spChg chg="add del mod topLvl">
          <ac:chgData name="劉　冠廷" userId="157cb8b2-10c8-4c98-be2a-24a6fef27960" providerId="ADAL" clId="{BCFA4874-CF30-4070-90AC-0B3F45796603}" dt="2022-06-27T12:07:34.174" v="518" actId="478"/>
          <ac:spMkLst>
            <pc:docMk/>
            <pc:sldMk cId="2807844247" sldId="291"/>
            <ac:spMk id="10" creationId="{B762CAB6-DA24-5CE1-A3CF-7F524CB7F5BF}"/>
          </ac:spMkLst>
        </pc:spChg>
        <pc:spChg chg="mod">
          <ac:chgData name="劉　冠廷" userId="157cb8b2-10c8-4c98-be2a-24a6fef27960" providerId="ADAL" clId="{BCFA4874-CF30-4070-90AC-0B3F45796603}" dt="2022-06-29T07:41:13.553" v="1738" actId="20577"/>
          <ac:spMkLst>
            <pc:docMk/>
            <pc:sldMk cId="2807844247" sldId="291"/>
            <ac:spMk id="13" creationId="{0C8143CF-D936-266F-A11A-73C537E1A255}"/>
          </ac:spMkLst>
        </pc:spChg>
        <pc:spChg chg="add mod">
          <ac:chgData name="劉　冠廷" userId="157cb8b2-10c8-4c98-be2a-24a6fef27960" providerId="ADAL" clId="{BCFA4874-CF30-4070-90AC-0B3F45796603}" dt="2022-06-29T07:41:05.188" v="1732" actId="20577"/>
          <ac:spMkLst>
            <pc:docMk/>
            <pc:sldMk cId="2807844247" sldId="291"/>
            <ac:spMk id="17" creationId="{40770472-D5B2-0377-5CAD-66037B8743CE}"/>
          </ac:spMkLst>
        </pc:spChg>
        <pc:grpChg chg="add del mod">
          <ac:chgData name="劉　冠廷" userId="157cb8b2-10c8-4c98-be2a-24a6fef27960" providerId="ADAL" clId="{BCFA4874-CF30-4070-90AC-0B3F45796603}" dt="2022-06-27T12:07:34.174" v="518" actId="478"/>
          <ac:grpSpMkLst>
            <pc:docMk/>
            <pc:sldMk cId="2807844247" sldId="291"/>
            <ac:grpSpMk id="3" creationId="{09E42043-D148-4FDE-4F97-3790E6B7C525}"/>
          </ac:grpSpMkLst>
        </pc:grpChg>
        <pc:grpChg chg="mod topLvl">
          <ac:chgData name="劉　冠廷" userId="157cb8b2-10c8-4c98-be2a-24a6fef27960" providerId="ADAL" clId="{BCFA4874-CF30-4070-90AC-0B3F45796603}" dt="2022-06-29T08:12:28.181" v="1753" actId="14100"/>
          <ac:grpSpMkLst>
            <pc:docMk/>
            <pc:sldMk cId="2807844247" sldId="291"/>
            <ac:grpSpMk id="6" creationId="{5502CCF7-D7AD-7112-4725-02E3AE9D5294}"/>
          </ac:grpSpMkLst>
        </pc:grpChg>
        <pc:picChg chg="add mod">
          <ac:chgData name="劉　冠廷" userId="157cb8b2-10c8-4c98-be2a-24a6fef27960" providerId="ADAL" clId="{BCFA4874-CF30-4070-90AC-0B3F45796603}" dt="2022-06-29T08:13:04.211" v="1762" actId="14100"/>
          <ac:picMkLst>
            <pc:docMk/>
            <pc:sldMk cId="2807844247" sldId="291"/>
            <ac:picMk id="16" creationId="{A1143DB4-003D-5847-DBE4-463995B8AF0F}"/>
          </ac:picMkLst>
        </pc:picChg>
        <pc:picChg chg="mod">
          <ac:chgData name="劉　冠廷" userId="157cb8b2-10c8-4c98-be2a-24a6fef27960" providerId="ADAL" clId="{BCFA4874-CF30-4070-90AC-0B3F45796603}" dt="2022-06-29T08:12:29.487" v="1754" actId="1076"/>
          <ac:picMkLst>
            <pc:docMk/>
            <pc:sldMk cId="2807844247" sldId="291"/>
            <ac:picMk id="18" creationId="{66A2F725-651F-E724-CAEA-A9EEA0FBA67F}"/>
          </ac:picMkLst>
        </pc:picChg>
      </pc:sldChg>
      <pc:sldChg chg="delSp modSp mod delAnim">
        <pc:chgData name="劉　冠廷" userId="157cb8b2-10c8-4c98-be2a-24a6fef27960" providerId="ADAL" clId="{BCFA4874-CF30-4070-90AC-0B3F45796603}" dt="2022-06-29T08:32:21.141" v="2385" actId="1076"/>
        <pc:sldMkLst>
          <pc:docMk/>
          <pc:sldMk cId="3168577595" sldId="292"/>
        </pc:sldMkLst>
        <pc:spChg chg="mod">
          <ac:chgData name="劉　冠廷" userId="157cb8b2-10c8-4c98-be2a-24a6fef27960" providerId="ADAL" clId="{BCFA4874-CF30-4070-90AC-0B3F45796603}" dt="2022-06-27T10:26:48.622" v="40" actId="21"/>
          <ac:spMkLst>
            <pc:docMk/>
            <pc:sldMk cId="3168577595" sldId="292"/>
            <ac:spMk id="16" creationId="{0C7793C7-FEBB-934C-A652-E862F093A0D0}"/>
          </ac:spMkLst>
        </pc:spChg>
        <pc:spChg chg="del mod">
          <ac:chgData name="劉　冠廷" userId="157cb8b2-10c8-4c98-be2a-24a6fef27960" providerId="ADAL" clId="{BCFA4874-CF30-4070-90AC-0B3F45796603}" dt="2022-06-28T04:28:58.287" v="895" actId="478"/>
          <ac:spMkLst>
            <pc:docMk/>
            <pc:sldMk cId="3168577595" sldId="292"/>
            <ac:spMk id="19" creationId="{BBD1CAC7-CC03-AAFB-2FB3-4E83CAC42FD9}"/>
          </ac:spMkLst>
        </pc:spChg>
        <pc:spChg chg="mod">
          <ac:chgData name="劉　冠廷" userId="157cb8b2-10c8-4c98-be2a-24a6fef27960" providerId="ADAL" clId="{BCFA4874-CF30-4070-90AC-0B3F45796603}" dt="2022-06-29T01:46:12.750" v="1626" actId="20577"/>
          <ac:spMkLst>
            <pc:docMk/>
            <pc:sldMk cId="3168577595" sldId="292"/>
            <ac:spMk id="37" creationId="{BD82AA24-A53E-0DEB-3A8D-ADCE52E3A300}"/>
          </ac:spMkLst>
        </pc:spChg>
        <pc:spChg chg="mod">
          <ac:chgData name="劉　冠廷" userId="157cb8b2-10c8-4c98-be2a-24a6fef27960" providerId="ADAL" clId="{BCFA4874-CF30-4070-90AC-0B3F45796603}" dt="2022-06-27T10:27:14.576" v="51" actId="14100"/>
          <ac:spMkLst>
            <pc:docMk/>
            <pc:sldMk cId="3168577595" sldId="292"/>
            <ac:spMk id="41" creationId="{033FEFDD-0A01-5A97-DF70-6CE005AFC6DE}"/>
          </ac:spMkLst>
        </pc:spChg>
        <pc:spChg chg="mod">
          <ac:chgData name="劉　冠廷" userId="157cb8b2-10c8-4c98-be2a-24a6fef27960" providerId="ADAL" clId="{BCFA4874-CF30-4070-90AC-0B3F45796603}" dt="2022-06-29T08:32:21.141" v="2385" actId="1076"/>
          <ac:spMkLst>
            <pc:docMk/>
            <pc:sldMk cId="3168577595" sldId="292"/>
            <ac:spMk id="110" creationId="{00000000-0000-0000-0000-000000000000}"/>
          </ac:spMkLst>
        </pc:spChg>
        <pc:grpChg chg="del">
          <ac:chgData name="劉　冠廷" userId="157cb8b2-10c8-4c98-be2a-24a6fef27960" providerId="ADAL" clId="{BCFA4874-CF30-4070-90AC-0B3F45796603}" dt="2022-06-27T10:27:05.488" v="50" actId="478"/>
          <ac:grpSpMkLst>
            <pc:docMk/>
            <pc:sldMk cId="3168577595" sldId="292"/>
            <ac:grpSpMk id="11" creationId="{AB8464BD-BD07-66FB-4284-2F662E046089}"/>
          </ac:grpSpMkLst>
        </pc:grpChg>
        <pc:grpChg chg="mod">
          <ac:chgData name="劉　冠廷" userId="157cb8b2-10c8-4c98-be2a-24a6fef27960" providerId="ADAL" clId="{BCFA4874-CF30-4070-90AC-0B3F45796603}" dt="2022-06-28T04:29:00.235" v="896" actId="1076"/>
          <ac:grpSpMkLst>
            <pc:docMk/>
            <pc:sldMk cId="3168577595" sldId="292"/>
            <ac:grpSpMk id="35" creationId="{16697721-200F-8129-5D46-ADFA337238E2}"/>
          </ac:grpSpMkLst>
        </pc:grpChg>
      </pc:sldChg>
      <pc:sldChg chg="del">
        <pc:chgData name="劉　冠廷" userId="157cb8b2-10c8-4c98-be2a-24a6fef27960" providerId="ADAL" clId="{BCFA4874-CF30-4070-90AC-0B3F45796603}" dt="2022-06-27T10:22:41.313" v="14" actId="2696"/>
        <pc:sldMkLst>
          <pc:docMk/>
          <pc:sldMk cId="1909238726" sldId="293"/>
        </pc:sldMkLst>
      </pc:sldChg>
      <pc:sldChg chg="modSp mod">
        <pc:chgData name="劉　冠廷" userId="157cb8b2-10c8-4c98-be2a-24a6fef27960" providerId="ADAL" clId="{BCFA4874-CF30-4070-90AC-0B3F45796603}" dt="2022-06-29T08:22:57.317" v="1917" actId="20577"/>
        <pc:sldMkLst>
          <pc:docMk/>
          <pc:sldMk cId="2454897697" sldId="294"/>
        </pc:sldMkLst>
        <pc:spChg chg="mod">
          <ac:chgData name="劉　冠廷" userId="157cb8b2-10c8-4c98-be2a-24a6fef27960" providerId="ADAL" clId="{BCFA4874-CF30-4070-90AC-0B3F45796603}" dt="2022-06-29T08:22:57.317" v="1917" actId="20577"/>
          <ac:spMkLst>
            <pc:docMk/>
            <pc:sldMk cId="2454897697" sldId="294"/>
            <ac:spMk id="18" creationId="{F9DC7A47-28D5-CB8A-312C-A106C88F8DF6}"/>
          </ac:spMkLst>
        </pc:spChg>
        <pc:spChg chg="mod">
          <ac:chgData name="劉　冠廷" userId="157cb8b2-10c8-4c98-be2a-24a6fef27960" providerId="ADAL" clId="{BCFA4874-CF30-4070-90AC-0B3F45796603}" dt="2022-06-29T08:21:14.119" v="1790" actId="1076"/>
          <ac:spMkLst>
            <pc:docMk/>
            <pc:sldMk cId="2454897697" sldId="294"/>
            <ac:spMk id="23" creationId="{DDF6EDF1-121F-5871-9C7C-07D4E33CF11D}"/>
          </ac:spMkLst>
        </pc:spChg>
      </pc:sldChg>
      <pc:sldChg chg="delSp modSp del mod delAnim">
        <pc:chgData name="劉　冠廷" userId="157cb8b2-10c8-4c98-be2a-24a6fef27960" providerId="ADAL" clId="{BCFA4874-CF30-4070-90AC-0B3F45796603}" dt="2022-06-28T04:44:39.690" v="1147" actId="2696"/>
        <pc:sldMkLst>
          <pc:docMk/>
          <pc:sldMk cId="2569223751" sldId="295"/>
        </pc:sldMkLst>
        <pc:spChg chg="del mod">
          <ac:chgData name="劉　冠廷" userId="157cb8b2-10c8-4c98-be2a-24a6fef27960" providerId="ADAL" clId="{BCFA4874-CF30-4070-90AC-0B3F45796603}" dt="2022-06-28T04:44:08.614" v="1127" actId="21"/>
          <ac:spMkLst>
            <pc:docMk/>
            <pc:sldMk cId="2569223751" sldId="295"/>
            <ac:spMk id="15" creationId="{98A18758-528C-11FD-2EAB-2FC80B1801CB}"/>
          </ac:spMkLst>
        </pc:spChg>
        <pc:spChg chg="del">
          <ac:chgData name="劉　冠廷" userId="157cb8b2-10c8-4c98-be2a-24a6fef27960" providerId="ADAL" clId="{BCFA4874-CF30-4070-90AC-0B3F45796603}" dt="2022-06-28T04:44:01.398" v="1124" actId="21"/>
          <ac:spMkLst>
            <pc:docMk/>
            <pc:sldMk cId="2569223751" sldId="295"/>
            <ac:spMk id="110" creationId="{00000000-0000-0000-0000-000000000000}"/>
          </ac:spMkLst>
        </pc:spChg>
      </pc:sldChg>
      <pc:sldChg chg="delSp modSp mod">
        <pc:chgData name="劉　冠廷" userId="157cb8b2-10c8-4c98-be2a-24a6fef27960" providerId="ADAL" clId="{BCFA4874-CF30-4070-90AC-0B3F45796603}" dt="2022-06-29T01:29:03.827" v="1605" actId="14100"/>
        <pc:sldMkLst>
          <pc:docMk/>
          <pc:sldMk cId="379689452" sldId="296"/>
        </pc:sldMkLst>
        <pc:spChg chg="mod">
          <ac:chgData name="劉　冠廷" userId="157cb8b2-10c8-4c98-be2a-24a6fef27960" providerId="ADAL" clId="{BCFA4874-CF30-4070-90AC-0B3F45796603}" dt="2022-06-29T01:28:50.484" v="1601" actId="1076"/>
          <ac:spMkLst>
            <pc:docMk/>
            <pc:sldMk cId="379689452" sldId="296"/>
            <ac:spMk id="24" creationId="{3B9D04AF-157A-096D-37C7-32608DC7A71B}"/>
          </ac:spMkLst>
        </pc:spChg>
        <pc:picChg chg="mod">
          <ac:chgData name="劉　冠廷" userId="157cb8b2-10c8-4c98-be2a-24a6fef27960" providerId="ADAL" clId="{BCFA4874-CF30-4070-90AC-0B3F45796603}" dt="2022-06-29T01:29:01.790" v="1604" actId="14100"/>
          <ac:picMkLst>
            <pc:docMk/>
            <pc:sldMk cId="379689452" sldId="296"/>
            <ac:picMk id="4" creationId="{FEBC6EB8-A9C4-1CDC-3292-235DDE34031E}"/>
          </ac:picMkLst>
        </pc:picChg>
        <pc:picChg chg="mod">
          <ac:chgData name="劉　冠廷" userId="157cb8b2-10c8-4c98-be2a-24a6fef27960" providerId="ADAL" clId="{BCFA4874-CF30-4070-90AC-0B3F45796603}" dt="2022-06-29T01:29:03.827" v="1605" actId="14100"/>
          <ac:picMkLst>
            <pc:docMk/>
            <pc:sldMk cId="379689452" sldId="296"/>
            <ac:picMk id="6" creationId="{CAC32E24-4395-F356-0A5B-63F71B387DFD}"/>
          </ac:picMkLst>
        </pc:picChg>
        <pc:picChg chg="del">
          <ac:chgData name="劉　冠廷" userId="157cb8b2-10c8-4c98-be2a-24a6fef27960" providerId="ADAL" clId="{BCFA4874-CF30-4070-90AC-0B3F45796603}" dt="2022-06-27T10:22:51.620" v="17" actId="478"/>
          <ac:picMkLst>
            <pc:docMk/>
            <pc:sldMk cId="379689452" sldId="296"/>
            <ac:picMk id="17" creationId="{D0BFCC8A-7898-FD02-EC2D-D495A9B566FE}"/>
          </ac:picMkLst>
        </pc:picChg>
      </pc:sldChg>
      <pc:sldChg chg="addSp delSp modSp mod addAnim delAnim modAnim">
        <pc:chgData name="劉　冠廷" userId="157cb8b2-10c8-4c98-be2a-24a6fef27960" providerId="ADAL" clId="{BCFA4874-CF30-4070-90AC-0B3F45796603}" dt="2022-06-29T08:38:50.709" v="2499" actId="20577"/>
        <pc:sldMkLst>
          <pc:docMk/>
          <pc:sldMk cId="3306550100" sldId="297"/>
        </pc:sldMkLst>
        <pc:spChg chg="mod">
          <ac:chgData name="劉　冠廷" userId="157cb8b2-10c8-4c98-be2a-24a6fef27960" providerId="ADAL" clId="{BCFA4874-CF30-4070-90AC-0B3F45796603}" dt="2022-06-29T08:32:20.469" v="2384" actId="6549"/>
          <ac:spMkLst>
            <pc:docMk/>
            <pc:sldMk cId="3306550100" sldId="297"/>
            <ac:spMk id="11" creationId="{0B2416B0-8499-996D-07EE-3CDB424DDC07}"/>
          </ac:spMkLst>
        </pc:spChg>
        <pc:spChg chg="mod">
          <ac:chgData name="劉　冠廷" userId="157cb8b2-10c8-4c98-be2a-24a6fef27960" providerId="ADAL" clId="{BCFA4874-CF30-4070-90AC-0B3F45796603}" dt="2022-06-29T08:38:50.709" v="2499" actId="20577"/>
          <ac:spMkLst>
            <pc:docMk/>
            <pc:sldMk cId="3306550100" sldId="297"/>
            <ac:spMk id="16" creationId="{D60DC33D-19C7-D90B-6579-E1E7A065B3C1}"/>
          </ac:spMkLst>
        </pc:spChg>
        <pc:spChg chg="add del mod">
          <ac:chgData name="劉　冠廷" userId="157cb8b2-10c8-4c98-be2a-24a6fef27960" providerId="ADAL" clId="{BCFA4874-CF30-4070-90AC-0B3F45796603}" dt="2022-06-29T08:34:27.411" v="2446" actId="21"/>
          <ac:spMkLst>
            <pc:docMk/>
            <pc:sldMk cId="3306550100" sldId="297"/>
            <ac:spMk id="17" creationId="{82E86FFD-6FFF-44A9-871A-20A08D34170A}"/>
          </ac:spMkLst>
        </pc:spChg>
        <pc:spChg chg="mod">
          <ac:chgData name="劉　冠廷" userId="157cb8b2-10c8-4c98-be2a-24a6fef27960" providerId="ADAL" clId="{BCFA4874-CF30-4070-90AC-0B3F45796603}" dt="2022-06-29T01:27:19.101" v="1598" actId="14100"/>
          <ac:spMkLst>
            <pc:docMk/>
            <pc:sldMk cId="3306550100" sldId="297"/>
            <ac:spMk id="18" creationId="{1A298CF4-6E66-96B6-1DA8-1A400C704262}"/>
          </ac:spMkLst>
        </pc:spChg>
        <pc:spChg chg="add del mod">
          <ac:chgData name="劉　冠廷" userId="157cb8b2-10c8-4c98-be2a-24a6fef27960" providerId="ADAL" clId="{BCFA4874-CF30-4070-90AC-0B3F45796603}" dt="2022-06-29T08:25:22.169" v="2235" actId="21"/>
          <ac:spMkLst>
            <pc:docMk/>
            <pc:sldMk cId="3306550100" sldId="297"/>
            <ac:spMk id="20" creationId="{718DAFF7-135B-C4C2-3772-394C94E1AAC5}"/>
          </ac:spMkLst>
        </pc:spChg>
        <pc:spChg chg="add del mod">
          <ac:chgData name="劉　冠廷" userId="157cb8b2-10c8-4c98-be2a-24a6fef27960" providerId="ADAL" clId="{BCFA4874-CF30-4070-90AC-0B3F45796603}" dt="2022-06-29T08:34:51.386" v="2456" actId="21"/>
          <ac:spMkLst>
            <pc:docMk/>
            <pc:sldMk cId="3306550100" sldId="297"/>
            <ac:spMk id="21" creationId="{45815821-20C6-C02D-6A16-5B9D78E67B2A}"/>
          </ac:spMkLst>
        </pc:spChg>
        <pc:spChg chg="add del mod">
          <ac:chgData name="劉　冠廷" userId="157cb8b2-10c8-4c98-be2a-24a6fef27960" providerId="ADAL" clId="{BCFA4874-CF30-4070-90AC-0B3F45796603}" dt="2022-06-29T08:34:39.845" v="2450" actId="21"/>
          <ac:spMkLst>
            <pc:docMk/>
            <pc:sldMk cId="3306550100" sldId="297"/>
            <ac:spMk id="22" creationId="{8208F221-0825-2FF6-0B60-B9EE67FCA908}"/>
          </ac:spMkLst>
        </pc:spChg>
        <pc:spChg chg="add del mod">
          <ac:chgData name="劉　冠廷" userId="157cb8b2-10c8-4c98-be2a-24a6fef27960" providerId="ADAL" clId="{BCFA4874-CF30-4070-90AC-0B3F45796603}" dt="2022-06-29T08:35:20.408" v="2468" actId="1076"/>
          <ac:spMkLst>
            <pc:docMk/>
            <pc:sldMk cId="3306550100" sldId="297"/>
            <ac:spMk id="24" creationId="{3B9D04AF-157A-096D-37C7-32608DC7A71B}"/>
          </ac:spMkLst>
        </pc:spChg>
        <pc:spChg chg="add del mod">
          <ac:chgData name="劉　冠廷" userId="157cb8b2-10c8-4c98-be2a-24a6fef27960" providerId="ADAL" clId="{BCFA4874-CF30-4070-90AC-0B3F45796603}" dt="2022-06-29T08:32:19.719" v="2383" actId="478"/>
          <ac:spMkLst>
            <pc:docMk/>
            <pc:sldMk cId="3306550100" sldId="297"/>
            <ac:spMk id="110" creationId="{00000000-0000-0000-0000-000000000000}"/>
          </ac:spMkLst>
        </pc:spChg>
        <pc:grpChg chg="add del mod">
          <ac:chgData name="劉　冠廷" userId="157cb8b2-10c8-4c98-be2a-24a6fef27960" providerId="ADAL" clId="{BCFA4874-CF30-4070-90AC-0B3F45796603}" dt="2022-06-29T08:35:24.180" v="2469" actId="1076"/>
          <ac:grpSpMkLst>
            <pc:docMk/>
            <pc:sldMk cId="3306550100" sldId="297"/>
            <ac:grpSpMk id="9" creationId="{ABD653AF-8FD2-1B85-8E90-1D36B323F643}"/>
          </ac:grpSpMkLst>
        </pc:grpChg>
        <pc:grpChg chg="add del mod">
          <ac:chgData name="劉　冠廷" userId="157cb8b2-10c8-4c98-be2a-24a6fef27960" providerId="ADAL" clId="{BCFA4874-CF30-4070-90AC-0B3F45796603}" dt="2022-06-29T08:34:58.084" v="2459" actId="1076"/>
          <ac:grpSpMkLst>
            <pc:docMk/>
            <pc:sldMk cId="3306550100" sldId="297"/>
            <ac:grpSpMk id="14" creationId="{536EEC03-0B0C-0AE4-895E-FA1B04056FC2}"/>
          </ac:grpSpMkLst>
        </pc:grpChg>
      </pc:sldChg>
      <pc:sldChg chg="addSp delSp modSp mod addAnim delAnim modAnim">
        <pc:chgData name="劉　冠廷" userId="157cb8b2-10c8-4c98-be2a-24a6fef27960" providerId="ADAL" clId="{BCFA4874-CF30-4070-90AC-0B3F45796603}" dt="2022-06-29T08:42:17.769" v="2547" actId="20577"/>
        <pc:sldMkLst>
          <pc:docMk/>
          <pc:sldMk cId="366815684" sldId="298"/>
        </pc:sldMkLst>
        <pc:spChg chg="mod">
          <ac:chgData name="劉　冠廷" userId="157cb8b2-10c8-4c98-be2a-24a6fef27960" providerId="ADAL" clId="{BCFA4874-CF30-4070-90AC-0B3F45796603}" dt="2022-06-29T08:42:11.773" v="2528" actId="20577"/>
          <ac:spMkLst>
            <pc:docMk/>
            <pc:sldMk cId="366815684" sldId="298"/>
            <ac:spMk id="4" creationId="{49F70D5E-9B45-EAAE-2F55-7DF164016490}"/>
          </ac:spMkLst>
        </pc:spChg>
        <pc:spChg chg="mod">
          <ac:chgData name="劉　冠廷" userId="157cb8b2-10c8-4c98-be2a-24a6fef27960" providerId="ADAL" clId="{BCFA4874-CF30-4070-90AC-0B3F45796603}" dt="2022-06-29T08:42:11.773" v="2528" actId="20577"/>
          <ac:spMkLst>
            <pc:docMk/>
            <pc:sldMk cId="366815684" sldId="298"/>
            <ac:spMk id="6" creationId="{E709673C-02A3-3250-17B6-43631D7F63D2}"/>
          </ac:spMkLst>
        </pc:spChg>
        <pc:spChg chg="add del mod">
          <ac:chgData name="劉　冠廷" userId="157cb8b2-10c8-4c98-be2a-24a6fef27960" providerId="ADAL" clId="{BCFA4874-CF30-4070-90AC-0B3F45796603}" dt="2022-06-29T01:15:28.296" v="1478" actId="478"/>
          <ac:spMkLst>
            <pc:docMk/>
            <pc:sldMk cId="366815684" sldId="298"/>
            <ac:spMk id="11" creationId="{131F4141-76C1-353D-58D0-C3C2C2EDBA00}"/>
          </ac:spMkLst>
        </pc:spChg>
        <pc:spChg chg="mod">
          <ac:chgData name="劉　冠廷" userId="157cb8b2-10c8-4c98-be2a-24a6fef27960" providerId="ADAL" clId="{BCFA4874-CF30-4070-90AC-0B3F45796603}" dt="2022-06-29T01:11:11.314" v="1403" actId="21"/>
          <ac:spMkLst>
            <pc:docMk/>
            <pc:sldMk cId="366815684" sldId="298"/>
            <ac:spMk id="14" creationId="{687E294E-2473-4500-6596-6AC289BB4821}"/>
          </ac:spMkLst>
        </pc:spChg>
        <pc:spChg chg="mod">
          <ac:chgData name="劉　冠廷" userId="157cb8b2-10c8-4c98-be2a-24a6fef27960" providerId="ADAL" clId="{BCFA4874-CF30-4070-90AC-0B3F45796603}" dt="2022-06-29T01:09:53.511" v="1364" actId="20577"/>
          <ac:spMkLst>
            <pc:docMk/>
            <pc:sldMk cId="366815684" sldId="298"/>
            <ac:spMk id="15" creationId="{FC533040-02C2-7A31-E21E-F8BB732BB9B7}"/>
          </ac:spMkLst>
        </pc:spChg>
        <pc:spChg chg="mod">
          <ac:chgData name="劉　冠廷" userId="157cb8b2-10c8-4c98-be2a-24a6fef27960" providerId="ADAL" clId="{BCFA4874-CF30-4070-90AC-0B3F45796603}" dt="2022-06-29T01:09:53.511" v="1364" actId="20577"/>
          <ac:spMkLst>
            <pc:docMk/>
            <pc:sldMk cId="366815684" sldId="298"/>
            <ac:spMk id="16" creationId="{2EBF1BAC-C7C2-90B4-2AB4-14D31BDE7C84}"/>
          </ac:spMkLst>
        </pc:spChg>
        <pc:spChg chg="add del">
          <ac:chgData name="劉　冠廷" userId="157cb8b2-10c8-4c98-be2a-24a6fef27960" providerId="ADAL" clId="{BCFA4874-CF30-4070-90AC-0B3F45796603}" dt="2022-06-29T01:12:35.394" v="1415" actId="22"/>
          <ac:spMkLst>
            <pc:docMk/>
            <pc:sldMk cId="366815684" sldId="298"/>
            <ac:spMk id="18" creationId="{A4F1FA3D-F37B-F216-EB55-C3F2EC27879A}"/>
          </ac:spMkLst>
        </pc:spChg>
        <pc:spChg chg="del mod">
          <ac:chgData name="劉　冠廷" userId="157cb8b2-10c8-4c98-be2a-24a6fef27960" providerId="ADAL" clId="{BCFA4874-CF30-4070-90AC-0B3F45796603}" dt="2022-06-29T01:24:45.644" v="1571" actId="478"/>
          <ac:spMkLst>
            <pc:docMk/>
            <pc:sldMk cId="366815684" sldId="298"/>
            <ac:spMk id="19" creationId="{BBD1CAC7-CC03-AAFB-2FB3-4E83CAC42FD9}"/>
          </ac:spMkLst>
        </pc:spChg>
        <pc:spChg chg="add del mod">
          <ac:chgData name="劉　冠廷" userId="157cb8b2-10c8-4c98-be2a-24a6fef27960" providerId="ADAL" clId="{BCFA4874-CF30-4070-90AC-0B3F45796603}" dt="2022-06-29T01:12:40.889" v="1419" actId="22"/>
          <ac:spMkLst>
            <pc:docMk/>
            <pc:sldMk cId="366815684" sldId="298"/>
            <ac:spMk id="20" creationId="{877D02BB-DF1C-BAF8-7DA3-7B40D8CCF830}"/>
          </ac:spMkLst>
        </pc:spChg>
        <pc:spChg chg="mod">
          <ac:chgData name="劉　冠廷" userId="157cb8b2-10c8-4c98-be2a-24a6fef27960" providerId="ADAL" clId="{BCFA4874-CF30-4070-90AC-0B3F45796603}" dt="2022-06-29T08:41:44.787" v="2527" actId="20577"/>
          <ac:spMkLst>
            <pc:docMk/>
            <pc:sldMk cId="366815684" sldId="298"/>
            <ac:spMk id="23" creationId="{FECCB05E-CA8D-E68D-C149-F68E6D6E4C8E}"/>
          </ac:spMkLst>
        </pc:spChg>
        <pc:spChg chg="mod">
          <ac:chgData name="劉　冠廷" userId="157cb8b2-10c8-4c98-be2a-24a6fef27960" providerId="ADAL" clId="{BCFA4874-CF30-4070-90AC-0B3F45796603}" dt="2022-06-29T08:41:37.937" v="2525" actId="14100"/>
          <ac:spMkLst>
            <pc:docMk/>
            <pc:sldMk cId="366815684" sldId="298"/>
            <ac:spMk id="24" creationId="{D5F7CDBE-7018-4D20-93EA-BE405C5E09E7}"/>
          </ac:spMkLst>
        </pc:spChg>
        <pc:spChg chg="mod">
          <ac:chgData name="劉　冠廷" userId="157cb8b2-10c8-4c98-be2a-24a6fef27960" providerId="ADAL" clId="{BCFA4874-CF30-4070-90AC-0B3F45796603}" dt="2022-06-29T08:41:42.920" v="2526" actId="14100"/>
          <ac:spMkLst>
            <pc:docMk/>
            <pc:sldMk cId="366815684" sldId="298"/>
            <ac:spMk id="25" creationId="{387C4A78-78DD-94D8-CC64-98083B34CCFD}"/>
          </ac:spMkLst>
        </pc:spChg>
        <pc:spChg chg="mod">
          <ac:chgData name="劉　冠廷" userId="157cb8b2-10c8-4c98-be2a-24a6fef27960" providerId="ADAL" clId="{BCFA4874-CF30-4070-90AC-0B3F45796603}" dt="2022-06-29T01:24:56.047" v="1574" actId="404"/>
          <ac:spMkLst>
            <pc:docMk/>
            <pc:sldMk cId="366815684" sldId="298"/>
            <ac:spMk id="110" creationId="{00000000-0000-0000-0000-000000000000}"/>
          </ac:spMkLst>
        </pc:spChg>
        <pc:spChg chg="mod">
          <ac:chgData name="劉　冠廷" userId="157cb8b2-10c8-4c98-be2a-24a6fef27960" providerId="ADAL" clId="{BCFA4874-CF30-4070-90AC-0B3F45796603}" dt="2022-06-29T08:42:17.769" v="2547" actId="20577"/>
          <ac:spMkLst>
            <pc:docMk/>
            <pc:sldMk cId="366815684" sldId="298"/>
            <ac:spMk id="111" creationId="{00000000-0000-0000-0000-000000000000}"/>
          </ac:spMkLst>
        </pc:spChg>
        <pc:grpChg chg="mod">
          <ac:chgData name="劉　冠廷" userId="157cb8b2-10c8-4c98-be2a-24a6fef27960" providerId="ADAL" clId="{BCFA4874-CF30-4070-90AC-0B3F45796603}" dt="2022-06-29T08:42:11.773" v="2528" actId="20577"/>
          <ac:grpSpMkLst>
            <pc:docMk/>
            <pc:sldMk cId="366815684" sldId="298"/>
            <ac:grpSpMk id="7" creationId="{0D67423B-6491-6D91-88ED-375EE86585DF}"/>
          </ac:grpSpMkLst>
        </pc:grpChg>
        <pc:grpChg chg="mod">
          <ac:chgData name="劉　冠廷" userId="157cb8b2-10c8-4c98-be2a-24a6fef27960" providerId="ADAL" clId="{BCFA4874-CF30-4070-90AC-0B3F45796603}" dt="2022-06-29T08:42:11.773" v="2528" actId="20577"/>
          <ac:grpSpMkLst>
            <pc:docMk/>
            <pc:sldMk cId="366815684" sldId="298"/>
            <ac:grpSpMk id="10" creationId="{5ACC5C0B-49E0-3459-9161-2591228F0573}"/>
          </ac:grpSpMkLst>
        </pc:grpChg>
        <pc:grpChg chg="add del mod">
          <ac:chgData name="劉　冠廷" userId="157cb8b2-10c8-4c98-be2a-24a6fef27960" providerId="ADAL" clId="{BCFA4874-CF30-4070-90AC-0B3F45796603}" dt="2022-06-29T01:12:49.153" v="1421" actId="478"/>
          <ac:grpSpMkLst>
            <pc:docMk/>
            <pc:sldMk cId="366815684" sldId="298"/>
            <ac:grpSpMk id="12" creationId="{BA7A0426-D39B-EBCF-13F2-EC9254E9E164}"/>
          </ac:grpSpMkLst>
        </pc:grpChg>
        <pc:grpChg chg="mod">
          <ac:chgData name="劉　冠廷" userId="157cb8b2-10c8-4c98-be2a-24a6fef27960" providerId="ADAL" clId="{BCFA4874-CF30-4070-90AC-0B3F45796603}" dt="2022-06-29T01:09:53.511" v="1364" actId="20577"/>
          <ac:grpSpMkLst>
            <pc:docMk/>
            <pc:sldMk cId="366815684" sldId="298"/>
            <ac:grpSpMk id="13" creationId="{99E65D76-3E7E-6BA9-7573-8A1194281525}"/>
          </ac:grpSpMkLst>
        </pc:grpChg>
        <pc:grpChg chg="add mod">
          <ac:chgData name="劉　冠廷" userId="157cb8b2-10c8-4c98-be2a-24a6fef27960" providerId="ADAL" clId="{BCFA4874-CF30-4070-90AC-0B3F45796603}" dt="2022-06-29T01:25:02.792" v="1576" actId="1076"/>
          <ac:grpSpMkLst>
            <pc:docMk/>
            <pc:sldMk cId="366815684" sldId="298"/>
            <ac:grpSpMk id="21" creationId="{3430E267-BF60-B261-E1DD-7D8D58063ECF}"/>
          </ac:grpSpMkLst>
        </pc:grpChg>
        <pc:grpChg chg="mod">
          <ac:chgData name="劉　冠廷" userId="157cb8b2-10c8-4c98-be2a-24a6fef27960" providerId="ADAL" clId="{BCFA4874-CF30-4070-90AC-0B3F45796603}" dt="2022-06-29T01:12:58.933" v="1422"/>
          <ac:grpSpMkLst>
            <pc:docMk/>
            <pc:sldMk cId="366815684" sldId="298"/>
            <ac:grpSpMk id="22" creationId="{84F8B268-BD2B-4257-B1B8-BAB3D56719E8}"/>
          </ac:grpSpMkLst>
        </pc:grpChg>
        <pc:picChg chg="del">
          <ac:chgData name="劉　冠廷" userId="157cb8b2-10c8-4c98-be2a-24a6fef27960" providerId="ADAL" clId="{BCFA4874-CF30-4070-90AC-0B3F45796603}" dt="2022-06-28T04:25:59.155" v="874" actId="478"/>
          <ac:picMkLst>
            <pc:docMk/>
            <pc:sldMk cId="366815684" sldId="298"/>
            <ac:picMk id="5" creationId="{023C8121-8960-0599-7C41-6307C48CE66B}"/>
          </ac:picMkLst>
        </pc:picChg>
        <pc:picChg chg="add mod modCrop">
          <ac:chgData name="劉　冠廷" userId="157cb8b2-10c8-4c98-be2a-24a6fef27960" providerId="ADAL" clId="{BCFA4874-CF30-4070-90AC-0B3F45796603}" dt="2022-06-29T08:41:27.042" v="2524" actId="1076"/>
          <ac:picMkLst>
            <pc:docMk/>
            <pc:sldMk cId="366815684" sldId="298"/>
            <ac:picMk id="9" creationId="{80EF82CC-60C1-28CD-016F-D931FACBF965}"/>
          </ac:picMkLst>
        </pc:picChg>
        <pc:picChg chg="del">
          <ac:chgData name="劉　冠廷" userId="157cb8b2-10c8-4c98-be2a-24a6fef27960" providerId="ADAL" clId="{BCFA4874-CF30-4070-90AC-0B3F45796603}" dt="2022-06-28T04:25:59.530" v="875" actId="478"/>
          <ac:picMkLst>
            <pc:docMk/>
            <pc:sldMk cId="366815684" sldId="298"/>
            <ac:picMk id="12" creationId="{4E122E69-A677-3E4D-0E66-4D8C538191EE}"/>
          </ac:picMkLst>
        </pc:picChg>
        <pc:picChg chg="add mod">
          <ac:chgData name="劉　冠廷" userId="157cb8b2-10c8-4c98-be2a-24a6fef27960" providerId="ADAL" clId="{BCFA4874-CF30-4070-90AC-0B3F45796603}" dt="2022-06-29T01:25:10.818" v="1580" actId="14100"/>
          <ac:picMkLst>
            <pc:docMk/>
            <pc:sldMk cId="366815684" sldId="298"/>
            <ac:picMk id="26" creationId="{4E4256F7-7CB7-5878-B87A-F16367DB1701}"/>
          </ac:picMkLst>
        </pc:picChg>
        <pc:picChg chg="add mod">
          <ac:chgData name="劉　冠廷" userId="157cb8b2-10c8-4c98-be2a-24a6fef27960" providerId="ADAL" clId="{BCFA4874-CF30-4070-90AC-0B3F45796603}" dt="2022-06-29T07:29:15.527" v="1718" actId="1076"/>
          <ac:picMkLst>
            <pc:docMk/>
            <pc:sldMk cId="366815684" sldId="298"/>
            <ac:picMk id="29" creationId="{0FEFC46A-0534-5069-AF96-0B6202F68C02}"/>
          </ac:picMkLst>
        </pc:picChg>
      </pc:sldChg>
      <pc:sldChg chg="addSp delSp modSp mod delAnim modAnim">
        <pc:chgData name="劉　冠廷" userId="157cb8b2-10c8-4c98-be2a-24a6fef27960" providerId="ADAL" clId="{BCFA4874-CF30-4070-90AC-0B3F45796603}" dt="2022-06-29T08:18:52.819" v="1789" actId="1076"/>
        <pc:sldMkLst>
          <pc:docMk/>
          <pc:sldMk cId="2460199759" sldId="299"/>
        </pc:sldMkLst>
        <pc:spChg chg="del mod">
          <ac:chgData name="劉　冠廷" userId="157cb8b2-10c8-4c98-be2a-24a6fef27960" providerId="ADAL" clId="{BCFA4874-CF30-4070-90AC-0B3F45796603}" dt="2022-06-29T01:05:15.378" v="1303"/>
          <ac:spMkLst>
            <pc:docMk/>
            <pc:sldMk cId="2460199759" sldId="299"/>
            <ac:spMk id="19" creationId="{BBD1CAC7-CC03-AAFB-2FB3-4E83CAC42FD9}"/>
          </ac:spMkLst>
        </pc:spChg>
        <pc:spChg chg="add mod">
          <ac:chgData name="劉　冠廷" userId="157cb8b2-10c8-4c98-be2a-24a6fef27960" providerId="ADAL" clId="{BCFA4874-CF30-4070-90AC-0B3F45796603}" dt="2022-06-29T08:18:48.201" v="1788" actId="1076"/>
          <ac:spMkLst>
            <pc:docMk/>
            <pc:sldMk cId="2460199759" sldId="299"/>
            <ac:spMk id="21" creationId="{A1CE8685-CD6D-FE60-116F-AA955D0B2023}"/>
          </ac:spMkLst>
        </pc:spChg>
        <pc:spChg chg="mod">
          <ac:chgData name="劉　冠廷" userId="157cb8b2-10c8-4c98-be2a-24a6fef27960" providerId="ADAL" clId="{BCFA4874-CF30-4070-90AC-0B3F45796603}" dt="2022-06-29T01:24:53.108" v="1573" actId="1076"/>
          <ac:spMkLst>
            <pc:docMk/>
            <pc:sldMk cId="2460199759" sldId="299"/>
            <ac:spMk id="110" creationId="{00000000-0000-0000-0000-000000000000}"/>
          </ac:spMkLst>
        </pc:spChg>
        <pc:spChg chg="mod">
          <ac:chgData name="劉　冠廷" userId="157cb8b2-10c8-4c98-be2a-24a6fef27960" providerId="ADAL" clId="{BCFA4874-CF30-4070-90AC-0B3F45796603}" dt="2022-06-29T07:40:32.727" v="1721" actId="20577"/>
          <ac:spMkLst>
            <pc:docMk/>
            <pc:sldMk cId="2460199759" sldId="299"/>
            <ac:spMk id="111" creationId="{00000000-0000-0000-0000-000000000000}"/>
          </ac:spMkLst>
        </pc:spChg>
        <pc:grpChg chg="mod">
          <ac:chgData name="劉　冠廷" userId="157cb8b2-10c8-4c98-be2a-24a6fef27960" providerId="ADAL" clId="{BCFA4874-CF30-4070-90AC-0B3F45796603}" dt="2022-06-29T01:05:32.043" v="1310" actId="1076"/>
          <ac:grpSpMkLst>
            <pc:docMk/>
            <pc:sldMk cId="2460199759" sldId="299"/>
            <ac:grpSpMk id="10" creationId="{5ACC5C0B-49E0-3459-9161-2591228F0573}"/>
          </ac:grpSpMkLst>
        </pc:grpChg>
        <pc:grpChg chg="mod">
          <ac:chgData name="劉　冠廷" userId="157cb8b2-10c8-4c98-be2a-24a6fef27960" providerId="ADAL" clId="{BCFA4874-CF30-4070-90AC-0B3F45796603}" dt="2022-06-29T01:05:25.880" v="1308" actId="1076"/>
          <ac:grpSpMkLst>
            <pc:docMk/>
            <pc:sldMk cId="2460199759" sldId="299"/>
            <ac:grpSpMk id="44" creationId="{77EB4B12-977A-3D24-6E89-A11451A9AD43}"/>
          </ac:grpSpMkLst>
        </pc:grpChg>
        <pc:picChg chg="mod">
          <ac:chgData name="劉　冠廷" userId="157cb8b2-10c8-4c98-be2a-24a6fef27960" providerId="ADAL" clId="{BCFA4874-CF30-4070-90AC-0B3F45796603}" dt="2022-06-29T08:11:29.981" v="1748" actId="1076"/>
          <ac:picMkLst>
            <pc:docMk/>
            <pc:sldMk cId="2460199759" sldId="299"/>
            <ac:picMk id="40" creationId="{8CFC29B7-0F7D-D07D-669E-D7B1E6C9F492}"/>
          </ac:picMkLst>
        </pc:picChg>
        <pc:picChg chg="mod">
          <ac:chgData name="劉　冠廷" userId="157cb8b2-10c8-4c98-be2a-24a6fef27960" providerId="ADAL" clId="{BCFA4874-CF30-4070-90AC-0B3F45796603}" dt="2022-06-29T08:18:52.819" v="1789" actId="1076"/>
          <ac:picMkLst>
            <pc:docMk/>
            <pc:sldMk cId="2460199759" sldId="299"/>
            <ac:picMk id="42" creationId="{FF49AD9B-84C7-48BA-E21B-8A4459F8C92C}"/>
          </ac:picMkLst>
        </pc:picChg>
        <pc:picChg chg="mod">
          <ac:chgData name="劉　冠廷" userId="157cb8b2-10c8-4c98-be2a-24a6fef27960" providerId="ADAL" clId="{BCFA4874-CF30-4070-90AC-0B3F45796603}" dt="2022-06-29T01:05:27.419" v="1309" actId="1076"/>
          <ac:picMkLst>
            <pc:docMk/>
            <pc:sldMk cId="2460199759" sldId="299"/>
            <ac:picMk id="43" creationId="{CD4F9F77-2540-824D-9895-4221FD1132AB}"/>
          </ac:picMkLst>
        </pc:picChg>
      </pc:sldChg>
      <pc:sldChg chg="addSp delSp modSp add mod addAnim delAnim modAnim">
        <pc:chgData name="劉　冠廷" userId="157cb8b2-10c8-4c98-be2a-24a6fef27960" providerId="ADAL" clId="{BCFA4874-CF30-4070-90AC-0B3F45796603}" dt="2022-06-29T08:39:48.424" v="2514" actId="1076"/>
        <pc:sldMkLst>
          <pc:docMk/>
          <pc:sldMk cId="2356812466" sldId="300"/>
        </pc:sldMkLst>
        <pc:spChg chg="add del mod">
          <ac:chgData name="劉　冠廷" userId="157cb8b2-10c8-4c98-be2a-24a6fef27960" providerId="ADAL" clId="{BCFA4874-CF30-4070-90AC-0B3F45796603}" dt="2022-06-29T08:35:10.333" v="2465" actId="1076"/>
          <ac:spMkLst>
            <pc:docMk/>
            <pc:sldMk cId="2356812466" sldId="300"/>
            <ac:spMk id="17" creationId="{82E86FFD-6FFF-44A9-871A-20A08D34170A}"/>
          </ac:spMkLst>
        </pc:spChg>
        <pc:spChg chg="del mod">
          <ac:chgData name="劉　冠廷" userId="157cb8b2-10c8-4c98-be2a-24a6fef27960" providerId="ADAL" clId="{BCFA4874-CF30-4070-90AC-0B3F45796603}" dt="2022-06-29T08:25:24.288" v="2236" actId="478"/>
          <ac:spMkLst>
            <pc:docMk/>
            <pc:sldMk cId="2356812466" sldId="300"/>
            <ac:spMk id="20" creationId="{718DAFF7-135B-C4C2-3772-394C94E1AAC5}"/>
          </ac:spMkLst>
        </pc:spChg>
        <pc:spChg chg="add mod">
          <ac:chgData name="劉　冠廷" userId="157cb8b2-10c8-4c98-be2a-24a6fef27960" providerId="ADAL" clId="{BCFA4874-CF30-4070-90AC-0B3F45796603}" dt="2022-06-29T08:35:12.600" v="2466" actId="1076"/>
          <ac:spMkLst>
            <pc:docMk/>
            <pc:sldMk cId="2356812466" sldId="300"/>
            <ac:spMk id="21" creationId="{7644892C-C4D0-C491-7C5B-FD2A59B1A757}"/>
          </ac:spMkLst>
        </pc:spChg>
        <pc:spChg chg="add del mod">
          <ac:chgData name="劉　冠廷" userId="157cb8b2-10c8-4c98-be2a-24a6fef27960" providerId="ADAL" clId="{BCFA4874-CF30-4070-90AC-0B3F45796603}" dt="2022-06-29T08:34:42.361" v="2451" actId="478"/>
          <ac:spMkLst>
            <pc:docMk/>
            <pc:sldMk cId="2356812466" sldId="300"/>
            <ac:spMk id="22" creationId="{ED830B85-AB3E-6EFB-5AA7-DC8C53F9EE80}"/>
          </ac:spMkLst>
        </pc:spChg>
        <pc:spChg chg="add mod">
          <ac:chgData name="劉　冠廷" userId="157cb8b2-10c8-4c98-be2a-24a6fef27960" providerId="ADAL" clId="{BCFA4874-CF30-4070-90AC-0B3F45796603}" dt="2022-06-29T08:35:03.139" v="2461" actId="1076"/>
          <ac:spMkLst>
            <pc:docMk/>
            <pc:sldMk cId="2356812466" sldId="300"/>
            <ac:spMk id="23" creationId="{A55E924B-030C-2CD9-26E6-29DDAA57B0FB}"/>
          </ac:spMkLst>
        </pc:spChg>
        <pc:spChg chg="del">
          <ac:chgData name="劉　冠廷" userId="157cb8b2-10c8-4c98-be2a-24a6fef27960" providerId="ADAL" clId="{BCFA4874-CF30-4070-90AC-0B3F45796603}" dt="2022-06-29T08:32:39.083" v="2389" actId="478"/>
          <ac:spMkLst>
            <pc:docMk/>
            <pc:sldMk cId="2356812466" sldId="300"/>
            <ac:spMk id="24" creationId="{3B9D04AF-157A-096D-37C7-32608DC7A71B}"/>
          </ac:spMkLst>
        </pc:spChg>
        <pc:spChg chg="add mod">
          <ac:chgData name="劉　冠廷" userId="157cb8b2-10c8-4c98-be2a-24a6fef27960" providerId="ADAL" clId="{BCFA4874-CF30-4070-90AC-0B3F45796603}" dt="2022-06-29T08:39:42.151" v="2513" actId="20577"/>
          <ac:spMkLst>
            <pc:docMk/>
            <pc:sldMk cId="2356812466" sldId="300"/>
            <ac:spMk id="25" creationId="{1BC192D8-7C2C-2523-6221-BA1739853B86}"/>
          </ac:spMkLst>
        </pc:spChg>
        <pc:spChg chg="del">
          <ac:chgData name="劉　冠廷" userId="157cb8b2-10c8-4c98-be2a-24a6fef27960" providerId="ADAL" clId="{BCFA4874-CF30-4070-90AC-0B3F45796603}" dt="2022-06-29T08:32:37.839" v="2388" actId="478"/>
          <ac:spMkLst>
            <pc:docMk/>
            <pc:sldMk cId="2356812466" sldId="300"/>
            <ac:spMk id="110" creationId="{00000000-0000-0000-0000-000000000000}"/>
          </ac:spMkLst>
        </pc:spChg>
        <pc:grpChg chg="del">
          <ac:chgData name="劉　冠廷" userId="157cb8b2-10c8-4c98-be2a-24a6fef27960" providerId="ADAL" clId="{BCFA4874-CF30-4070-90AC-0B3F45796603}" dt="2022-06-29T08:32:35.321" v="2386" actId="478"/>
          <ac:grpSpMkLst>
            <pc:docMk/>
            <pc:sldMk cId="2356812466" sldId="300"/>
            <ac:grpSpMk id="9" creationId="{ABD653AF-8FD2-1B85-8E90-1D36B323F643}"/>
          </ac:grpSpMkLst>
        </pc:grpChg>
        <pc:grpChg chg="del">
          <ac:chgData name="劉　冠廷" userId="157cb8b2-10c8-4c98-be2a-24a6fef27960" providerId="ADAL" clId="{BCFA4874-CF30-4070-90AC-0B3F45796603}" dt="2022-06-29T08:32:36.336" v="2387" actId="478"/>
          <ac:grpSpMkLst>
            <pc:docMk/>
            <pc:sldMk cId="2356812466" sldId="300"/>
            <ac:grpSpMk id="14" creationId="{536EEC03-0B0C-0AE4-895E-FA1B04056FC2}"/>
          </ac:grpSpMkLst>
        </pc:grpChg>
        <pc:cxnChg chg="add mod">
          <ac:chgData name="劉　冠廷" userId="157cb8b2-10c8-4c98-be2a-24a6fef27960" providerId="ADAL" clId="{BCFA4874-CF30-4070-90AC-0B3F45796603}" dt="2022-06-29T08:39:48.424" v="2514" actId="1076"/>
          <ac:cxnSpMkLst>
            <pc:docMk/>
            <pc:sldMk cId="2356812466" sldId="300"/>
            <ac:cxnSpMk id="26" creationId="{4C33B27C-64EB-594A-31B7-A704076FB3A8}"/>
          </ac:cxnSpMkLst>
        </pc:cxnChg>
        <pc:cxnChg chg="add mod">
          <ac:chgData name="劉　冠廷" userId="157cb8b2-10c8-4c98-be2a-24a6fef27960" providerId="ADAL" clId="{BCFA4874-CF30-4070-90AC-0B3F45796603}" dt="2022-06-29T08:35:59.386" v="2481" actId="1076"/>
          <ac:cxnSpMkLst>
            <pc:docMk/>
            <pc:sldMk cId="2356812466" sldId="300"/>
            <ac:cxnSpMk id="27" creationId="{95CFD2B3-E60D-3729-0ECD-DBB4BC4C0F68}"/>
          </ac:cxnSpMkLst>
        </pc:cxnChg>
        <pc:cxnChg chg="add mod">
          <ac:chgData name="劉　冠廷" userId="157cb8b2-10c8-4c98-be2a-24a6fef27960" providerId="ADAL" clId="{BCFA4874-CF30-4070-90AC-0B3F45796603}" dt="2022-06-29T08:36:06.048" v="2487" actId="1076"/>
          <ac:cxnSpMkLst>
            <pc:docMk/>
            <pc:sldMk cId="2356812466" sldId="300"/>
            <ac:cxnSpMk id="28" creationId="{1C902544-115C-7591-120A-00CBA52B0FEB}"/>
          </ac:cxnSpMkLst>
        </pc:cxnChg>
      </pc:sldChg>
      <pc:sldChg chg="delSp modSp del mod delAnim">
        <pc:chgData name="劉　冠廷" userId="157cb8b2-10c8-4c98-be2a-24a6fef27960" providerId="ADAL" clId="{BCFA4874-CF30-4070-90AC-0B3F45796603}" dt="2022-06-29T01:25:28.057" v="1584" actId="2696"/>
        <pc:sldMkLst>
          <pc:docMk/>
          <pc:sldMk cId="3083290222" sldId="301"/>
        </pc:sldMkLst>
        <pc:spChg chg="mod">
          <ac:chgData name="劉　冠廷" userId="157cb8b2-10c8-4c98-be2a-24a6fef27960" providerId="ADAL" clId="{BCFA4874-CF30-4070-90AC-0B3F45796603}" dt="2022-06-28T04:23:19.441" v="843" actId="20577"/>
          <ac:spMkLst>
            <pc:docMk/>
            <pc:sldMk cId="3083290222" sldId="301"/>
            <ac:spMk id="4" creationId="{49F70D5E-9B45-EAAE-2F55-7DF164016490}"/>
          </ac:spMkLst>
        </pc:spChg>
        <pc:spChg chg="mod">
          <ac:chgData name="劉　冠廷" userId="157cb8b2-10c8-4c98-be2a-24a6fef27960" providerId="ADAL" clId="{BCFA4874-CF30-4070-90AC-0B3F45796603}" dt="2022-06-28T04:23:19.441" v="843" actId="20577"/>
          <ac:spMkLst>
            <pc:docMk/>
            <pc:sldMk cId="3083290222" sldId="301"/>
            <ac:spMk id="6" creationId="{E709673C-02A3-3250-17B6-43631D7F63D2}"/>
          </ac:spMkLst>
        </pc:spChg>
        <pc:spChg chg="del">
          <ac:chgData name="劉　冠廷" userId="157cb8b2-10c8-4c98-be2a-24a6fef27960" providerId="ADAL" clId="{BCFA4874-CF30-4070-90AC-0B3F45796603}" dt="2022-06-29T01:04:35.343" v="1293" actId="21"/>
          <ac:spMkLst>
            <pc:docMk/>
            <pc:sldMk cId="3083290222" sldId="301"/>
            <ac:spMk id="19" creationId="{BBD1CAC7-CC03-AAFB-2FB3-4E83CAC42FD9}"/>
          </ac:spMkLst>
        </pc:spChg>
        <pc:spChg chg="mod">
          <ac:chgData name="劉　冠廷" userId="157cb8b2-10c8-4c98-be2a-24a6fef27960" providerId="ADAL" clId="{BCFA4874-CF30-4070-90AC-0B3F45796603}" dt="2022-06-28T04:23:28.859" v="851" actId="20577"/>
          <ac:spMkLst>
            <pc:docMk/>
            <pc:sldMk cId="3083290222" sldId="301"/>
            <ac:spMk id="111" creationId="{00000000-0000-0000-0000-000000000000}"/>
          </ac:spMkLst>
        </pc:spChg>
        <pc:grpChg chg="mod">
          <ac:chgData name="劉　冠廷" userId="157cb8b2-10c8-4c98-be2a-24a6fef27960" providerId="ADAL" clId="{BCFA4874-CF30-4070-90AC-0B3F45796603}" dt="2022-06-28T04:23:19.441" v="843" actId="20577"/>
          <ac:grpSpMkLst>
            <pc:docMk/>
            <pc:sldMk cId="3083290222" sldId="301"/>
            <ac:grpSpMk id="7" creationId="{0D67423B-6491-6D91-88ED-375EE86585DF}"/>
          </ac:grpSpMkLst>
        </pc:grpChg>
        <pc:grpChg chg="del mod">
          <ac:chgData name="劉　冠廷" userId="157cb8b2-10c8-4c98-be2a-24a6fef27960" providerId="ADAL" clId="{BCFA4874-CF30-4070-90AC-0B3F45796603}" dt="2022-06-29T01:06:34.730" v="1313" actId="21"/>
          <ac:grpSpMkLst>
            <pc:docMk/>
            <pc:sldMk cId="3083290222" sldId="301"/>
            <ac:grpSpMk id="10" creationId="{5ACC5C0B-49E0-3459-9161-2591228F0573}"/>
          </ac:grpSpMkLst>
        </pc:grpChg>
        <pc:picChg chg="del">
          <ac:chgData name="劉　冠廷" userId="157cb8b2-10c8-4c98-be2a-24a6fef27960" providerId="ADAL" clId="{BCFA4874-CF30-4070-90AC-0B3F45796603}" dt="2022-06-29T01:15:49.017" v="1481" actId="21"/>
          <ac:picMkLst>
            <pc:docMk/>
            <pc:sldMk cId="3083290222" sldId="301"/>
            <ac:picMk id="8" creationId="{347E0739-0E72-CF86-DAE3-347C9E047CF6}"/>
          </ac:picMkLst>
        </pc:picChg>
        <pc:picChg chg="del">
          <ac:chgData name="劉　冠廷" userId="157cb8b2-10c8-4c98-be2a-24a6fef27960" providerId="ADAL" clId="{BCFA4874-CF30-4070-90AC-0B3F45796603}" dt="2022-06-29T01:24:17.855" v="1562" actId="21"/>
          <ac:picMkLst>
            <pc:docMk/>
            <pc:sldMk cId="3083290222" sldId="301"/>
            <ac:picMk id="11" creationId="{C612D15C-1B24-BBB3-DF78-9E79BA119C17}"/>
          </ac:picMkLst>
        </pc:picChg>
      </pc:sldChg>
    </pc:docChg>
  </pc:docChgLst>
  <pc:docChgLst>
    <pc:chgData name="劉　冠廷" userId="157cb8b2-10c8-4c98-be2a-24a6fef27960" providerId="ADAL" clId="{BB371BA9-58B2-4CA2-B3E7-84C0A53D4005}"/>
    <pc:docChg chg="modSld">
      <pc:chgData name="劉　冠廷" userId="157cb8b2-10c8-4c98-be2a-24a6fef27960" providerId="ADAL" clId="{BB371BA9-58B2-4CA2-B3E7-84C0A53D4005}" dt="2021-12-18T03:57:15.381" v="9" actId="20577"/>
      <pc:docMkLst>
        <pc:docMk/>
      </pc:docMkLst>
      <pc:sldChg chg="modSp mod">
        <pc:chgData name="劉　冠廷" userId="157cb8b2-10c8-4c98-be2a-24a6fef27960" providerId="ADAL" clId="{BB371BA9-58B2-4CA2-B3E7-84C0A53D4005}" dt="2021-12-18T03:57:15.381" v="9" actId="20577"/>
        <pc:sldMkLst>
          <pc:docMk/>
          <pc:sldMk cId="0" sldId="271"/>
        </pc:sldMkLst>
        <pc:spChg chg="mod">
          <ac:chgData name="劉　冠廷" userId="157cb8b2-10c8-4c98-be2a-24a6fef27960" providerId="ADAL" clId="{BB371BA9-58B2-4CA2-B3E7-84C0A53D4005}" dt="2021-12-18T03:57:15.381" v="9" actId="20577"/>
          <ac:spMkLst>
            <pc:docMk/>
            <pc:sldMk cId="0" sldId="271"/>
            <ac:spMk id="224" creationId="{00000000-0000-0000-0000-000000000000}"/>
          </ac:spMkLst>
        </pc:spChg>
      </pc:sldChg>
    </pc:docChg>
  </pc:docChgLst>
  <pc:docChgLst>
    <pc:chgData name="劉　冠廷" userId="157cb8b2-10c8-4c98-be2a-24a6fef27960" providerId="ADAL" clId="{403D9DE0-1799-4E0C-9D92-2FE4E67ADA68}"/>
    <pc:docChg chg="undo custSel addSld delSld modSld">
      <pc:chgData name="劉　冠廷" userId="157cb8b2-10c8-4c98-be2a-24a6fef27960" providerId="ADAL" clId="{403D9DE0-1799-4E0C-9D92-2FE4E67ADA68}" dt="2022-12-05T04:35:18.514" v="4728" actId="478"/>
      <pc:docMkLst>
        <pc:docMk/>
      </pc:docMkLst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3602405841" sldId="289"/>
        </pc:sldMkLst>
      </pc:sldChg>
      <pc:sldChg chg="del">
        <pc:chgData name="劉　冠廷" userId="157cb8b2-10c8-4c98-be2a-24a6fef27960" providerId="ADAL" clId="{403D9DE0-1799-4E0C-9D92-2FE4E67ADA68}" dt="2022-11-29T01:03:57.276" v="4638" actId="2696"/>
        <pc:sldMkLst>
          <pc:docMk/>
          <pc:sldMk cId="1428105522" sldId="290"/>
        </pc:sldMkLst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2807844247" sldId="291"/>
        </pc:sldMkLst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3168577595" sldId="292"/>
        </pc:sldMkLst>
      </pc:sldChg>
      <pc:sldChg chg="addSp delSp modSp mod">
        <pc:chgData name="劉　冠廷" userId="157cb8b2-10c8-4c98-be2a-24a6fef27960" providerId="ADAL" clId="{403D9DE0-1799-4E0C-9D92-2FE4E67ADA68}" dt="2022-11-28T12:19:57.583" v="1720" actId="20577"/>
        <pc:sldMkLst>
          <pc:docMk/>
          <pc:sldMk cId="2454897697" sldId="294"/>
        </pc:sldMkLst>
        <pc:spChg chg="mod">
          <ac:chgData name="劉　冠廷" userId="157cb8b2-10c8-4c98-be2a-24a6fef27960" providerId="ADAL" clId="{403D9DE0-1799-4E0C-9D92-2FE4E67ADA68}" dt="2022-11-28T12:19:57.583" v="1720" actId="20577"/>
          <ac:spMkLst>
            <pc:docMk/>
            <pc:sldMk cId="2454897697" sldId="294"/>
            <ac:spMk id="23" creationId="{DDF6EDF1-121F-5871-9C7C-07D4E33CF11D}"/>
          </ac:spMkLst>
        </pc:spChg>
        <pc:grpChg chg="del">
          <ac:chgData name="劉　冠廷" userId="157cb8b2-10c8-4c98-be2a-24a6fef27960" providerId="ADAL" clId="{403D9DE0-1799-4E0C-9D92-2FE4E67ADA68}" dt="2022-11-28T11:38:26.820" v="2" actId="478"/>
          <ac:grpSpMkLst>
            <pc:docMk/>
            <pc:sldMk cId="2454897697" sldId="294"/>
            <ac:grpSpMk id="16" creationId="{68C3059E-85EC-8D83-C36D-CDA4A7F13E06}"/>
          </ac:grpSpMkLst>
        </pc:grpChg>
        <pc:picChg chg="add del">
          <ac:chgData name="劉　冠廷" userId="157cb8b2-10c8-4c98-be2a-24a6fef27960" providerId="ADAL" clId="{403D9DE0-1799-4E0C-9D92-2FE4E67ADA68}" dt="2022-11-28T11:39:03.293" v="45" actId="478"/>
          <ac:picMkLst>
            <pc:docMk/>
            <pc:sldMk cId="2454897697" sldId="294"/>
            <ac:picMk id="6" creationId="{8A6B4104-71BF-6899-46DE-771DF4D5B038}"/>
          </ac:picMkLst>
        </pc:picChg>
      </pc:sldChg>
      <pc:sldChg chg="addSp delSp modSp mod">
        <pc:chgData name="劉　冠廷" userId="157cb8b2-10c8-4c98-be2a-24a6fef27960" providerId="ADAL" clId="{403D9DE0-1799-4E0C-9D92-2FE4E67ADA68}" dt="2022-12-05T04:35:04.972" v="4722" actId="478"/>
        <pc:sldMkLst>
          <pc:docMk/>
          <pc:sldMk cId="379689452" sldId="296"/>
        </pc:sldMkLst>
        <pc:spChg chg="mod">
          <ac:chgData name="劉　冠廷" userId="157cb8b2-10c8-4c98-be2a-24a6fef27960" providerId="ADAL" clId="{403D9DE0-1799-4E0C-9D92-2FE4E67ADA68}" dt="2022-11-29T00:33:37.292" v="3880" actId="20577"/>
          <ac:spMkLst>
            <pc:docMk/>
            <pc:sldMk cId="379689452" sldId="296"/>
            <ac:spMk id="7" creationId="{72F4F1B8-C881-8E21-AF84-508DA83AA33A}"/>
          </ac:spMkLst>
        </pc:spChg>
        <pc:picChg chg="add del mod">
          <ac:chgData name="劉　冠廷" userId="157cb8b2-10c8-4c98-be2a-24a6fef27960" providerId="ADAL" clId="{403D9DE0-1799-4E0C-9D92-2FE4E67ADA68}" dt="2022-12-04T09:34:10.837" v="4681" actId="478"/>
          <ac:picMkLst>
            <pc:docMk/>
            <pc:sldMk cId="379689452" sldId="296"/>
            <ac:picMk id="6" creationId="{FEFA669C-1C6D-D2A9-E920-2AE6E64738EE}"/>
          </ac:picMkLst>
        </pc:picChg>
        <pc:picChg chg="add del mod">
          <ac:chgData name="劉　冠廷" userId="157cb8b2-10c8-4c98-be2a-24a6fef27960" providerId="ADAL" clId="{403D9DE0-1799-4E0C-9D92-2FE4E67ADA68}" dt="2022-12-04T10:40:10.113" v="4687" actId="478"/>
          <ac:picMkLst>
            <pc:docMk/>
            <pc:sldMk cId="379689452" sldId="296"/>
            <ac:picMk id="10" creationId="{64A23908-5D07-0FB1-71DC-9F01310E612E}"/>
          </ac:picMkLst>
        </pc:picChg>
        <pc:picChg chg="add del mod">
          <ac:chgData name="劉　冠廷" userId="157cb8b2-10c8-4c98-be2a-24a6fef27960" providerId="ADAL" clId="{403D9DE0-1799-4E0C-9D92-2FE4E67ADA68}" dt="2022-12-05T04:35:04.972" v="4722" actId="478"/>
          <ac:picMkLst>
            <pc:docMk/>
            <pc:sldMk cId="379689452" sldId="296"/>
            <ac:picMk id="12" creationId="{CD298E47-68E3-FD48-3CAB-1C09BCB9AE1A}"/>
          </ac:picMkLst>
        </pc:picChg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366815684" sldId="298"/>
        </pc:sldMkLst>
      </pc:sldChg>
      <pc:sldChg chg="del">
        <pc:chgData name="劉　冠廷" userId="157cb8b2-10c8-4c98-be2a-24a6fef27960" providerId="ADAL" clId="{403D9DE0-1799-4E0C-9D92-2FE4E67ADA68}" dt="2022-11-28T11:38:13.846" v="1" actId="2696"/>
        <pc:sldMkLst>
          <pc:docMk/>
          <pc:sldMk cId="2460199759" sldId="299"/>
        </pc:sldMkLst>
      </pc:sldChg>
      <pc:sldChg chg="del">
        <pc:chgData name="劉　冠廷" userId="157cb8b2-10c8-4c98-be2a-24a6fef27960" providerId="ADAL" clId="{403D9DE0-1799-4E0C-9D92-2FE4E67ADA68}" dt="2022-11-29T00:57:02.187" v="4371" actId="2696"/>
        <pc:sldMkLst>
          <pc:docMk/>
          <pc:sldMk cId="2356812466" sldId="300"/>
        </pc:sldMkLst>
      </pc:sldChg>
      <pc:sldChg chg="del">
        <pc:chgData name="劉　冠廷" userId="157cb8b2-10c8-4c98-be2a-24a6fef27960" providerId="ADAL" clId="{403D9DE0-1799-4E0C-9D92-2FE4E67ADA68}" dt="2022-11-29T00:33:48.523" v="3881" actId="2696"/>
        <pc:sldMkLst>
          <pc:docMk/>
          <pc:sldMk cId="3657768857" sldId="302"/>
        </pc:sldMkLst>
      </pc:sldChg>
      <pc:sldChg chg="del">
        <pc:chgData name="劉　冠廷" userId="157cb8b2-10c8-4c98-be2a-24a6fef27960" providerId="ADAL" clId="{403D9DE0-1799-4E0C-9D92-2FE4E67ADA68}" dt="2022-11-29T00:33:53.087" v="3882" actId="2696"/>
        <pc:sldMkLst>
          <pc:docMk/>
          <pc:sldMk cId="935383156" sldId="303"/>
        </pc:sldMkLst>
      </pc:sldChg>
      <pc:sldChg chg="modSp mod">
        <pc:chgData name="劉　冠廷" userId="157cb8b2-10c8-4c98-be2a-24a6fef27960" providerId="ADAL" clId="{403D9DE0-1799-4E0C-9D92-2FE4E67ADA68}" dt="2022-11-29T00:56:43.602" v="4369" actId="20577"/>
        <pc:sldMkLst>
          <pc:docMk/>
          <pc:sldMk cId="1843140859" sldId="304"/>
        </pc:sldMkLst>
        <pc:spChg chg="mod">
          <ac:chgData name="劉　冠廷" userId="157cb8b2-10c8-4c98-be2a-24a6fef27960" providerId="ADAL" clId="{403D9DE0-1799-4E0C-9D92-2FE4E67ADA68}" dt="2022-11-29T00:56:43.602" v="4369" actId="20577"/>
          <ac:spMkLst>
            <pc:docMk/>
            <pc:sldMk cId="1843140859" sldId="304"/>
            <ac:spMk id="7" creationId="{72F4F1B8-C881-8E21-AF84-508DA83AA33A}"/>
          </ac:spMkLst>
        </pc:spChg>
        <pc:spChg chg="mod">
          <ac:chgData name="劉　冠廷" userId="157cb8b2-10c8-4c98-be2a-24a6fef27960" providerId="ADAL" clId="{403D9DE0-1799-4E0C-9D92-2FE4E67ADA68}" dt="2022-11-29T00:55:39.156" v="4323" actId="20577"/>
          <ac:spMkLst>
            <pc:docMk/>
            <pc:sldMk cId="1843140859" sldId="304"/>
            <ac:spMk id="8" creationId="{3D098B7C-07FF-20FB-563B-64029957386B}"/>
          </ac:spMkLst>
        </pc:spChg>
        <pc:spChg chg="mod">
          <ac:chgData name="劉　冠廷" userId="157cb8b2-10c8-4c98-be2a-24a6fef27960" providerId="ADAL" clId="{403D9DE0-1799-4E0C-9D92-2FE4E67ADA68}" dt="2022-11-29T00:55:39.156" v="4323" actId="20577"/>
          <ac:spMkLst>
            <pc:docMk/>
            <pc:sldMk cId="1843140859" sldId="304"/>
            <ac:spMk id="9" creationId="{05528334-D5E1-EE3A-7667-3F7CB9EC9A3C}"/>
          </ac:spMkLst>
        </pc:spChg>
        <pc:grpChg chg="mod">
          <ac:chgData name="劉　冠廷" userId="157cb8b2-10c8-4c98-be2a-24a6fef27960" providerId="ADAL" clId="{403D9DE0-1799-4E0C-9D92-2FE4E67ADA68}" dt="2022-11-29T00:55:39.156" v="4323" actId="20577"/>
          <ac:grpSpMkLst>
            <pc:docMk/>
            <pc:sldMk cId="1843140859" sldId="304"/>
            <ac:grpSpMk id="3" creationId="{22155C03-FC02-801D-F585-0BA8F75FD1C4}"/>
          </ac:grpSpMkLst>
        </pc:grpChg>
        <pc:grpChg chg="mod">
          <ac:chgData name="劉　冠廷" userId="157cb8b2-10c8-4c98-be2a-24a6fef27960" providerId="ADAL" clId="{403D9DE0-1799-4E0C-9D92-2FE4E67ADA68}" dt="2022-11-29T00:55:39.156" v="4323" actId="20577"/>
          <ac:grpSpMkLst>
            <pc:docMk/>
            <pc:sldMk cId="1843140859" sldId="304"/>
            <ac:grpSpMk id="5" creationId="{BEA2F0C5-5921-3706-DBE7-7D560EAA1F3B}"/>
          </ac:grpSpMkLst>
        </pc:grpChg>
      </pc:sldChg>
      <pc:sldChg chg="del">
        <pc:chgData name="劉　冠廷" userId="157cb8b2-10c8-4c98-be2a-24a6fef27960" providerId="ADAL" clId="{403D9DE0-1799-4E0C-9D92-2FE4E67ADA68}" dt="2022-11-29T00:56:56.322" v="4370" actId="2696"/>
        <pc:sldMkLst>
          <pc:docMk/>
          <pc:sldMk cId="4221434528" sldId="305"/>
        </pc:sldMkLst>
      </pc:sldChg>
      <pc:sldChg chg="del">
        <pc:chgData name="劉　冠廷" userId="157cb8b2-10c8-4c98-be2a-24a6fef27960" providerId="ADAL" clId="{403D9DE0-1799-4E0C-9D92-2FE4E67ADA68}" dt="2022-11-29T00:56:56.322" v="4370" actId="2696"/>
        <pc:sldMkLst>
          <pc:docMk/>
          <pc:sldMk cId="2071848764" sldId="306"/>
        </pc:sldMkLst>
      </pc:sldChg>
      <pc:sldChg chg="addSp delSp modSp mod">
        <pc:chgData name="劉　冠廷" userId="157cb8b2-10c8-4c98-be2a-24a6fef27960" providerId="ADAL" clId="{403D9DE0-1799-4E0C-9D92-2FE4E67ADA68}" dt="2022-12-05T04:35:18.514" v="4728" actId="478"/>
        <pc:sldMkLst>
          <pc:docMk/>
          <pc:sldMk cId="2963389307" sldId="307"/>
        </pc:sldMkLst>
        <pc:spChg chg="mod">
          <ac:chgData name="劉　冠廷" userId="157cb8b2-10c8-4c98-be2a-24a6fef27960" providerId="ADAL" clId="{403D9DE0-1799-4E0C-9D92-2FE4E67ADA68}" dt="2022-12-04T11:36:30.052" v="4696" actId="20577"/>
          <ac:spMkLst>
            <pc:docMk/>
            <pc:sldMk cId="2963389307" sldId="307"/>
            <ac:spMk id="7" creationId="{72F4F1B8-C881-8E21-AF84-508DA83AA33A}"/>
          </ac:spMkLst>
        </pc:spChg>
        <pc:picChg chg="add del mod">
          <ac:chgData name="劉　冠廷" userId="157cb8b2-10c8-4c98-be2a-24a6fef27960" providerId="ADAL" clId="{403D9DE0-1799-4E0C-9D92-2FE4E67ADA68}" dt="2022-12-04T12:18:47.211" v="4701" actId="478"/>
          <ac:picMkLst>
            <pc:docMk/>
            <pc:sldMk cId="2963389307" sldId="307"/>
            <ac:picMk id="6" creationId="{4FB1EAE5-9D9B-69E4-9D3F-B2968B0B1236}"/>
          </ac:picMkLst>
        </pc:picChg>
        <pc:picChg chg="add del mod">
          <ac:chgData name="劉　冠廷" userId="157cb8b2-10c8-4c98-be2a-24a6fef27960" providerId="ADAL" clId="{403D9DE0-1799-4E0C-9D92-2FE4E67ADA68}" dt="2022-12-05T04:35:18.514" v="4728" actId="478"/>
          <ac:picMkLst>
            <pc:docMk/>
            <pc:sldMk cId="2963389307" sldId="307"/>
            <ac:picMk id="11" creationId="{3FEAB91B-3317-CCBB-12A2-8D80B7A989F6}"/>
          </ac:picMkLst>
        </pc:picChg>
      </pc:sldChg>
      <pc:sldChg chg="modSp del mod">
        <pc:chgData name="劉　冠廷" userId="157cb8b2-10c8-4c98-be2a-24a6fef27960" providerId="ADAL" clId="{403D9DE0-1799-4E0C-9D92-2FE4E67ADA68}" dt="2022-11-29T01:03:39.541" v="4614" actId="2696"/>
        <pc:sldMkLst>
          <pc:docMk/>
          <pc:sldMk cId="2456393112" sldId="308"/>
        </pc:sldMkLst>
        <pc:spChg chg="mod">
          <ac:chgData name="劉　冠廷" userId="157cb8b2-10c8-4c98-be2a-24a6fef27960" providerId="ADAL" clId="{403D9DE0-1799-4E0C-9D92-2FE4E67ADA68}" dt="2022-11-29T01:02:21.508" v="4510" actId="20577"/>
          <ac:spMkLst>
            <pc:docMk/>
            <pc:sldMk cId="2456393112" sldId="308"/>
            <ac:spMk id="13" creationId="{8DF34AD7-7FA7-D577-F422-461D4A9A6DF2}"/>
          </ac:spMkLst>
        </pc:spChg>
      </pc:sldChg>
      <pc:sldChg chg="del">
        <pc:chgData name="劉　冠廷" userId="157cb8b2-10c8-4c98-be2a-24a6fef27960" providerId="ADAL" clId="{403D9DE0-1799-4E0C-9D92-2FE4E67ADA68}" dt="2022-11-29T00:57:05.180" v="4372" actId="2696"/>
        <pc:sldMkLst>
          <pc:docMk/>
          <pc:sldMk cId="2457581165" sldId="310"/>
        </pc:sldMkLst>
      </pc:sldChg>
      <pc:sldChg chg="del">
        <pc:chgData name="劉　冠廷" userId="157cb8b2-10c8-4c98-be2a-24a6fef27960" providerId="ADAL" clId="{403D9DE0-1799-4E0C-9D92-2FE4E67ADA68}" dt="2022-11-29T00:56:56.322" v="4370" actId="2696"/>
        <pc:sldMkLst>
          <pc:docMk/>
          <pc:sldMk cId="3688406614" sldId="311"/>
        </pc:sldMkLst>
      </pc:sldChg>
      <pc:sldChg chg="del">
        <pc:chgData name="劉　冠廷" userId="157cb8b2-10c8-4c98-be2a-24a6fef27960" providerId="ADAL" clId="{403D9DE0-1799-4E0C-9D92-2FE4E67ADA68}" dt="2022-11-28T11:37:57.619" v="0" actId="2696"/>
        <pc:sldMkLst>
          <pc:docMk/>
          <pc:sldMk cId="992368139" sldId="312"/>
        </pc:sldMkLst>
      </pc:sldChg>
      <pc:sldChg chg="addSp delSp modSp add mod">
        <pc:chgData name="劉　冠廷" userId="157cb8b2-10c8-4c98-be2a-24a6fef27960" providerId="ADAL" clId="{403D9DE0-1799-4E0C-9D92-2FE4E67ADA68}" dt="2022-12-03T13:56:43.393" v="4674" actId="20577"/>
        <pc:sldMkLst>
          <pc:docMk/>
          <pc:sldMk cId="2274265196" sldId="312"/>
        </pc:sldMkLst>
        <pc:spChg chg="del">
          <ac:chgData name="劉　冠廷" userId="157cb8b2-10c8-4c98-be2a-24a6fef27960" providerId="ADAL" clId="{403D9DE0-1799-4E0C-9D92-2FE4E67ADA68}" dt="2022-11-28T11:50:48.484" v="684" actId="478"/>
          <ac:spMkLst>
            <pc:docMk/>
            <pc:sldMk cId="2274265196" sldId="312"/>
            <ac:spMk id="2" creationId="{D16696F6-F72A-4595-B4B3-96949ECCC180}"/>
          </ac:spMkLst>
        </pc:spChg>
        <pc:spChg chg="add del mod">
          <ac:chgData name="劉　冠廷" userId="157cb8b2-10c8-4c98-be2a-24a6fef27960" providerId="ADAL" clId="{403D9DE0-1799-4E0C-9D92-2FE4E67ADA68}" dt="2022-11-28T11:50:52.541" v="686" actId="478"/>
          <ac:spMkLst>
            <pc:docMk/>
            <pc:sldMk cId="2274265196" sldId="312"/>
            <ac:spMk id="3" creationId="{538907C9-E8DE-03F1-608A-4D79F502595A}"/>
          </ac:spMkLst>
        </pc:spChg>
        <pc:spChg chg="mod">
          <ac:chgData name="劉　冠廷" userId="157cb8b2-10c8-4c98-be2a-24a6fef27960" providerId="ADAL" clId="{403D9DE0-1799-4E0C-9D92-2FE4E67ADA68}" dt="2022-12-03T13:56:43.393" v="4674" actId="20577"/>
          <ac:spMkLst>
            <pc:docMk/>
            <pc:sldMk cId="2274265196" sldId="312"/>
            <ac:spMk id="23" creationId="{DDF6EDF1-121F-5871-9C7C-07D4E33CF11D}"/>
          </ac:spMkLst>
        </pc:spChg>
        <pc:spChg chg="mod">
          <ac:chgData name="劉　冠廷" userId="157cb8b2-10c8-4c98-be2a-24a6fef27960" providerId="ADAL" clId="{403D9DE0-1799-4E0C-9D92-2FE4E67ADA68}" dt="2022-11-28T11:42:17.870" v="208" actId="20577"/>
          <ac:spMkLst>
            <pc:docMk/>
            <pc:sldMk cId="2274265196" sldId="312"/>
            <ac:spMk id="110" creationId="{00000000-0000-0000-0000-000000000000}"/>
          </ac:spMkLst>
        </pc:spChg>
        <pc:picChg chg="add del mod">
          <ac:chgData name="劉　冠廷" userId="157cb8b2-10c8-4c98-be2a-24a6fef27960" providerId="ADAL" clId="{403D9DE0-1799-4E0C-9D92-2FE4E67ADA68}" dt="2022-11-28T11:55:22.668" v="740" actId="478"/>
          <ac:picMkLst>
            <pc:docMk/>
            <pc:sldMk cId="2274265196" sldId="312"/>
            <ac:picMk id="5" creationId="{D678C3A7-512E-EE95-28AC-2C390DC53EE3}"/>
          </ac:picMkLst>
        </pc:picChg>
      </pc:sldChg>
      <pc:sldChg chg="modSp add mod">
        <pc:chgData name="劉　冠廷" userId="157cb8b2-10c8-4c98-be2a-24a6fef27960" providerId="ADAL" clId="{403D9DE0-1799-4E0C-9D92-2FE4E67ADA68}" dt="2022-11-28T12:47:47.640" v="2808" actId="20577"/>
        <pc:sldMkLst>
          <pc:docMk/>
          <pc:sldMk cId="1834519409" sldId="313"/>
        </pc:sldMkLst>
        <pc:spChg chg="mod">
          <ac:chgData name="劉　冠廷" userId="157cb8b2-10c8-4c98-be2a-24a6fef27960" providerId="ADAL" clId="{403D9DE0-1799-4E0C-9D92-2FE4E67ADA68}" dt="2022-11-28T12:47:47.640" v="2808" actId="20577"/>
          <ac:spMkLst>
            <pc:docMk/>
            <pc:sldMk cId="1834519409" sldId="313"/>
            <ac:spMk id="23" creationId="{DDF6EDF1-121F-5871-9C7C-07D4E33CF11D}"/>
          </ac:spMkLst>
        </pc:spChg>
      </pc:sldChg>
      <pc:sldChg chg="addSp delSp modSp add mod">
        <pc:chgData name="劉　冠廷" userId="157cb8b2-10c8-4c98-be2a-24a6fef27960" providerId="ADAL" clId="{403D9DE0-1799-4E0C-9D92-2FE4E67ADA68}" dt="2022-12-05T04:35:13.495" v="4727" actId="1076"/>
        <pc:sldMkLst>
          <pc:docMk/>
          <pc:sldMk cId="3323810030" sldId="314"/>
        </pc:sldMkLst>
        <pc:spChg chg="mod">
          <ac:chgData name="劉　冠廷" userId="157cb8b2-10c8-4c98-be2a-24a6fef27960" providerId="ADAL" clId="{403D9DE0-1799-4E0C-9D92-2FE4E67ADA68}" dt="2022-12-04T12:30:46.988" v="4708" actId="20577"/>
          <ac:spMkLst>
            <pc:docMk/>
            <pc:sldMk cId="3323810030" sldId="314"/>
            <ac:spMk id="7" creationId="{72F4F1B8-C881-8E21-AF84-508DA83AA33A}"/>
          </ac:spMkLst>
        </pc:spChg>
        <pc:spChg chg="mod">
          <ac:chgData name="劉　冠廷" userId="157cb8b2-10c8-4c98-be2a-24a6fef27960" providerId="ADAL" clId="{403D9DE0-1799-4E0C-9D92-2FE4E67ADA68}" dt="2022-12-04T12:30:47.758" v="4709" actId="1076"/>
          <ac:spMkLst>
            <pc:docMk/>
            <pc:sldMk cId="3323810030" sldId="314"/>
            <ac:spMk id="8" creationId="{3D098B7C-07FF-20FB-563B-64029957386B}"/>
          </ac:spMkLst>
        </pc:spChg>
        <pc:picChg chg="add del mod">
          <ac:chgData name="劉　冠廷" userId="157cb8b2-10c8-4c98-be2a-24a6fef27960" providerId="ADAL" clId="{403D9DE0-1799-4E0C-9D92-2FE4E67ADA68}" dt="2022-12-04T12:37:37.450" v="4715" actId="478"/>
          <ac:picMkLst>
            <pc:docMk/>
            <pc:sldMk cId="3323810030" sldId="314"/>
            <ac:picMk id="6" creationId="{4EBB5FED-E17C-4A33-3935-D77BD73EFAC2}"/>
          </ac:picMkLst>
        </pc:picChg>
        <pc:picChg chg="add del mod">
          <ac:chgData name="劉　冠廷" userId="157cb8b2-10c8-4c98-be2a-24a6fef27960" providerId="ADAL" clId="{403D9DE0-1799-4E0C-9D92-2FE4E67ADA68}" dt="2022-12-04T12:38:58.602" v="4718" actId="478"/>
          <ac:picMkLst>
            <pc:docMk/>
            <pc:sldMk cId="3323810030" sldId="314"/>
            <ac:picMk id="11" creationId="{DF3BA80A-5CBF-C336-1D52-181FB195A9DD}"/>
          </ac:picMkLst>
        </pc:picChg>
        <pc:picChg chg="add del mod">
          <ac:chgData name="劉　冠廷" userId="157cb8b2-10c8-4c98-be2a-24a6fef27960" providerId="ADAL" clId="{403D9DE0-1799-4E0C-9D92-2FE4E67ADA68}" dt="2022-12-05T04:35:13.495" v="4727" actId="1076"/>
          <ac:picMkLst>
            <pc:docMk/>
            <pc:sldMk cId="3323810030" sldId="314"/>
            <ac:picMk id="13" creationId="{D4A2329C-1488-85B7-3D5C-63DAD0AD682C}"/>
          </ac:picMkLst>
        </pc:picChg>
      </pc:sldChg>
      <pc:sldChg chg="modSp add mod">
        <pc:chgData name="劉　冠廷" userId="157cb8b2-10c8-4c98-be2a-24a6fef27960" providerId="ADAL" clId="{403D9DE0-1799-4E0C-9D92-2FE4E67ADA68}" dt="2022-11-29T01:03:30.987" v="4613" actId="20577"/>
        <pc:sldMkLst>
          <pc:docMk/>
          <pc:sldMk cId="1473995868" sldId="315"/>
        </pc:sldMkLst>
        <pc:spChg chg="mod">
          <ac:chgData name="劉　冠廷" userId="157cb8b2-10c8-4c98-be2a-24a6fef27960" providerId="ADAL" clId="{403D9DE0-1799-4E0C-9D92-2FE4E67ADA68}" dt="2022-11-29T01:03:30.987" v="4613" actId="20577"/>
          <ac:spMkLst>
            <pc:docMk/>
            <pc:sldMk cId="1473995868" sldId="315"/>
            <ac:spMk id="7" creationId="{72F4F1B8-C881-8E21-AF84-508DA83AA33A}"/>
          </ac:spMkLst>
        </pc:spChg>
      </pc:sldChg>
    </pc:docChg>
  </pc:docChgLst>
  <pc:docChgLst>
    <pc:chgData name="劉　冠廷" userId="157cb8b2-10c8-4c98-be2a-24a6fef27960" providerId="ADAL" clId="{59108443-8E37-4F1D-AF2D-A269209DC4F4}"/>
    <pc:docChg chg="undo custSel modSld">
      <pc:chgData name="劉　冠廷" userId="157cb8b2-10c8-4c98-be2a-24a6fef27960" providerId="ADAL" clId="{59108443-8E37-4F1D-AF2D-A269209DC4F4}" dt="2022-11-29T04:12:25" v="2147" actId="20577"/>
      <pc:docMkLst>
        <pc:docMk/>
      </pc:docMkLst>
      <pc:sldChg chg="modSp mod">
        <pc:chgData name="劉　冠廷" userId="157cb8b2-10c8-4c98-be2a-24a6fef27960" providerId="ADAL" clId="{59108443-8E37-4F1D-AF2D-A269209DC4F4}" dt="2022-11-29T04:01:04.167" v="1944" actId="20577"/>
        <pc:sldMkLst>
          <pc:docMk/>
          <pc:sldMk cId="2454897697" sldId="294"/>
        </pc:sldMkLst>
        <pc:spChg chg="mod">
          <ac:chgData name="劉　冠廷" userId="157cb8b2-10c8-4c98-be2a-24a6fef27960" providerId="ADAL" clId="{59108443-8E37-4F1D-AF2D-A269209DC4F4}" dt="2022-11-29T04:01:04.167" v="1944" actId="20577"/>
          <ac:spMkLst>
            <pc:docMk/>
            <pc:sldMk cId="2454897697" sldId="294"/>
            <ac:spMk id="23" creationId="{DDF6EDF1-121F-5871-9C7C-07D4E33CF11D}"/>
          </ac:spMkLst>
        </pc:spChg>
      </pc:sldChg>
      <pc:sldChg chg="modSp mod">
        <pc:chgData name="劉　冠廷" userId="157cb8b2-10c8-4c98-be2a-24a6fef27960" providerId="ADAL" clId="{59108443-8E37-4F1D-AF2D-A269209DC4F4}" dt="2022-11-29T03:19:16.226" v="60" actId="20577"/>
        <pc:sldMkLst>
          <pc:docMk/>
          <pc:sldMk cId="379689452" sldId="296"/>
        </pc:sldMkLst>
        <pc:spChg chg="mod">
          <ac:chgData name="劉　冠廷" userId="157cb8b2-10c8-4c98-be2a-24a6fef27960" providerId="ADAL" clId="{59108443-8E37-4F1D-AF2D-A269209DC4F4}" dt="2022-11-29T03:19:16.226" v="60" actId="20577"/>
          <ac:spMkLst>
            <pc:docMk/>
            <pc:sldMk cId="379689452" sldId="296"/>
            <ac:spMk id="7" creationId="{72F4F1B8-C881-8E21-AF84-508DA83AA33A}"/>
          </ac:spMkLst>
        </pc:spChg>
      </pc:sldChg>
      <pc:sldChg chg="modSp mod">
        <pc:chgData name="劉　冠廷" userId="157cb8b2-10c8-4c98-be2a-24a6fef27960" providerId="ADAL" clId="{59108443-8E37-4F1D-AF2D-A269209DC4F4}" dt="2022-11-29T04:12:25" v="2147" actId="20577"/>
        <pc:sldMkLst>
          <pc:docMk/>
          <pc:sldMk cId="1843140859" sldId="304"/>
        </pc:sldMkLst>
        <pc:spChg chg="mod">
          <ac:chgData name="劉　冠廷" userId="157cb8b2-10c8-4c98-be2a-24a6fef27960" providerId="ADAL" clId="{59108443-8E37-4F1D-AF2D-A269209DC4F4}" dt="2022-11-29T04:12:25" v="2147" actId="20577"/>
          <ac:spMkLst>
            <pc:docMk/>
            <pc:sldMk cId="1843140859" sldId="304"/>
            <ac:spMk id="7" creationId="{72F4F1B8-C881-8E21-AF84-508DA83AA33A}"/>
          </ac:spMkLst>
        </pc:spChg>
      </pc:sldChg>
      <pc:sldChg chg="modSp mod">
        <pc:chgData name="劉　冠廷" userId="157cb8b2-10c8-4c98-be2a-24a6fef27960" providerId="ADAL" clId="{59108443-8E37-4F1D-AF2D-A269209DC4F4}" dt="2022-11-29T03:45:16.993" v="1775" actId="20577"/>
        <pc:sldMkLst>
          <pc:docMk/>
          <pc:sldMk cId="2963389307" sldId="307"/>
        </pc:sldMkLst>
        <pc:spChg chg="mod">
          <ac:chgData name="劉　冠廷" userId="157cb8b2-10c8-4c98-be2a-24a6fef27960" providerId="ADAL" clId="{59108443-8E37-4F1D-AF2D-A269209DC4F4}" dt="2022-11-29T03:45:16.993" v="1775" actId="20577"/>
          <ac:spMkLst>
            <pc:docMk/>
            <pc:sldMk cId="2963389307" sldId="307"/>
            <ac:spMk id="7" creationId="{72F4F1B8-C881-8E21-AF84-508DA83AA3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Expansion of nodes</a:t>
            </a:r>
            <a:endParaRPr lang="zh-CN" b="1"/>
          </a:p>
        </c:rich>
      </c:tx>
      <c:layout>
        <c:manualLayout>
          <c:xMode val="edge"/>
          <c:yMode val="edge"/>
          <c:x val="0.21472537254094828"/>
          <c:y val="9.71555234253824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 table:True
Pre-pruning:True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 Watchmen</c:v>
                </c:pt>
                <c:pt idx="1">
                  <c:v>3 Watchmen</c:v>
                </c:pt>
                <c:pt idx="2">
                  <c:v>4 Watchmen</c:v>
                </c:pt>
                <c:pt idx="3">
                  <c:v>5 Watchmen</c:v>
                </c:pt>
              </c:strCache>
            </c:strRef>
          </c:cat>
          <c:val>
            <c:numRef>
              <c:f>Sheet1!$B$2:$B$5</c:f>
              <c:numCache>
                <c:formatCode>0_ </c:formatCode>
                <c:ptCount val="4"/>
                <c:pt idx="0">
                  <c:v>24.4</c:v>
                </c:pt>
                <c:pt idx="1">
                  <c:v>193.3</c:v>
                </c:pt>
                <c:pt idx="2">
                  <c:v>267</c:v>
                </c:pt>
                <c:pt idx="3">
                  <c:v>685.8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9-4D84-B1CB-9150E25121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 table:True
Pre-pruning:False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 Watchmen</c:v>
                </c:pt>
                <c:pt idx="1">
                  <c:v>3 Watchmen</c:v>
                </c:pt>
                <c:pt idx="2">
                  <c:v>4 Watchmen</c:v>
                </c:pt>
                <c:pt idx="3">
                  <c:v>5 Watchmen</c:v>
                </c:pt>
              </c:strCache>
            </c:strRef>
          </c:cat>
          <c:val>
            <c:numRef>
              <c:f>Sheet1!$C$2:$C$5</c:f>
              <c:numCache>
                <c:formatCode>0_ </c:formatCode>
                <c:ptCount val="4"/>
                <c:pt idx="0">
                  <c:v>67.3</c:v>
                </c:pt>
                <c:pt idx="1">
                  <c:v>297.89999999999998</c:v>
                </c:pt>
                <c:pt idx="2">
                  <c:v>593.70000000000005</c:v>
                </c:pt>
                <c:pt idx="3">
                  <c:v>886.5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9-4D84-B1CB-9150E25121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Hash table:False
Pre-pruning:True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 Watchmen</c:v>
                </c:pt>
                <c:pt idx="1">
                  <c:v>3 Watchmen</c:v>
                </c:pt>
                <c:pt idx="2">
                  <c:v>4 Watchmen</c:v>
                </c:pt>
                <c:pt idx="3">
                  <c:v>5 Watchmen</c:v>
                </c:pt>
              </c:strCache>
            </c:strRef>
          </c:cat>
          <c:val>
            <c:numRef>
              <c:f>Sheet1!$D$2:$D$5</c:f>
              <c:numCache>
                <c:formatCode>0_ </c:formatCode>
                <c:ptCount val="4"/>
                <c:pt idx="0">
                  <c:v>26.93</c:v>
                </c:pt>
                <c:pt idx="1">
                  <c:v>291.5</c:v>
                </c:pt>
                <c:pt idx="2">
                  <c:v>354.8</c:v>
                </c:pt>
                <c:pt idx="3">
                  <c:v>960.7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79-4D84-B1CB-9150E25121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Hash table:False
Pre-pruning:False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 Watchmen</c:v>
                </c:pt>
                <c:pt idx="1">
                  <c:v>3 Watchmen</c:v>
                </c:pt>
                <c:pt idx="2">
                  <c:v>4 Watchmen</c:v>
                </c:pt>
                <c:pt idx="3">
                  <c:v>5 Watchmen</c:v>
                </c:pt>
              </c:strCache>
            </c:strRef>
          </c:cat>
          <c:val>
            <c:numRef>
              <c:f>Sheet1!$E$2:$E$5</c:f>
              <c:numCache>
                <c:formatCode>0_ </c:formatCode>
                <c:ptCount val="4"/>
                <c:pt idx="0">
                  <c:v>115.8</c:v>
                </c:pt>
                <c:pt idx="1">
                  <c:v>468.9</c:v>
                </c:pt>
                <c:pt idx="2">
                  <c:v>1019.7</c:v>
                </c:pt>
                <c:pt idx="3">
                  <c:v>1281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79-4D84-B1CB-9150E25121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4565360"/>
        <c:axId val="1554566608"/>
      </c:barChart>
      <c:catAx>
        <c:axId val="155456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4566608"/>
        <c:crosses val="autoZero"/>
        <c:auto val="1"/>
        <c:lblAlgn val="ctr"/>
        <c:lblOffset val="100"/>
        <c:noMultiLvlLbl val="0"/>
      </c:catAx>
      <c:valAx>
        <c:axId val="155456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crossAx val="155456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Time</a:t>
            </a:r>
            <a:endParaRPr lang="zh-CN"/>
          </a:p>
        </c:rich>
      </c:tx>
      <c:layout>
        <c:manualLayout>
          <c:xMode val="edge"/>
          <c:yMode val="edge"/>
          <c:x val="0.26326115351637164"/>
          <c:y val="5.34355378839603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 table:True
Pre-pruning:True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 Watchmen</c:v>
                </c:pt>
                <c:pt idx="1">
                  <c:v>4 Watchmen</c:v>
                </c:pt>
                <c:pt idx="2">
                  <c:v>5 Watchmen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C1-4D85-9152-4D8A61E9C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 table:True
Pre-pruning:False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 Watchmen</c:v>
                </c:pt>
                <c:pt idx="1">
                  <c:v>4 Watchmen</c:v>
                </c:pt>
                <c:pt idx="2">
                  <c:v>5 Watchmen</c:v>
                </c:pt>
              </c:strCache>
            </c:strRef>
          </c:cat>
          <c:val>
            <c:numRef>
              <c:f>Sheet1!$C$2:$C$4</c:f>
              <c:numCache>
                <c:formatCode>0.0_ </c:formatCode>
                <c:ptCount val="3"/>
                <c:pt idx="0">
                  <c:v>0.8</c:v>
                </c:pt>
                <c:pt idx="1">
                  <c:v>0.6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C1-4D85-9152-4D8A61E9C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Hash table:False
Pre-pruning:True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 Watchmen</c:v>
                </c:pt>
                <c:pt idx="1">
                  <c:v>4 Watchmen</c:v>
                </c:pt>
                <c:pt idx="2">
                  <c:v>5 Watchmen</c:v>
                </c:pt>
              </c:strCache>
            </c:strRef>
          </c:cat>
          <c:val>
            <c:numRef>
              <c:f>Sheet1!$D$2:$D$4</c:f>
              <c:numCache>
                <c:formatCode>0.0_ </c:formatCode>
                <c:ptCount val="3"/>
                <c:pt idx="0">
                  <c:v>4.05</c:v>
                </c:pt>
                <c:pt idx="1">
                  <c:v>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C1-4D85-9152-4D8A61E9C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Hash table:False
Pre-pruning:False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 Watchmen</c:v>
                </c:pt>
                <c:pt idx="1">
                  <c:v>4 Watchmen</c:v>
                </c:pt>
                <c:pt idx="2">
                  <c:v>5 Watchmen</c:v>
                </c:pt>
              </c:strCache>
            </c:strRef>
          </c:cat>
          <c:val>
            <c:numRef>
              <c:f>Sheet1!$E$2:$E$4</c:f>
              <c:numCache>
                <c:formatCode>0.0_ </c:formatCode>
                <c:ptCount val="3"/>
                <c:pt idx="0">
                  <c:v>14.5</c:v>
                </c:pt>
                <c:pt idx="1">
                  <c:v>14.6</c:v>
                </c:pt>
                <c:pt idx="2">
                  <c:v>4.75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C1-4D85-9152-4D8A61E9C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565360"/>
        <c:axId val="1554566608"/>
      </c:barChart>
      <c:catAx>
        <c:axId val="155456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4566608"/>
        <c:crosses val="autoZero"/>
        <c:auto val="1"/>
        <c:lblAlgn val="ctr"/>
        <c:lblOffset val="100"/>
        <c:noMultiLvlLbl val="0"/>
      </c:catAx>
      <c:valAx>
        <c:axId val="1554566608"/>
        <c:scaling>
          <c:orientation val="minMax"/>
        </c:scaling>
        <c:delete val="1"/>
        <c:axPos val="l"/>
        <c:numFmt formatCode="0.0_ " sourceLinked="1"/>
        <c:majorTickMark val="none"/>
        <c:minorTickMark val="none"/>
        <c:tickLblPos val="nextTo"/>
        <c:crossAx val="155456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32586458747316E-2"/>
          <c:y val="7.7441419137961154E-2"/>
          <c:w val="0.86605539860503933"/>
          <c:h val="0.78928529584320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 table:True
Pre-pruning:True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 Watchmen</c:v>
                </c:pt>
              </c:strCache>
            </c:strRef>
          </c:cat>
          <c:val>
            <c:numRef>
              <c:f>Sheet1!$B$2</c:f>
              <c:numCache>
                <c:formatCode>0.0_ 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5-4BD0-A661-ECBC533DE1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 table:True
Pre-pruning:False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 Watchmen</c:v>
                </c:pt>
              </c:strCache>
            </c:strRef>
          </c:cat>
          <c:val>
            <c:numRef>
              <c:f>Sheet1!$C$2</c:f>
              <c:numCache>
                <c:formatCode>0.0_ </c:formatCode>
                <c:ptCount val="1"/>
                <c:pt idx="0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5-4BD0-A661-ECBC533DE1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Hash table:False
Pre-pruning:True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 Watchmen</c:v>
                </c:pt>
              </c:strCache>
            </c:strRef>
          </c:cat>
          <c:val>
            <c:numRef>
              <c:f>Sheet1!$D$2</c:f>
              <c:numCache>
                <c:formatCode>0.0_ 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5-4BD0-A661-ECBC533DE1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Hash table:False
Pre-pruning:False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 Watchmen</c:v>
                </c:pt>
              </c:strCache>
            </c:strRef>
          </c:cat>
          <c:val>
            <c:numRef>
              <c:f>Sheet1!$E$2</c:f>
              <c:numCache>
                <c:formatCode>0.0_ </c:formatCode>
                <c:ptCount val="1"/>
                <c:pt idx="0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C5-4BD0-A661-ECBC533DE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565360"/>
        <c:axId val="1554566608"/>
      </c:barChart>
      <c:catAx>
        <c:axId val="1554565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4566608"/>
        <c:crosses val="autoZero"/>
        <c:auto val="1"/>
        <c:lblAlgn val="ctr"/>
        <c:lblOffset val="100"/>
        <c:noMultiLvlLbl val="0"/>
      </c:catAx>
      <c:valAx>
        <c:axId val="155456660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155456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04:28:0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0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57,'40'-1,"-20"-1,-1 2,0 1,0 0,23 6,381 73,139 23,-550-100,-1-2,0 1,1-2,-1 1,0-1,1-1,-1 0,1-1,-1 0,0-1,21-8,94-26,-126 37,1 0,-1-1,0 1,1 0,-1 0,0 0,1 0,-1 0,0 0,1-1,-1 1,0 0,1 0,-1 0,0-1,0 1,1 0,-1 0,0-1,0 1,0 0,1-1,-1 1,0 0,0-1,0 1,0 0,0-1,0 1,1 0,-1-1,0 1,0 0,0-1,0 1,0 0,0-1,-1 1,1 0,0-1,0 1,0 0,0-1,-16-13,-26-6,25 16,0 1,0 1,0 0,-22 1,20 1,0-1,1-1,-26-5,-13-9,22 5,-49-7,24 9,17 1,-75-2,85 10,12 1,0-1,0 0,0-2,0-1,1 0,-1-1,-28-11,30 8,-1 1,0 1,-40-6,239 13,-91-3,-9-1,89 5,-113 8,-20-2,-15-6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6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1,'0'23,"-1"-8,1 1,0-1,1 1,1-1,0 1,1-1,1 0,0 0,8 18,26 56,-26-57,22 40,-28-59,-1 0,-1 0,0 1,-1-1,0 1,-1 0,0 0,-1-1,-1 1,-2 19,2-13,0-1,1 0,0 1,8 27,-4-26,-1-1,3 33,-6-30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7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2,'14'0,"21"-1,0 1,1 2,-1 1,0 2,55 15,-62-12,0-2,58 6,-66-10,2 2,0 1,38 13,-42-12,1 0,0-1,0-1,23 2,-30-5,23 0,68 13,-58-7,-1-2,1-2,78-5,-32 0,-64 2,-3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8.7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0,'-2'1,"1"-1,0 1,0-1,0 1,0-1,-1 1,1 0,0 0,0 0,0-1,0 1,1 0,-1 0,0 0,0 0,1 1,-1-1,0 0,1 0,-1 0,1 0,-1 1,1-1,0 0,0 0,-1 1,1 1,-5 42,5-40,-2 13,1 0,1 0,1 0,1-1,0 1,1-1,0 1,2-1,0 0,12 25,-12-28,0 0,-1 1,-1-1,0 1,-1 0,-1-1,0 24,-1-14,7 41,27 85,-28-114,-1-1,-2 1,-1 0,-6 57,2-9,2 26,0-86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0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57,'40'-1,"-20"-1,-1 2,0 1,0 0,23 6,381 73,139 23,-550-100,-1-2,0 1,1-2,-1 1,0-1,1-1,-1 0,1-1,-1 0,0-1,21-8,94-26,-126 37,1 0,-1-1,0 1,1 0,-1 0,0 0,1 0,-1 0,0 0,1-1,-1 1,0 0,1 0,-1 0,0-1,0 1,1 0,-1 0,0-1,0 1,0 0,1-1,-1 1,0 0,0-1,0 1,0 0,0-1,0 1,1 0,-1-1,0 1,0 0,0-1,0 1,0 0,0-1,-1 1,1 0,0-1,0 1,0 0,0-1,-16-13,-26-6,25 16,0 1,0 1,0 0,-22 1,20 1,0-1,1-1,-26-5,-13-9,22 5,-49-7,24 9,17 1,-75-2,85 10,12 1,0-1,0 0,0-2,0-1,1 0,-1-1,-28-11,30 8,-1 1,0 1,-40-6,239 13,-91-3,-9-1,89 5,-113 8,-20-2,-15-6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6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1,'0'23,"-1"-8,1 1,0-1,1 1,1-1,0 1,1-1,1 0,0 0,8 18,26 56,-26-57,22 40,-28-59,-1 0,-1 0,0 1,-1-1,0 1,-1 0,0 0,-1-1,-1 1,-2 19,2-13,0-1,1 0,0 1,8 27,-4-26,-1-1,3 33,-6-30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7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2,'14'0,"21"-1,0 1,1 2,-1 1,0 2,55 15,-62-12,0-2,58 6,-66-10,2 2,0 1,38 13,-42-12,1 0,0-1,0-1,23 2,-30-5,23 0,68 13,-58-7,-1-2,1-2,78-5,-32 0,-64 2,-3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02:13:18.7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0,'-2'1,"1"-1,0 1,0-1,0 1,0-1,-1 1,1 0,0 0,0 0,0-1,0 1,1 0,-1 0,0 0,0 0,1 1,-1-1,0 0,1 0,-1 0,1 0,-1 1,1-1,0 0,0 0,-1 1,1 1,-5 42,5-40,-2 13,1 0,1 0,1 0,1-1,0 1,1-1,0 1,2-1,0 0,12 25,-12-28,0 0,-1 1,-1-1,0 1,-1 0,-1-1,0 24,-1-14,7 41,27 85,-28-114,-1-1,-2 1,-1 0,-6 57,2-9,2 26,0-86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01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961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52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5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32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10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98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36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0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74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84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45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1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40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4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272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30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2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customXml" Target="../ink/ink5.xml"/><Relationship Id="rId3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3.xm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customXml" Target="../ink/ink9.xml"/><Relationship Id="rId3" Type="http://schemas.openxmlformats.org/officeDocument/2006/relationships/image" Target="../media/image29.png"/><Relationship Id="rId7" Type="http://schemas.openxmlformats.org/officeDocument/2006/relationships/customXml" Target="../ink/ink6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customXml" Target="../ink/ink8.xml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7.xml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2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3">
            <a:extLst>
              <a:ext uri="{FF2B5EF4-FFF2-40B4-BE49-F238E27FC236}">
                <a16:creationId xmlns:a16="http://schemas.microsoft.com/office/drawing/2014/main" id="{BB41B11D-8A7B-ED04-0DA5-F6E11042C02C}"/>
              </a:ext>
            </a:extLst>
          </p:cNvPr>
          <p:cNvSpPr txBox="1"/>
          <p:nvPr/>
        </p:nvSpPr>
        <p:spPr>
          <a:xfrm>
            <a:off x="540857" y="2069110"/>
            <a:ext cx="1111028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Sub-optimally Solving the Multiple Watchman Route Problem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0;p3">
            <a:extLst>
              <a:ext uri="{FF2B5EF4-FFF2-40B4-BE49-F238E27FC236}">
                <a16:creationId xmlns:a16="http://schemas.microsoft.com/office/drawing/2014/main" id="{931F4166-E2B8-CC38-0C1A-A068FD2A1D58}"/>
              </a:ext>
            </a:extLst>
          </p:cNvPr>
          <p:cNvSpPr txBox="1"/>
          <p:nvPr/>
        </p:nvSpPr>
        <p:spPr>
          <a:xfrm>
            <a:off x="649096" y="4104797"/>
            <a:ext cx="10274543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ja-JP" altLang="en-US" sz="1800" b="1" dirty="0">
                <a:solidFill>
                  <a:srgbClr val="C00000"/>
                </a:solidFill>
              </a:rPr>
              <a:t>総合文化研究科</a:t>
            </a:r>
            <a:r>
              <a:rPr lang="ja-JP" altLang="en-US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広域科学専攻修士</a:t>
            </a:r>
            <a:r>
              <a:rPr lang="ja-JP" altLang="en-US" sz="1800" b="1" dirty="0">
                <a:solidFill>
                  <a:srgbClr val="C00000"/>
                </a:solidFill>
              </a:rPr>
              <a:t>二年　福永研究室　</a:t>
            </a:r>
            <a:r>
              <a:rPr lang="ja-JP" altLang="en-US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劉冠廷　</a:t>
            </a:r>
            <a:endParaRPr lang="en-US" altLang="ja-JP" sz="1800" b="1" dirty="0">
              <a:solidFill>
                <a:srgbClr val="C0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FB6E4E-C7A8-BFB3-FC99-8F1E84541D2E}"/>
              </a:ext>
            </a:extLst>
          </p:cNvPr>
          <p:cNvCxnSpPr>
            <a:cxnSpLocks/>
          </p:cNvCxnSpPr>
          <p:nvPr/>
        </p:nvCxnSpPr>
        <p:spPr>
          <a:xfrm>
            <a:off x="649096" y="3687097"/>
            <a:ext cx="6302477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Google Shape;110;p3">
            <a:extLst>
              <a:ext uri="{FF2B5EF4-FFF2-40B4-BE49-F238E27FC236}">
                <a16:creationId xmlns:a16="http://schemas.microsoft.com/office/drawing/2014/main" id="{CA3ED756-8E31-9890-0ACA-16D11762FF34}"/>
              </a:ext>
            </a:extLst>
          </p:cNvPr>
          <p:cNvSpPr txBox="1"/>
          <p:nvPr/>
        </p:nvSpPr>
        <p:spPr>
          <a:xfrm>
            <a:off x="540857" y="1306324"/>
            <a:ext cx="65530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修士</a:t>
            </a:r>
            <a:r>
              <a:rPr lang="ja-JP" altLang="en-US" sz="1800" b="1" dirty="0">
                <a:solidFill>
                  <a:schemeClr val="accent1"/>
                </a:solidFill>
              </a:rPr>
              <a:t>論文発表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616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05505" y="805343"/>
            <a:ext cx="10760893" cy="2616060"/>
            <a:chOff x="73707" y="3832196"/>
            <a:chExt cx="10488766" cy="283394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61563"/>
              <a:chOff x="698090" y="3821072"/>
              <a:chExt cx="3947165" cy="235880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47956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4216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Google Shape;111;p3">
                  <a:extLst>
                    <a:ext uri="{FF2B5EF4-FFF2-40B4-BE49-F238E27FC236}">
                      <a16:creationId xmlns:a16="http://schemas.microsoft.com/office/drawing/2014/main" id="{72F4F1B8-C881-8E21-AF84-508DA83AA33A}"/>
                    </a:ext>
                  </a:extLst>
                </p:cNvPr>
                <p:cNvSpPr txBox="1"/>
                <p:nvPr/>
              </p:nvSpPr>
              <p:spPr>
                <a:xfrm>
                  <a:off x="73707" y="3832196"/>
                  <a:ext cx="10371514" cy="28339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457200" lvl="1">
                    <a:buClr>
                      <a:srgbClr val="C00000"/>
                    </a:buClr>
                    <a:buSzPts val="2800"/>
                  </a:pPr>
                  <a:endParaRPr lang="en-US" altLang="ja-JP" sz="20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Route Repair Level: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Reduce LOS duplication: ??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 use the evaluation function to evaluate the quality of the solution. 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reassign and recalculate new path, repeat until no improvements</a:t>
                  </a:r>
                </a:p>
                <a:p>
                  <a:pPr marL="457200" lvl="1" algn="just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d>
                          <m:dPr>
                            <m:ctrlP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𝒑𝒂𝒕𝒉𝒔</m:t>
                            </m:r>
                          </m:e>
                        </m:d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  <m:d>
                          <m:dPr>
                            <m:ctrlP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𝒑𝒂𝒕𝒉𝒔</m:t>
                            </m:r>
                          </m:e>
                        </m:d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𝒂𝒗𝒆𝒓𝒂𝒈𝒆</m:t>
                        </m:r>
                        <m:d>
                          <m:dPr>
                            <m:ctrlP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𝒑𝒂𝒕𝒉𝒔</m:t>
                            </m:r>
                          </m:e>
                        </m:d>
                      </m:oMath>
                    </m:oMathPara>
                  </a14:m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1" algn="just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𝒑𝒂𝒕𝒉𝒔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𝑴𝑨𝑿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𝑽𝑨𝑹𝑰𝑨𝑵𝑪𝑬</m:t>
                        </m:r>
                      </m:oMath>
                    </m:oMathPara>
                  </a14:m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" name="Google Shape;111;p3">
                  <a:extLst>
                    <a:ext uri="{FF2B5EF4-FFF2-40B4-BE49-F238E27FC236}">
                      <a16:creationId xmlns:a16="http://schemas.microsoft.com/office/drawing/2014/main" id="{72F4F1B8-C881-8E21-AF84-508DA83AA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7" y="3832196"/>
                  <a:ext cx="10371514" cy="28339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Google Shape;111;p3">
            <a:extLst>
              <a:ext uri="{FF2B5EF4-FFF2-40B4-BE49-F238E27FC236}">
                <a16:creationId xmlns:a16="http://schemas.microsoft.com/office/drawing/2014/main" id="{4A2D8BCC-46EF-7E14-0E8E-6353DDB7C283}"/>
              </a:ext>
            </a:extLst>
          </p:cNvPr>
          <p:cNvSpPr txBox="1"/>
          <p:nvPr/>
        </p:nvSpPr>
        <p:spPr>
          <a:xfrm>
            <a:off x="182410" y="712387"/>
            <a:ext cx="104076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chemeClr val="bg1"/>
                </a:solidFill>
              </a:rPr>
              <a:t>2-nd stage: generate-and-repair search</a:t>
            </a:r>
          </a:p>
        </p:txBody>
      </p:sp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71D22BE3-627D-2AA4-FE88-852C5EBBF5C0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58820FB-A2E9-97E0-304B-48A781C1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72" y="3507637"/>
            <a:ext cx="3044351" cy="3117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FB87C3-68B6-0229-C467-0EE60D565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215" y="3507636"/>
            <a:ext cx="3043314" cy="3117182"/>
          </a:xfrm>
          <a:prstGeom prst="rect">
            <a:avLst/>
          </a:prstGeom>
        </p:spPr>
      </p:pic>
      <p:sp>
        <p:nvSpPr>
          <p:cNvPr id="14" name="Google Shape;110;p3">
            <a:extLst>
              <a:ext uri="{FF2B5EF4-FFF2-40B4-BE49-F238E27FC236}">
                <a16:creationId xmlns:a16="http://schemas.microsoft.com/office/drawing/2014/main" id="{1A1F055B-A4BD-1E78-69CB-C056ECC3ED1B}"/>
              </a:ext>
            </a:extLst>
          </p:cNvPr>
          <p:cNvSpPr txBox="1"/>
          <p:nvPr/>
        </p:nvSpPr>
        <p:spPr>
          <a:xfrm>
            <a:off x="-79514" y="4722053"/>
            <a:ext cx="248818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    Initial solution:</a:t>
            </a:r>
          </a:p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       [12,28,9,8]</a:t>
            </a:r>
          </a:p>
        </p:txBody>
      </p:sp>
      <p:sp>
        <p:nvSpPr>
          <p:cNvPr id="16" name="Google Shape;110;p3">
            <a:extLst>
              <a:ext uri="{FF2B5EF4-FFF2-40B4-BE49-F238E27FC236}">
                <a16:creationId xmlns:a16="http://schemas.microsoft.com/office/drawing/2014/main" id="{6C8F8BAF-49F6-7FF1-432B-72FCC06067B4}"/>
              </a:ext>
            </a:extLst>
          </p:cNvPr>
          <p:cNvSpPr txBox="1"/>
          <p:nvPr/>
        </p:nvSpPr>
        <p:spPr>
          <a:xfrm>
            <a:off x="4748767" y="4722052"/>
            <a:ext cx="25841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    repaired result:</a:t>
            </a:r>
          </a:p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       [12,15,9,17]</a:t>
            </a:r>
          </a:p>
        </p:txBody>
      </p:sp>
    </p:spTree>
    <p:extLst>
      <p:ext uri="{BB962C8B-B14F-4D97-AF65-F5344CB8AC3E}">
        <p14:creationId xmlns:p14="http://schemas.microsoft.com/office/powerpoint/2010/main" val="214535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150537" y="821191"/>
            <a:ext cx="5054351" cy="5535159"/>
            <a:chOff x="-532166" y="3900782"/>
            <a:chExt cx="11094639" cy="260169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0659"/>
              <a:chOff x="698090" y="3821072"/>
              <a:chExt cx="3947165" cy="23771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66255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16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-532166" y="3900782"/>
              <a:ext cx="10371514" cy="9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Iterative Repairing Search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50CD6-921E-590D-92D6-18EE8BB2BDA2}"/>
                  </a:ext>
                </a:extLst>
              </p:cNvPr>
              <p:cNvSpPr txBox="1"/>
              <p:nvPr/>
            </p:nvSpPr>
            <p:spPr>
              <a:xfrm>
                <a:off x="253781" y="1697617"/>
                <a:ext cx="529450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zh-CN" sz="1400" dirty="0">
                    <a:solidFill>
                      <a:srgbClr val="C00000"/>
                    </a:solidFill>
                  </a:rPr>
                  <a:t>Process: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1. find edge </a:t>
                </a:r>
                <a14:m>
                  <m:oMath xmlns:m="http://schemas.openxmlformats.org/officeDocument/2006/math">
                    <m:r>
                      <a:rPr lang="en-US" altLang="ja-JP" sz="1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ja-JP" dirty="0">
                    <a:solidFill>
                      <a:srgbClr val="C00000"/>
                    </a:solidFill>
                  </a:rPr>
                  <a:t>at boundary of cluster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𝒄𝒍𝒔𝑨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𝒄𝒍𝒖𝒔𝒕𝒆𝒓</m:t>
                      </m:r>
                      <m:d>
                        <m:dPr>
                          <m:ctrlPr>
                            <a:rPr lang="en-US" altLang="ja-JP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𝒄𝒍𝒔𝑩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𝒄𝒍𝒖𝒔𝒕𝒆𝒓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consider reassign cells from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to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clsB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 </a:t>
                </a:r>
                <a:endParaRPr lang="en-US" altLang="ja-JP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𝒍𝒆𝒏</m:t>
                    </m:r>
                    <m:d>
                      <m:dPr>
                        <m:ctrlP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𝒑𝒂𝒕𝒉</m:t>
                        </m:r>
                        <m:r>
                          <a:rPr lang="en-US" altLang="ja-JP" b="1" i="1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𝒄𝒍𝒔𝑨</m:t>
                        </m:r>
                      </m:e>
                    </m:d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𝒍𝒆𝒏</m:t>
                    </m:r>
                    <m:d>
                      <m:dPr>
                        <m:ctrlP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𝒑𝒂𝒕𝒉</m:t>
                        </m:r>
                        <m:r>
                          <a:rPr lang="en-US" altLang="ja-JP" b="1" i="1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𝒄𝒍𝒔𝑩</m:t>
                        </m:r>
                      </m:e>
                    </m:d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l-GR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2. find 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z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:  cell on path of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nearest to 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x.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b="1" i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50CD6-921E-590D-92D6-18EE8BB2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1" y="1697617"/>
                <a:ext cx="5294501" cy="2031325"/>
              </a:xfrm>
              <a:prstGeom prst="rect">
                <a:avLst/>
              </a:prstGeom>
              <a:blipFill>
                <a:blip r:embed="rId3"/>
                <a:stretch>
                  <a:fillRect t="-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0;p3">
            <a:extLst>
              <a:ext uri="{FF2B5EF4-FFF2-40B4-BE49-F238E27FC236}">
                <a16:creationId xmlns:a16="http://schemas.microsoft.com/office/drawing/2014/main" id="{D58DB9BA-47A0-9076-C4DB-A897043DAECB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F9E5E4-BDAE-390F-FCE9-DF930807D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97" y="292242"/>
            <a:ext cx="2797268" cy="28107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F28E125-4D6A-BFAA-F0B6-C79BFF2A9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300" y="3382748"/>
            <a:ext cx="2797268" cy="29110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C7BE9D9-B5A3-95AC-D92F-1EAB47BAA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965" y="1986603"/>
            <a:ext cx="2871024" cy="2884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CC7BE30-A290-F026-169C-CD8BDD020747}"/>
                  </a:ext>
                </a:extLst>
              </p14:cNvPr>
              <p14:cNvContentPartPr/>
              <p14:nvPr/>
            </p14:nvContentPartPr>
            <p14:xfrm>
              <a:off x="8915040" y="4710616"/>
              <a:ext cx="516960" cy="910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CC7BE30-A290-F026-169C-CD8BDD0207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1400" y="4602616"/>
                <a:ext cx="6246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5683478-F3D3-E09F-CEFB-7A75CBD52F90}"/>
                  </a:ext>
                </a:extLst>
              </p14:cNvPr>
              <p14:cNvContentPartPr/>
              <p14:nvPr/>
            </p14:nvContentPartPr>
            <p14:xfrm>
              <a:off x="7045920" y="3975496"/>
              <a:ext cx="60840" cy="2872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5683478-F3D3-E09F-CEFB-7A75CBD52F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2280" y="3867856"/>
                <a:ext cx="1684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AC6CE7B-0431-0978-30C6-78E234E3D865}"/>
                  </a:ext>
                </a:extLst>
              </p14:cNvPr>
              <p14:cNvContentPartPr/>
              <p14:nvPr/>
            </p14:nvContentPartPr>
            <p14:xfrm>
              <a:off x="7494120" y="4452136"/>
              <a:ext cx="436320" cy="518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AC6CE7B-0431-0978-30C6-78E234E3D8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0120" y="4344496"/>
                <a:ext cx="5439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DFD2C97-5534-E62A-FA0F-C3CCD8F6290B}"/>
                  </a:ext>
                </a:extLst>
              </p14:cNvPr>
              <p14:cNvContentPartPr/>
              <p14:nvPr/>
            </p14:nvContentPartPr>
            <p14:xfrm>
              <a:off x="7970400" y="3687496"/>
              <a:ext cx="42840" cy="4064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DFD2C97-5534-E62A-FA0F-C3CCD8F629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6400" y="3579496"/>
                <a:ext cx="150480" cy="622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Google Shape;110;p3">
            <a:extLst>
              <a:ext uri="{FF2B5EF4-FFF2-40B4-BE49-F238E27FC236}">
                <a16:creationId xmlns:a16="http://schemas.microsoft.com/office/drawing/2014/main" id="{B9FB0D9B-AD51-AB90-5142-E3474ABBBB08}"/>
              </a:ext>
            </a:extLst>
          </p:cNvPr>
          <p:cNvSpPr txBox="1"/>
          <p:nvPr/>
        </p:nvSpPr>
        <p:spPr>
          <a:xfrm>
            <a:off x="6202033" y="2990728"/>
            <a:ext cx="25841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figure 1</a:t>
            </a:r>
          </a:p>
        </p:txBody>
      </p:sp>
      <p:sp>
        <p:nvSpPr>
          <p:cNvPr id="12" name="Google Shape;110;p3">
            <a:extLst>
              <a:ext uri="{FF2B5EF4-FFF2-40B4-BE49-F238E27FC236}">
                <a16:creationId xmlns:a16="http://schemas.microsoft.com/office/drawing/2014/main" id="{7391F267-4DA5-045A-F88A-1461C72222DC}"/>
              </a:ext>
            </a:extLst>
          </p:cNvPr>
          <p:cNvSpPr txBox="1"/>
          <p:nvPr/>
        </p:nvSpPr>
        <p:spPr>
          <a:xfrm>
            <a:off x="6202033" y="6178010"/>
            <a:ext cx="25841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figure 2</a:t>
            </a:r>
          </a:p>
        </p:txBody>
      </p:sp>
      <p:sp>
        <p:nvSpPr>
          <p:cNvPr id="13" name="Google Shape;110;p3">
            <a:extLst>
              <a:ext uri="{FF2B5EF4-FFF2-40B4-BE49-F238E27FC236}">
                <a16:creationId xmlns:a16="http://schemas.microsoft.com/office/drawing/2014/main" id="{7B7AED1C-7283-C122-561A-DB7C8D64A90F}"/>
              </a:ext>
            </a:extLst>
          </p:cNvPr>
          <p:cNvSpPr txBox="1"/>
          <p:nvPr/>
        </p:nvSpPr>
        <p:spPr>
          <a:xfrm>
            <a:off x="9024406" y="4918796"/>
            <a:ext cx="25841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7736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150537" y="821191"/>
            <a:ext cx="5054351" cy="5535159"/>
            <a:chOff x="-532166" y="3900782"/>
            <a:chExt cx="11094639" cy="260169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0659"/>
              <a:chOff x="698090" y="3821072"/>
              <a:chExt cx="3947165" cy="23771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66255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16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-532166" y="3900782"/>
              <a:ext cx="10371514" cy="9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Iterative Repairing Search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50CD6-921E-590D-92D6-18EE8BB2BDA2}"/>
                  </a:ext>
                </a:extLst>
              </p:cNvPr>
              <p:cNvSpPr txBox="1"/>
              <p:nvPr/>
            </p:nvSpPr>
            <p:spPr>
              <a:xfrm>
                <a:off x="253781" y="1697617"/>
                <a:ext cx="5294501" cy="4903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zh-CN" sz="1400" dirty="0">
                    <a:solidFill>
                      <a:srgbClr val="C00000"/>
                    </a:solidFill>
                  </a:rPr>
                  <a:t>Process: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1. find edge </a:t>
                </a:r>
                <a14:m>
                  <m:oMath xmlns:m="http://schemas.openxmlformats.org/officeDocument/2006/math">
                    <m:r>
                      <a:rPr lang="en-US" altLang="ja-JP" sz="1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ja-JP" dirty="0">
                    <a:solidFill>
                      <a:srgbClr val="C00000"/>
                    </a:solidFill>
                  </a:rPr>
                  <a:t>at the boundary of cluster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𝒄𝒍𝒔𝑨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𝒄𝒍𝒖𝒔𝒕𝒆𝒓</m:t>
                      </m:r>
                      <m:d>
                        <m:dPr>
                          <m:ctrlPr>
                            <a:rPr lang="en-US" altLang="ja-JP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𝒄𝒍𝒔𝑩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𝒄𝒍𝒖𝒔𝒕𝒆𝒓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4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consider reassign cells from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to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clsB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. 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ensure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𝒍𝒆𝒏</m:t>
                    </m:r>
                    <m:d>
                      <m:dPr>
                        <m:ctrlP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𝒑𝒂𝒕𝒉</m:t>
                        </m:r>
                        <m:r>
                          <a:rPr lang="en-US" altLang="ja-JP" b="1" i="1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𝒄𝒍𝒔𝑨</m:t>
                        </m:r>
                      </m:e>
                    </m:d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𝒍𝒆𝒏</m:t>
                    </m:r>
                    <m:d>
                      <m:dPr>
                        <m:ctrlP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𝒑𝒂𝒕𝒉</m:t>
                        </m:r>
                        <m:r>
                          <a:rPr lang="en-US" altLang="ja-JP" b="1" i="1" baseline="-25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𝒄𝒍𝒔𝑩</m:t>
                        </m:r>
                      </m:e>
                    </m:d>
                    <m:r>
                      <a:rPr lang="en-US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l-GR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2. find 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z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: the cell on the path of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nearest to 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x.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b="1" i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𝒏𝒆𝒆𝒅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𝑨𝑷𝑺𝑷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𝑹𝒆𝒍𝒂𝒕𝒊𝒗𝒆𝑪𝒆𝒍𝒍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zh-CN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𝑨𝑷𝑺𝑷</m:t>
                      </m:r>
                      <m:d>
                        <m:dPr>
                          <m:ctrlP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shorests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br>
                  <a:rPr lang="en-US" altLang="ja-JP" sz="1400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endParaRPr lang="en-US" altLang="ja-JP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𝑹𝒆𝒍𝒂𝒕𝒊𝒗𝒆</m:t>
                      </m:r>
                      <m:r>
                        <a:rPr lang="en-US" altLang="ja-JP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𝑪𝒆𝒍𝒍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cells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need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</m:oMath>
                  </m:oMathPara>
                </a14:m>
                <a:endParaRPr lang="en-US" altLang="ja-JP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reassigned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ja-JP" altLang="en-US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reassigned</m:t>
                      </m:r>
                    </m:oMath>
                  </m:oMathPara>
                </a14:m>
                <a:endParaRPr lang="en-US" altLang="ja-JP" sz="1200" b="1" i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𝑹𝒆𝒍𝒂𝒕𝒊𝒗𝒆𝑪𝒆𝒍𝒍</m:t>
                    </m:r>
                    <m:d>
                      <m:dPr>
                        <m:ctrlPr>
                          <a:rPr lang="en-US" altLang="ja-JP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ja-JP" b="1" dirty="0">
                    <a:solidFill>
                      <a:srgbClr val="C00000"/>
                    </a:solidFill>
                  </a:rPr>
                  <a:t>: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if remove </a:t>
                </a:r>
                <a:r>
                  <a:rPr lang="en-US" altLang="ja-JP" b="1" i="1" dirty="0">
                    <a:solidFill>
                      <a:srgbClr val="C00000"/>
                    </a:solidFill>
                  </a:rPr>
                  <a:t>z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from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has no influence on connectivity of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clsA</a:t>
                </a:r>
                <a:endParaRPr lang="en-US" altLang="ja-JP" b="1" i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）</a:t>
                </a:r>
                <a:r>
                  <a:rPr lang="en-US" altLang="ja-JP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𝑹𝒆𝒍𝒂𝒕𝒊𝒗𝒆𝑪𝒆𝒍𝒍</m:t>
                    </m:r>
                    <m:d>
                      <m:dPr>
                        <m:ctrlPr>
                          <a:rPr lang="en-US" altLang="ja-JP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subpath</m:t>
                    </m:r>
                    <m:r>
                      <a:rPr lang="en-US" altLang="ja-JP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𝒑𝒂𝒕𝒉</m:t>
                    </m:r>
                    <m:r>
                      <a:rPr lang="en-US" altLang="ja-JP" b="1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𝒄𝒍𝒔𝑨</m:t>
                    </m:r>
                  </m:oMath>
                </a14:m>
                <a:endParaRPr lang="en-US" altLang="ja-JP" b="1" baseline="-250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	(1) z occurs once: remainder of path after z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	(2) z occurs multiple times: </a:t>
                </a:r>
                <a:r>
                  <a:rPr lang="en-US" altLang="ja-JP" dirty="0" err="1">
                    <a:solidFill>
                      <a:srgbClr val="C00000"/>
                    </a:solidFill>
                  </a:rPr>
                  <a:t>subpath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of </a:t>
                </a:r>
                <a:r>
                  <a:rPr lang="en-US" altLang="ja-JP" dirty="0" err="1">
                    <a:solidFill>
                      <a:srgbClr val="C00000"/>
                    </a:solidFill>
                  </a:rPr>
                  <a:t>path</a:t>
                </a:r>
                <a:r>
                  <a:rPr lang="en-US" altLang="ja-JP" baseline="-25000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	between 2 furthest z instances apart in </a:t>
                </a:r>
                <a:r>
                  <a:rPr lang="en-US" altLang="ja-JP" dirty="0" err="1">
                    <a:solidFill>
                      <a:srgbClr val="C00000"/>
                    </a:solidFill>
                  </a:rPr>
                  <a:t>path</a:t>
                </a:r>
                <a:r>
                  <a:rPr lang="en-US" altLang="ja-JP" baseline="-25000" dirty="0" err="1">
                    <a:solidFill>
                      <a:srgbClr val="C00000"/>
                    </a:solidFill>
                  </a:rPr>
                  <a:t>clsA</a:t>
                </a:r>
                <a:endParaRPr lang="en-US" altLang="ja-JP" baseline="-250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baseline="-250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baseline="-250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4. outliers: </a:t>
                </a:r>
                <a:r>
                  <a:rPr lang="en-US" altLang="ja-JP" b="1" i="1" dirty="0" err="1">
                    <a:solidFill>
                      <a:srgbClr val="C00000"/>
                    </a:solidFill>
                  </a:rPr>
                  <a:t>path</a:t>
                </a:r>
                <a:r>
                  <a:rPr lang="en-US" altLang="ja-JP" b="1" i="1" baseline="-25000" dirty="0" err="1">
                    <a:solidFill>
                      <a:srgbClr val="C00000"/>
                    </a:solidFill>
                  </a:rPr>
                  <a:t>clsA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can’t “see” after assignment.</a:t>
                </a:r>
                <a:endParaRPr lang="en-US" altLang="ja-JP" b="1" i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50CD6-921E-590D-92D6-18EE8BB2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1" y="1697617"/>
                <a:ext cx="5294501" cy="4903907"/>
              </a:xfrm>
              <a:prstGeom prst="rect">
                <a:avLst/>
              </a:prstGeom>
              <a:blipFill>
                <a:blip r:embed="rId3"/>
                <a:stretch>
                  <a:fillRect t="-1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0;p3">
            <a:extLst>
              <a:ext uri="{FF2B5EF4-FFF2-40B4-BE49-F238E27FC236}">
                <a16:creationId xmlns:a16="http://schemas.microsoft.com/office/drawing/2014/main" id="{D58DB9BA-47A0-9076-C4DB-A897043DAECB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F9E5E4-BDAE-390F-FCE9-DF930807D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97" y="292242"/>
            <a:ext cx="2797268" cy="28107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F28E125-4D6A-BFAA-F0B6-C79BFF2A9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300" y="3382748"/>
            <a:ext cx="2797268" cy="29110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C7BE9D9-B5A3-95AC-D92F-1EAB47BAA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965" y="1986603"/>
            <a:ext cx="2871024" cy="2884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CC7BE30-A290-F026-169C-CD8BDD020747}"/>
                  </a:ext>
                </a:extLst>
              </p14:cNvPr>
              <p14:cNvContentPartPr/>
              <p14:nvPr/>
            </p14:nvContentPartPr>
            <p14:xfrm>
              <a:off x="8915040" y="4710616"/>
              <a:ext cx="516960" cy="910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CC7BE30-A290-F026-169C-CD8BDD0207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1400" y="4602616"/>
                <a:ext cx="6246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5683478-F3D3-E09F-CEFB-7A75CBD52F90}"/>
                  </a:ext>
                </a:extLst>
              </p14:cNvPr>
              <p14:cNvContentPartPr/>
              <p14:nvPr/>
            </p14:nvContentPartPr>
            <p14:xfrm>
              <a:off x="7045920" y="3975496"/>
              <a:ext cx="60840" cy="2872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5683478-F3D3-E09F-CEFB-7A75CBD52F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2280" y="3867856"/>
                <a:ext cx="1684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AC6CE7B-0431-0978-30C6-78E234E3D865}"/>
                  </a:ext>
                </a:extLst>
              </p14:cNvPr>
              <p14:cNvContentPartPr/>
              <p14:nvPr/>
            </p14:nvContentPartPr>
            <p14:xfrm>
              <a:off x="7494120" y="4452136"/>
              <a:ext cx="436320" cy="518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AC6CE7B-0431-0978-30C6-78E234E3D8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0120" y="4344496"/>
                <a:ext cx="5439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DFD2C97-5534-E62A-FA0F-C3CCD8F6290B}"/>
                  </a:ext>
                </a:extLst>
              </p14:cNvPr>
              <p14:cNvContentPartPr/>
              <p14:nvPr/>
            </p14:nvContentPartPr>
            <p14:xfrm>
              <a:off x="7970400" y="3687496"/>
              <a:ext cx="42840" cy="4064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DFD2C97-5534-E62A-FA0F-C3CCD8F629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6400" y="3579496"/>
                <a:ext cx="150480" cy="622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Google Shape;110;p3">
            <a:extLst>
              <a:ext uri="{FF2B5EF4-FFF2-40B4-BE49-F238E27FC236}">
                <a16:creationId xmlns:a16="http://schemas.microsoft.com/office/drawing/2014/main" id="{B9FB0D9B-AD51-AB90-5142-E3474ABBBB08}"/>
              </a:ext>
            </a:extLst>
          </p:cNvPr>
          <p:cNvSpPr txBox="1"/>
          <p:nvPr/>
        </p:nvSpPr>
        <p:spPr>
          <a:xfrm>
            <a:off x="6202033" y="2990728"/>
            <a:ext cx="25841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figure 1</a:t>
            </a:r>
          </a:p>
        </p:txBody>
      </p:sp>
      <p:sp>
        <p:nvSpPr>
          <p:cNvPr id="12" name="Google Shape;110;p3">
            <a:extLst>
              <a:ext uri="{FF2B5EF4-FFF2-40B4-BE49-F238E27FC236}">
                <a16:creationId xmlns:a16="http://schemas.microsoft.com/office/drawing/2014/main" id="{7391F267-4DA5-045A-F88A-1461C72222DC}"/>
              </a:ext>
            </a:extLst>
          </p:cNvPr>
          <p:cNvSpPr txBox="1"/>
          <p:nvPr/>
        </p:nvSpPr>
        <p:spPr>
          <a:xfrm>
            <a:off x="6202033" y="6178010"/>
            <a:ext cx="25841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figure 2</a:t>
            </a:r>
          </a:p>
        </p:txBody>
      </p:sp>
      <p:sp>
        <p:nvSpPr>
          <p:cNvPr id="13" name="Google Shape;110;p3">
            <a:extLst>
              <a:ext uri="{FF2B5EF4-FFF2-40B4-BE49-F238E27FC236}">
                <a16:creationId xmlns:a16="http://schemas.microsoft.com/office/drawing/2014/main" id="{7B7AED1C-7283-C122-561A-DB7C8D64A90F}"/>
              </a:ext>
            </a:extLst>
          </p:cNvPr>
          <p:cNvSpPr txBox="1"/>
          <p:nvPr/>
        </p:nvSpPr>
        <p:spPr>
          <a:xfrm>
            <a:off x="9024406" y="4918796"/>
            <a:ext cx="25841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70724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31303" y="908745"/>
            <a:ext cx="10737798" cy="5447605"/>
            <a:chOff x="96218" y="3941935"/>
            <a:chExt cx="10466255" cy="25605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0659"/>
              <a:chOff x="698090" y="3821072"/>
              <a:chExt cx="3947165" cy="23771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66255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96218" y="3941935"/>
              <a:ext cx="10371514" cy="9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Iterative Repairing Search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7F773D30-301B-86C2-65A1-DE6093D3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77" y="1783684"/>
            <a:ext cx="4473449" cy="4508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50CD6-921E-590D-92D6-18EE8BB2BDA2}"/>
                  </a:ext>
                </a:extLst>
              </p:cNvPr>
              <p:cNvSpPr txBox="1"/>
              <p:nvPr/>
            </p:nvSpPr>
            <p:spPr>
              <a:xfrm>
                <a:off x="231303" y="1851625"/>
                <a:ext cx="529450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ja-JP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altLang="ja-JP" sz="14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altLang="ja-JP" sz="14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cells</m:t>
                      </m:r>
                      <m:r>
                        <m:rPr>
                          <m:nor/>
                        </m:rPr>
                        <a:rPr lang="en-US" altLang="ja-JP" sz="14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14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en-US" altLang="ja-JP" sz="14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en-US" altLang="ja-JP" sz="14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m:rPr>
                          <m:nor/>
                        </m:rPr>
                        <a:rPr lang="en-US" altLang="ja-JP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gap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ignored</m:t>
                      </m:r>
                    </m:oMath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priority</m:t>
                      </m:r>
                      <m: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queue</m:t>
                      </m:r>
                    </m:oMath>
                    <m:oMath xmlns:m="http://schemas.openxmlformats.org/officeDocument/2006/math"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𝒔𝒕𝒂𝒓𝒕𝒔</m:t>
                      </m:r>
                      <m:r>
                        <a:rPr lang="en-US" altLang="ja-JP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1400" b="1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1400" b="1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ja-JP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𝒔𝒌</m:t>
                          </m:r>
                        </m:e>
                      </m:d>
                    </m:oMath>
                  </m:oMathPara>
                </a14:m>
                <a:br>
                  <a:rPr lang="en-US" altLang="ja-JP" sz="14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ja-JP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altLang="ja-JP" sz="1400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ν</a:t>
                </a:r>
                <a:endParaRPr lang="en-US" altLang="ja-JP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400" b="1" dirty="0">
                    <a:solidFill>
                      <a:srgbClr val="C0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shortest</m:t>
                    </m:r>
                    <m: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between</m:t>
                    </m:r>
                    <m: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14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400" b="1" i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400" b="1" i="1" dirty="0">
                    <a:solidFill>
                      <a:srgbClr val="C0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750CD6-921E-590D-92D6-18EE8BB2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03" y="1851625"/>
                <a:ext cx="5294501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10;p3">
            <a:extLst>
              <a:ext uri="{FF2B5EF4-FFF2-40B4-BE49-F238E27FC236}">
                <a16:creationId xmlns:a16="http://schemas.microsoft.com/office/drawing/2014/main" id="{D58DB9BA-47A0-9076-C4DB-A897043DAECB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38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</a:rPr>
              <a:t>Experiment Results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11;p3">
            <a:extLst>
              <a:ext uri="{FF2B5EF4-FFF2-40B4-BE49-F238E27FC236}">
                <a16:creationId xmlns:a16="http://schemas.microsoft.com/office/drawing/2014/main" id="{058A6C34-2F58-2D43-1983-A544E541C291}"/>
              </a:ext>
            </a:extLst>
          </p:cNvPr>
          <p:cNvSpPr txBox="1"/>
          <p:nvPr/>
        </p:nvSpPr>
        <p:spPr>
          <a:xfrm>
            <a:off x="0" y="624141"/>
            <a:ext cx="104076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2000" b="1" dirty="0">
              <a:solidFill>
                <a:schemeClr val="tx1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2000" b="1" dirty="0">
                <a:solidFill>
                  <a:srgbClr val="C00000"/>
                </a:solidFill>
              </a:rPr>
              <a:t>Exploration of Proposed Efficiency Improvements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36236F-8B80-9FF7-93E6-A5C2C862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61" y="3298822"/>
            <a:ext cx="2843626" cy="3057528"/>
          </a:xfrm>
          <a:prstGeom prst="rect">
            <a:avLst/>
          </a:prstGeom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A33F647-8118-3477-1447-A6A50430B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188335"/>
              </p:ext>
            </p:extLst>
          </p:nvPr>
        </p:nvGraphicFramePr>
        <p:xfrm>
          <a:off x="4154555" y="1314210"/>
          <a:ext cx="6253071" cy="261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CB3DADDE-62BB-680E-603B-1963AD543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797143"/>
              </p:ext>
            </p:extLst>
          </p:nvPr>
        </p:nvGraphicFramePr>
        <p:xfrm>
          <a:off x="5136411" y="3924535"/>
          <a:ext cx="6217389" cy="261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9FD94FC-9A36-9237-6C06-C95A67E87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" y="2390809"/>
            <a:ext cx="4215177" cy="688721"/>
          </a:xfrm>
          <a:prstGeom prst="rect">
            <a:avLst/>
          </a:prstGeom>
        </p:spPr>
      </p:pic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ACB6AC0-15F6-E421-BD34-56D87A322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312207"/>
              </p:ext>
            </p:extLst>
          </p:nvPr>
        </p:nvGraphicFramePr>
        <p:xfrm>
          <a:off x="3146090" y="4223454"/>
          <a:ext cx="2085937" cy="2295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759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</a:rPr>
              <a:t>Experiment Results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11;p3">
                <a:extLst>
                  <a:ext uri="{FF2B5EF4-FFF2-40B4-BE49-F238E27FC236}">
                    <a16:creationId xmlns:a16="http://schemas.microsoft.com/office/drawing/2014/main" id="{058A6C34-2F58-2D43-1983-A544E541C291}"/>
                  </a:ext>
                </a:extLst>
              </p:cNvPr>
              <p:cNvSpPr txBox="1"/>
              <p:nvPr/>
            </p:nvSpPr>
            <p:spPr>
              <a:xfrm>
                <a:off x="-69574" y="764067"/>
                <a:ext cx="10407626" cy="16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>
                  <a:buClr>
                    <a:srgbClr val="C00000"/>
                  </a:buClr>
                  <a:buSzPts val="2800"/>
                </a:pPr>
                <a:endParaRPr lang="en-US" altLang="ja-JP" sz="20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2000" b="1" dirty="0">
                    <a:solidFill>
                      <a:srgbClr val="C00000"/>
                    </a:solidFill>
                  </a:rPr>
                  <a:t>Comparison with Baseline on Small Maps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20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𝒃𝒂𝒔𝒆𝒍𝒊𝒏𝒆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ja-JP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altLang="ja-JP" sz="2000" b="1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000" b="1" i="1" baseline="30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𝐨𝐩𝐭𝐢𝐦𝐚𝐥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𝐬𝐨𝐥𝐮𝐭𝐢𝐨𝐧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𝐖𝐑𝐏</m:t>
                    </m:r>
                  </m:oMath>
                </a14:m>
                <a:endParaRPr lang="en-US" altLang="ja-JP" sz="20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20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Google Shape;111;p3">
                <a:extLst>
                  <a:ext uri="{FF2B5EF4-FFF2-40B4-BE49-F238E27FC236}">
                    <a16:creationId xmlns:a16="http://schemas.microsoft.com/office/drawing/2014/main" id="{058A6C34-2F58-2D43-1983-A544E541C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74" y="764067"/>
                <a:ext cx="10407626" cy="1680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B36236F-8B80-9FF7-93E6-A5C2C862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758" y="865086"/>
            <a:ext cx="2655964" cy="28557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69B5AC-0123-E4BC-9428-C700D6E0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793" y="3720835"/>
            <a:ext cx="2621781" cy="27829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CFCA15-6C1D-48AD-5E3E-DD14D5FC2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39" y="2232344"/>
            <a:ext cx="5722723" cy="4255853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89214F97-2DA5-E562-295E-0A4B9216C288}"/>
              </a:ext>
            </a:extLst>
          </p:cNvPr>
          <p:cNvSpPr txBox="1"/>
          <p:nvPr/>
        </p:nvSpPr>
        <p:spPr>
          <a:xfrm>
            <a:off x="580891" y="6470917"/>
            <a:ext cx="5562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Exp.</a:t>
            </a:r>
            <a:r>
              <a:rPr lang="zh-CN" altLang="en-US" sz="1100" dirty="0"/>
              <a:t>：</a:t>
            </a:r>
            <a:r>
              <a:rPr lang="en-US" altLang="zh-CN" sz="1100" dirty="0"/>
              <a:t>the number of node expansion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184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</a:rPr>
              <a:t>Experiment Results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11;p3">
            <a:extLst>
              <a:ext uri="{FF2B5EF4-FFF2-40B4-BE49-F238E27FC236}">
                <a16:creationId xmlns:a16="http://schemas.microsoft.com/office/drawing/2014/main" id="{058A6C34-2F58-2D43-1983-A544E541C291}"/>
              </a:ext>
            </a:extLst>
          </p:cNvPr>
          <p:cNvSpPr txBox="1"/>
          <p:nvPr/>
        </p:nvSpPr>
        <p:spPr>
          <a:xfrm>
            <a:off x="9939" y="865086"/>
            <a:ext cx="104076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20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2000" b="1" dirty="0">
                <a:solidFill>
                  <a:srgbClr val="C00000"/>
                </a:solidFill>
              </a:rPr>
              <a:t>Exploration of Weighted A* search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FA7E3FD-85BF-071A-9E4C-E5C81010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068215"/>
            <a:ext cx="10639500" cy="33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3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</a:rPr>
              <a:t>Experiment Results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11;p3">
            <a:extLst>
              <a:ext uri="{FF2B5EF4-FFF2-40B4-BE49-F238E27FC236}">
                <a16:creationId xmlns:a16="http://schemas.microsoft.com/office/drawing/2014/main" id="{058A6C34-2F58-2D43-1983-A544E541C291}"/>
              </a:ext>
            </a:extLst>
          </p:cNvPr>
          <p:cNvSpPr txBox="1"/>
          <p:nvPr/>
        </p:nvSpPr>
        <p:spPr>
          <a:xfrm>
            <a:off x="9939" y="865086"/>
            <a:ext cx="104076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20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2000" b="1" dirty="0">
                <a:solidFill>
                  <a:srgbClr val="C00000"/>
                </a:solidFill>
              </a:rPr>
              <a:t>Exploration of Weighted A* search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992B9-9CB4-1173-8A6D-D3360CE2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" y="1946607"/>
            <a:ext cx="10749213" cy="35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85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/>
                </a:solidFill>
              </a:rPr>
              <a:t>Experiment Results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11;p3">
            <a:extLst>
              <a:ext uri="{FF2B5EF4-FFF2-40B4-BE49-F238E27FC236}">
                <a16:creationId xmlns:a16="http://schemas.microsoft.com/office/drawing/2014/main" id="{058A6C34-2F58-2D43-1983-A544E541C291}"/>
              </a:ext>
            </a:extLst>
          </p:cNvPr>
          <p:cNvSpPr txBox="1"/>
          <p:nvPr/>
        </p:nvSpPr>
        <p:spPr>
          <a:xfrm>
            <a:off x="0" y="865086"/>
            <a:ext cx="1040762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2000" b="1" dirty="0">
              <a:solidFill>
                <a:schemeClr val="tx1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2000" b="1" dirty="0">
                <a:solidFill>
                  <a:srgbClr val="C00000"/>
                </a:solidFill>
              </a:rPr>
              <a:t>Comparison with Baseline on Larger Maps</a:t>
            </a:r>
          </a:p>
          <a:p>
            <a:pPr marL="457200" lvl="2">
              <a:buClr>
                <a:srgbClr val="C00000"/>
              </a:buClr>
              <a:buSzPts val="2800"/>
            </a:pP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62ED73-1EE3-B06A-71D2-A4F57CE4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80" y="369803"/>
            <a:ext cx="2740839" cy="2953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74E00B-C732-16B9-E49E-7CF6BBCF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092" y="3429000"/>
            <a:ext cx="2740839" cy="3039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972C76-F34E-1B97-A511-F4017CD32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40" y="1676222"/>
            <a:ext cx="5049611" cy="1230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0D3EC0-E95B-1C21-ADA7-A55D0C3CA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41" y="2956107"/>
            <a:ext cx="6636234" cy="32795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62D0EB-6FB2-6E63-A351-F4913F4A30B2}"/>
              </a:ext>
            </a:extLst>
          </p:cNvPr>
          <p:cNvSpPr txBox="1"/>
          <p:nvPr/>
        </p:nvSpPr>
        <p:spPr>
          <a:xfrm>
            <a:off x="580891" y="6470917"/>
            <a:ext cx="5562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Exp.</a:t>
            </a:r>
            <a:r>
              <a:rPr lang="zh-CN" altLang="en-US" sz="1100" dirty="0"/>
              <a:t>：</a:t>
            </a:r>
            <a:r>
              <a:rPr lang="en-US" altLang="zh-CN" sz="1100" dirty="0"/>
              <a:t>the number of node expansion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696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EC391D7-8FD1-F288-B400-7C85BFAC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A556BB6-7A88-EEB8-9AAF-07CC5C3A5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Contributions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Future work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0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398295" y="291963"/>
            <a:ext cx="9188075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ja-JP" sz="3200" b="1" dirty="0">
                <a:solidFill>
                  <a:schemeClr val="accent1"/>
                </a:solidFill>
              </a:rPr>
              <a:t>Introduction</a:t>
            </a:r>
            <a:endParaRPr lang="ja-JP" altLang="en-US" sz="3200" b="1" dirty="0">
              <a:solidFill>
                <a:schemeClr val="accent1"/>
              </a:solidFill>
            </a:endParaRPr>
          </a:p>
          <a:p>
            <a:pPr lvl="0"/>
            <a:endParaRPr lang="ja-JP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61FDC-22BC-E61F-86F0-8FD48F62D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2290618"/>
            <a:ext cx="5758066" cy="38280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737469-7FAE-BC09-296D-1545F083D4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2" t="1714" r="4139"/>
          <a:stretch/>
        </p:blipFill>
        <p:spPr>
          <a:xfrm>
            <a:off x="7520704" y="2185480"/>
            <a:ext cx="1089896" cy="39331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2C5DD7-6831-64C1-CEC4-4D435650A9A4}"/>
              </a:ext>
            </a:extLst>
          </p:cNvPr>
          <p:cNvSpPr txBox="1"/>
          <p:nvPr/>
        </p:nvSpPr>
        <p:spPr>
          <a:xfrm>
            <a:off x="533401" y="6356350"/>
            <a:ext cx="5562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URL</a:t>
            </a:r>
            <a:r>
              <a:rPr lang="zh-CN" altLang="en-US" sz="1000" dirty="0"/>
              <a:t>：https://www.metmuseum.org/de-de/visit</a:t>
            </a: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0906E3BC-B1FE-B7FB-B404-FF35794EF687}"/>
              </a:ext>
            </a:extLst>
          </p:cNvPr>
          <p:cNvSpPr/>
          <p:nvPr/>
        </p:nvSpPr>
        <p:spPr>
          <a:xfrm>
            <a:off x="533401" y="990239"/>
            <a:ext cx="6670753" cy="1077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2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110;p3">
            <a:extLst>
              <a:ext uri="{FF2B5EF4-FFF2-40B4-BE49-F238E27FC236}">
                <a16:creationId xmlns:a16="http://schemas.microsoft.com/office/drawing/2014/main" id="{F2AFD658-F038-3017-24AE-74BC8BD9D54F}"/>
              </a:ext>
            </a:extLst>
          </p:cNvPr>
          <p:cNvSpPr txBox="1"/>
          <p:nvPr/>
        </p:nvSpPr>
        <p:spPr>
          <a:xfrm>
            <a:off x="378284" y="221757"/>
            <a:ext cx="67679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Future Work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510D46-8D4F-48AE-9991-FDCB0D495DFB}"/>
              </a:ext>
            </a:extLst>
          </p:cNvPr>
          <p:cNvSpPr/>
          <p:nvPr/>
        </p:nvSpPr>
        <p:spPr>
          <a:xfrm>
            <a:off x="378284" y="1013852"/>
            <a:ext cx="10316220" cy="2772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572DD-D4A0-B97D-5D7B-E773B691260F}"/>
              </a:ext>
            </a:extLst>
          </p:cNvPr>
          <p:cNvSpPr txBox="1"/>
          <p:nvPr/>
        </p:nvSpPr>
        <p:spPr>
          <a:xfrm>
            <a:off x="102752" y="1013851"/>
            <a:ext cx="97767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1. New evaluation function for the </a:t>
            </a:r>
            <a:r>
              <a:rPr lang="en-US" altLang="ja-JP" sz="1800" b="1" dirty="0" err="1">
                <a:solidFill>
                  <a:srgbClr val="C00000"/>
                </a:solidFill>
              </a:rPr>
              <a:t>MinSum</a:t>
            </a:r>
            <a:r>
              <a:rPr lang="en-US" altLang="ja-JP" sz="1800" b="1" dirty="0">
                <a:solidFill>
                  <a:srgbClr val="C00000"/>
                </a:solidFill>
              </a:rPr>
              <a:t> criterion</a:t>
            </a:r>
          </a:p>
          <a:p>
            <a:pPr marL="457200" lvl="2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2. Improvement of  the conditions for expanding new nodes In iterative repairing</a:t>
            </a: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algorithm</a:t>
            </a:r>
          </a:p>
          <a:p>
            <a:pPr marL="457200" lvl="2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rgbClr val="C00000"/>
                </a:solidFill>
              </a:rPr>
              <a:t>3. Guarantee of robustness of our method</a:t>
            </a:r>
          </a:p>
          <a:p>
            <a:pPr marL="457200" lvl="2">
              <a:buClr>
                <a:srgbClr val="C00000"/>
              </a:buClr>
              <a:buSzPts val="2800"/>
            </a:pPr>
            <a:br>
              <a:rPr lang="en-US" altLang="ja-JP" b="1" dirty="0">
                <a:solidFill>
                  <a:srgbClr val="C00000"/>
                </a:solidFill>
                <a:latin typeface="Cambria Math" panose="02040503050406030204" pitchFamily="18" charset="0"/>
              </a:rPr>
            </a:br>
            <a:endParaRPr lang="en-US" altLang="ja-JP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-23175" y="868986"/>
            <a:ext cx="5102071" cy="5337639"/>
            <a:chOff x="-394903" y="3922684"/>
            <a:chExt cx="10957376" cy="258455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85420"/>
              <a:chOff x="698090" y="3821072"/>
              <a:chExt cx="3947165" cy="238166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70817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-394903" y="3922684"/>
              <a:ext cx="10371514" cy="581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Efficiency Improved measures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ja-JP" altLang="en-US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F33C5-6AF7-7E46-E4D5-61BF40D158D3}"/>
                  </a:ext>
                </a:extLst>
              </p:cNvPr>
              <p:cNvSpPr txBox="1"/>
              <p:nvPr/>
            </p:nvSpPr>
            <p:spPr>
              <a:xfrm>
                <a:off x="0" y="1814856"/>
                <a:ext cx="5078896" cy="4616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400" dirty="0">
                    <a:solidFill>
                      <a:srgbClr val="C00000"/>
                    </a:solidFill>
                  </a:rPr>
                  <a:t>1. Hash Table Structure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400" dirty="0">
                    <a:solidFill>
                      <a:srgbClr val="C00000"/>
                    </a:solidFill>
                  </a:rPr>
                  <a:t>	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1) Skipping nodes that have already occurred</a:t>
                </a:r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	2) Storage of existing paths for reuse. 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	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400" dirty="0">
                    <a:solidFill>
                      <a:srgbClr val="C00000"/>
                    </a:solidFill>
                  </a:rPr>
                  <a:t>2.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Pre-pruning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1400" dirty="0">
                    <a:solidFill>
                      <a:srgbClr val="C00000"/>
                    </a:solidFill>
                  </a:rPr>
                  <a:t>Prevent the generation of a node with poor solution quality.</a:t>
                </a:r>
                <a:endParaRPr lang="en-US" altLang="ja-JP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ja-JP" sz="1400" dirty="0">
                    <a:solidFill>
                      <a:srgbClr val="C00000"/>
                    </a:solidFill>
                  </a:rPr>
                  <a:t>redict the solution quality (the value of evaluation function </a:t>
                </a:r>
                <a14:m>
                  <m:oMath xmlns:m="http://schemas.openxmlformats.org/officeDocument/2006/math">
                    <m:r>
                      <a:rPr lang="en-US" altLang="ja-JP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ja-JP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ja-JP" sz="1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ja-JP" sz="1400" dirty="0">
                    <a:solidFill>
                      <a:srgbClr val="C00000"/>
                    </a:solidFill>
                  </a:rPr>
                  <a:t>after the assignment operation and compare it with the original one to determine whether to retain the node.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4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D</a:t>
                </a:r>
                <a:r>
                  <a:rPr lang="en-US" altLang="ja-JP" sz="1400" dirty="0">
                    <a:solidFill>
                      <a:srgbClr val="C00000"/>
                    </a:solidFill>
                  </a:rPr>
                  <a:t>efinition: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ja-JP" b="0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𝑐𝑙𝑠𝐴</m:t>
                    </m:r>
                    <m:r>
                      <a:rPr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𝑛𝑒𝑒𝑑</m:t>
                        </m:r>
                        <m: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𝑎𝑠𝑠𝑖𝑔𝑛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𝑐𝑒𝑙𝑙𝑠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𝑝𝑎𝑡h𝑐𝑙𝑠𝐴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the length that the path of cluster A will reduce</a:t>
                </a:r>
                <a:br>
                  <a:rPr lang="en-US" altLang="zh-CN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ja-JP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𝑐𝑙𝑠𝐵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𝑎𝑠𝑠𝑖𝑔𝑛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\  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𝑐𝑒𝑙𝑙𝑠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𝑐𝑙𝑠𝐵</m:t>
                      </m:r>
                      <m:r>
                        <a:rPr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ja-JP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dirty="0">
                    <a:solidFill>
                      <a:srgbClr val="C00000"/>
                    </a:solidFill>
                  </a:rPr>
                  <a:t>the length that  the path of cluster B will increase.</a:t>
                </a: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l-GR" altLang="ja-JP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m:rPr>
                        <m:nor/>
                      </m:rPr>
                      <a:rPr lang="en-US" altLang="ja-JP" b="1" i="0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ja-JP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altLang="ja-JP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ja-JP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bound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decide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whether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expand</m:t>
                    </m:r>
                  </m:oMath>
                </a14:m>
                <a:br>
                  <a:rPr lang="en-US" altLang="ja-JP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endParaRPr lang="en-US" altLang="ja-JP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3F33C5-6AF7-7E46-E4D5-61BF40D1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4856"/>
                <a:ext cx="5078896" cy="4616648"/>
              </a:xfrm>
              <a:prstGeom prst="rect">
                <a:avLst/>
              </a:prstGeom>
              <a:blipFill>
                <a:blip r:embed="rId3"/>
                <a:stretch>
                  <a:fillRect t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10;p3">
            <a:extLst>
              <a:ext uri="{FF2B5EF4-FFF2-40B4-BE49-F238E27FC236}">
                <a16:creationId xmlns:a16="http://schemas.microsoft.com/office/drawing/2014/main" id="{3C3DFB1A-07C2-5FDB-A177-0922F2678B46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ACF43-EFD4-8533-A131-5848DF7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32" y="280160"/>
            <a:ext cx="4819048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1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398295" y="421172"/>
            <a:ext cx="91880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ja-JP" sz="2400" b="1" dirty="0">
                <a:solidFill>
                  <a:schemeClr val="accent1"/>
                </a:solidFill>
              </a:rPr>
              <a:t>Watchman Route Problem (WRP)</a:t>
            </a:r>
            <a:endParaRPr lang="ja-JP" altLang="en-US" sz="2400" b="1" dirty="0">
              <a:solidFill>
                <a:schemeClr val="accent1"/>
              </a:solidFill>
            </a:endParaRPr>
          </a:p>
          <a:p>
            <a:pPr lvl="0"/>
            <a:endParaRPr lang="ja-JP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CC5C0B-49E0-3459-9161-2591228F0573}"/>
              </a:ext>
            </a:extLst>
          </p:cNvPr>
          <p:cNvGrpSpPr/>
          <p:nvPr/>
        </p:nvGrpSpPr>
        <p:grpSpPr>
          <a:xfrm>
            <a:off x="205505" y="3648533"/>
            <a:ext cx="7001142" cy="1897689"/>
            <a:chOff x="495050" y="1985673"/>
            <a:chExt cx="10530262" cy="22127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09673C-02A3-3250-17B6-43631D7F63D2}"/>
                </a:ext>
              </a:extLst>
            </p:cNvPr>
            <p:cNvSpPr/>
            <p:nvPr/>
          </p:nvSpPr>
          <p:spPr>
            <a:xfrm>
              <a:off x="991980" y="2556568"/>
              <a:ext cx="10033332" cy="16418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495050" y="1985673"/>
              <a:ext cx="10286125" cy="1973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chemeClr val="bg1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The</a:t>
              </a:r>
              <a:r>
                <a:rPr lang="zh-CN" altLang="en-US" sz="1600" dirty="0">
                  <a:solidFill>
                    <a:srgbClr val="C00000"/>
                  </a:solidFill>
                </a:rPr>
                <a:t> </a:t>
              </a:r>
              <a:r>
                <a:rPr lang="en-US" altLang="zh-CN" sz="1600" dirty="0">
                  <a:solidFill>
                    <a:srgbClr val="C00000"/>
                  </a:solidFill>
                </a:rPr>
                <a:t>task is to </a:t>
              </a:r>
              <a:r>
                <a:rPr lang="en-US" altLang="ja-JP" sz="1600" dirty="0">
                  <a:solidFill>
                    <a:srgbClr val="C00000"/>
                  </a:solidFill>
                </a:rPr>
                <a:t>find a path \pi_0,..\</a:t>
              </a:r>
              <a:r>
                <a:rPr lang="en-US" altLang="ja-JP" sz="1600" dirty="0" err="1">
                  <a:solidFill>
                    <a:srgbClr val="C00000"/>
                  </a:solidFill>
                </a:rPr>
                <a:t>pi_k</a:t>
              </a:r>
              <a:r>
                <a:rPr lang="en-US" altLang="ja-JP" sz="1600" dirty="0">
                  <a:solidFill>
                    <a:srgbClr val="C00000"/>
                  </a:solidFill>
                </a:rPr>
                <a:t> for  an agent (watchman) on a map M such that every location on M the map is seen by the agent.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\</a:t>
              </a:r>
              <a:r>
                <a:rPr lang="en-US" altLang="ja-JP" sz="1600" b="1" dirty="0" err="1">
                  <a:solidFill>
                    <a:srgbClr val="C00000"/>
                  </a:solidFill>
                </a:rPr>
                <a:t>forall</a:t>
              </a:r>
              <a:r>
                <a:rPr lang="en-US" altLang="ja-JP" sz="1600" b="1" dirty="0">
                  <a:solidFill>
                    <a:srgbClr val="C00000"/>
                  </a:solidFill>
                </a:rPr>
                <a:t>  v \in V,     v \in { LOS(pi_0) \union LOS(pi_1) \union, …, LOS(</a:t>
              </a:r>
              <a:r>
                <a:rPr lang="en-US" altLang="ja-JP" sz="1600" b="1" dirty="0" err="1">
                  <a:solidFill>
                    <a:srgbClr val="C00000"/>
                  </a:solidFill>
                </a:rPr>
                <a:t>pi_k</a:t>
              </a:r>
              <a:r>
                <a:rPr lang="en-US" altLang="ja-JP" sz="1600" b="1" dirty="0">
                  <a:solidFill>
                    <a:srgbClr val="C00000"/>
                  </a:solidFill>
                </a:rPr>
                <a:t>)}</a:t>
              </a:r>
            </a:p>
          </p:txBody>
        </p:sp>
      </p:grp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C9B13F44-246F-6596-B733-7907816508CC}"/>
                  </a:ext>
                </a:extLst>
              </p14:cNvPr>
              <p14:cNvContentPartPr/>
              <p14:nvPr/>
            </p14:nvContentPartPr>
            <p14:xfrm>
              <a:off x="9586370" y="4000076"/>
              <a:ext cx="360" cy="2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C9B13F44-246F-6596-B733-7907816508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7370" y="3991076"/>
                <a:ext cx="18000" cy="198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FF49AD9B-84C7-48BA-E21B-8A4459F8C9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40979" y="3573238"/>
            <a:ext cx="2978206" cy="265802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CFC29B7-0F7D-D07D-669E-D7B1E6C9F49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40979" y="499351"/>
            <a:ext cx="2854808" cy="2794706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EB4B12-977A-3D24-6E89-A11451A9AD43}"/>
              </a:ext>
            </a:extLst>
          </p:cNvPr>
          <p:cNvGrpSpPr/>
          <p:nvPr/>
        </p:nvGrpSpPr>
        <p:grpSpPr>
          <a:xfrm>
            <a:off x="-23725" y="970987"/>
            <a:ext cx="7495444" cy="3113620"/>
            <a:chOff x="418041" y="3429000"/>
            <a:chExt cx="7335709" cy="344210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BAC8ED6-8F30-F576-5CF8-91490CBE944F}"/>
                </a:ext>
              </a:extLst>
            </p:cNvPr>
            <p:cNvGrpSpPr/>
            <p:nvPr/>
          </p:nvGrpSpPr>
          <p:grpSpPr>
            <a:xfrm>
              <a:off x="418041" y="3429000"/>
              <a:ext cx="7035704" cy="2841604"/>
              <a:chOff x="-353052" y="3915170"/>
              <a:chExt cx="10915525" cy="2573027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59D441B-2DC3-6A98-CEBD-8DF714C6532F}"/>
                  </a:ext>
                </a:extLst>
              </p:cNvPr>
              <p:cNvGrpSpPr/>
              <p:nvPr/>
            </p:nvGrpSpPr>
            <p:grpSpPr>
              <a:xfrm>
                <a:off x="418041" y="4159045"/>
                <a:ext cx="10144432" cy="2329152"/>
                <a:chOff x="698090" y="3952568"/>
                <a:chExt cx="3947165" cy="2231922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46887B6-AD31-BE44-0CCA-44B8D14327B7}"/>
                    </a:ext>
                  </a:extLst>
                </p:cNvPr>
                <p:cNvSpPr/>
                <p:nvPr/>
              </p:nvSpPr>
              <p:spPr>
                <a:xfrm>
                  <a:off x="698090" y="3952568"/>
                  <a:ext cx="3947165" cy="223192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5533588-693E-B4CE-AE5F-54D3D70AADB6}"/>
                    </a:ext>
                  </a:extLst>
                </p:cNvPr>
                <p:cNvSpPr/>
                <p:nvPr/>
              </p:nvSpPr>
              <p:spPr>
                <a:xfrm>
                  <a:off x="698090" y="3952568"/>
                  <a:ext cx="3947165" cy="423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" name="Google Shape;111;p3">
                <a:extLst>
                  <a:ext uri="{FF2B5EF4-FFF2-40B4-BE49-F238E27FC236}">
                    <a16:creationId xmlns:a16="http://schemas.microsoft.com/office/drawing/2014/main" id="{43971130-A1CE-BCE0-A9AB-B2944DF46088}"/>
                  </a:ext>
                </a:extLst>
              </p:cNvPr>
              <p:cNvSpPr txBox="1"/>
              <p:nvPr/>
            </p:nvSpPr>
            <p:spPr>
              <a:xfrm>
                <a:off x="-353052" y="3915170"/>
                <a:ext cx="10371515" cy="1016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>
                  <a:buClr>
                    <a:srgbClr val="C00000"/>
                  </a:buClr>
                  <a:buSzPts val="2800"/>
                </a:pPr>
                <a:endParaRPr lang="en-US" altLang="ja-JP" sz="20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2000" b="1" dirty="0">
                    <a:solidFill>
                      <a:schemeClr val="bg1"/>
                    </a:solidFill>
                  </a:rPr>
                  <a:t> Problem Definition</a:t>
                </a:r>
                <a:endParaRPr lang="pt-BR" altLang="ja-JP" sz="2000" b="1" dirty="0">
                  <a:solidFill>
                    <a:schemeClr val="bg1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2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Google Shape;111;p3">
                  <a:extLst>
                    <a:ext uri="{FF2B5EF4-FFF2-40B4-BE49-F238E27FC236}">
                      <a16:creationId xmlns:a16="http://schemas.microsoft.com/office/drawing/2014/main" id="{6D8BA37B-B5EE-29FE-E7A3-CA940054ED48}"/>
                    </a:ext>
                  </a:extLst>
                </p:cNvPr>
                <p:cNvSpPr txBox="1"/>
                <p:nvPr/>
              </p:nvSpPr>
              <p:spPr>
                <a:xfrm>
                  <a:off x="486063" y="4213752"/>
                  <a:ext cx="7267687" cy="26573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𝒔𝒕𝒂𝒓𝒕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𝑳𝑶𝑺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[,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]&gt;</m:t>
                        </m:r>
                      </m:oMath>
                      <m:oMath xmlns:m="http://schemas.openxmlformats.org/officeDocument/2006/math"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grid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map</m:t>
                        </m:r>
                      </m:oMath>
                      <m:oMath xmlns:m="http://schemas.openxmlformats.org/officeDocument/2006/math"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𝒔𝒕𝒂𝒓𝒕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location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watchman</m:t>
                        </m:r>
                      </m:oMath>
                      <m:oMath xmlns:m="http://schemas.openxmlformats.org/officeDocument/2006/math"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𝑳𝑶𝑺</m:t>
                        </m:r>
                        <m:d>
                          <m:dPr>
                            <m:ctrlPr>
                              <a:rPr lang="en-US" altLang="ja-JP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    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Line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Sight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 4−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way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,8−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way</m:t>
                        </m:r>
                      </m:oMath>
                      <m:oMath xmlns:m="http://schemas.openxmlformats.org/officeDocument/2006/math">
                        <m:r>
                          <a:rPr lang="en-US" altLang="ja-JP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move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action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(1−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cell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cardinal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movement</m:t>
                        </m:r>
                        <m:r>
                          <a:rPr lang="en-US" altLang="ja-JP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2000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20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baseline="30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0" name="Google Shape;111;p3">
                  <a:extLst>
                    <a:ext uri="{FF2B5EF4-FFF2-40B4-BE49-F238E27FC236}">
                      <a16:creationId xmlns:a16="http://schemas.microsoft.com/office/drawing/2014/main" id="{6D8BA37B-B5EE-29FE-E7A3-CA940054E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63" y="4213752"/>
                  <a:ext cx="7267687" cy="265735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Google Shape;110;p3">
            <a:extLst>
              <a:ext uri="{FF2B5EF4-FFF2-40B4-BE49-F238E27FC236}">
                <a16:creationId xmlns:a16="http://schemas.microsoft.com/office/drawing/2014/main" id="{A1CE8685-CD6D-FE60-116F-AA955D0B2023}"/>
              </a:ext>
            </a:extLst>
          </p:cNvPr>
          <p:cNvSpPr txBox="1"/>
          <p:nvPr/>
        </p:nvSpPr>
        <p:spPr>
          <a:xfrm>
            <a:off x="8495388" y="3212264"/>
            <a:ext cx="194599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    4-way LOS</a:t>
            </a:r>
          </a:p>
        </p:txBody>
      </p:sp>
      <p:sp>
        <p:nvSpPr>
          <p:cNvPr id="3" name="Google Shape;110;p3">
            <a:extLst>
              <a:ext uri="{FF2B5EF4-FFF2-40B4-BE49-F238E27FC236}">
                <a16:creationId xmlns:a16="http://schemas.microsoft.com/office/drawing/2014/main" id="{B1615BC4-A5BD-7F99-66BA-3F88976CCB53}"/>
              </a:ext>
            </a:extLst>
          </p:cNvPr>
          <p:cNvSpPr txBox="1"/>
          <p:nvPr/>
        </p:nvSpPr>
        <p:spPr>
          <a:xfrm>
            <a:off x="8610600" y="6102454"/>
            <a:ext cx="228482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A watchman path</a:t>
            </a:r>
          </a:p>
        </p:txBody>
      </p:sp>
    </p:spTree>
    <p:extLst>
      <p:ext uri="{BB962C8B-B14F-4D97-AF65-F5344CB8AC3E}">
        <p14:creationId xmlns:p14="http://schemas.microsoft.com/office/powerpoint/2010/main" val="246019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91880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ja-JP" sz="2800" b="1" dirty="0">
                <a:solidFill>
                  <a:schemeClr val="accent1"/>
                </a:solidFill>
              </a:rPr>
              <a:t>Lower bound of WRP</a:t>
            </a:r>
            <a:endParaRPr lang="ja-JP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CC5C0B-49E0-3459-9161-2591228F0573}"/>
              </a:ext>
            </a:extLst>
          </p:cNvPr>
          <p:cNvGrpSpPr/>
          <p:nvPr/>
        </p:nvGrpSpPr>
        <p:grpSpPr>
          <a:xfrm>
            <a:off x="148038" y="1003288"/>
            <a:ext cx="5585441" cy="2430271"/>
            <a:chOff x="-100952" y="1307859"/>
            <a:chExt cx="10650647" cy="1825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67423B-6491-6D91-88ED-375EE86585DF}"/>
                </a:ext>
              </a:extLst>
            </p:cNvPr>
            <p:cNvGrpSpPr/>
            <p:nvPr/>
          </p:nvGrpSpPr>
          <p:grpSpPr>
            <a:xfrm>
              <a:off x="516363" y="1307859"/>
              <a:ext cx="10033332" cy="1540644"/>
              <a:chOff x="698090" y="3952568"/>
              <a:chExt cx="3947165" cy="20943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709673C-02A3-3250-17B6-43631D7F63D2}"/>
                  </a:ext>
                </a:extLst>
              </p:cNvPr>
              <p:cNvSpPr/>
              <p:nvPr/>
            </p:nvSpPr>
            <p:spPr>
              <a:xfrm>
                <a:off x="698090" y="3952570"/>
                <a:ext cx="3947165" cy="20943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F70D5E-9B45-EAAE-2F55-7DF164016490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510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Google Shape;111;p3"/>
                <p:cNvSpPr txBox="1"/>
                <p:nvPr/>
              </p:nvSpPr>
              <p:spPr>
                <a:xfrm>
                  <a:off x="-100952" y="1567873"/>
                  <a:ext cx="8140773" cy="1565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b="1" dirty="0">
                      <a:solidFill>
                        <a:srgbClr val="C00000"/>
                      </a:solidFill>
                    </a:rPr>
                    <a:t>		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b="1" i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: current node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For every </a:t>
                  </a:r>
                  <a:r>
                    <a:rPr lang="en-US" altLang="ja-JP" sz="1600" b="1" i="1" dirty="0">
                      <a:solidFill>
                        <a:srgbClr val="C00000"/>
                      </a:solidFill>
                    </a:rPr>
                    <a:t>p</a:t>
                  </a:r>
                  <a:r>
                    <a:rPr lang="zh-CN" altLang="en-US" sz="1600" b="1" i="1" dirty="0">
                      <a:solidFill>
                        <a:srgbClr val="C00000"/>
                      </a:solidFill>
                    </a:rPr>
                    <a:t>∈</a:t>
                  </a:r>
                  <a:r>
                    <a:rPr lang="en-US" altLang="zh-CN" sz="1600" b="1" i="1" dirty="0" err="1">
                      <a:solidFill>
                        <a:srgbClr val="C00000"/>
                      </a:solidFill>
                    </a:rPr>
                    <a:t>S.unseen</a:t>
                  </a:r>
                  <a:endParaRPr lang="en-US" altLang="zh-CN" sz="1600" b="1" i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i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1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zh-CN" altLang="en-US" sz="16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b="1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𝑳𝑶𝑺</m:t>
                        </m:r>
                        <m:r>
                          <a:rPr lang="en-US" altLang="zh-CN" sz="1600" b="1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600" b="1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𝒍𝒐𝒄𝒂𝒕𝒊𝒐𝒏</m:t>
                            </m:r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ja-JP" sz="1600" b="1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𝑨𝑮𝑺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𝒎𝒂𝒙𝒑</m:t>
                        </m:r>
                        <m:r>
                          <a:rPr lang="zh-CN" altLang="en-US" sz="16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ja-JP" sz="1600" b="1" baseline="-25000" dirty="0" err="1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ja-JP" sz="1600" b="1" baseline="-25000" dirty="0" err="1">
                            <a:solidFill>
                              <a:srgbClr val="C00000"/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ja-JP" sz="1600" b="1" baseline="-25000" dirty="0" err="1">
                            <a:solidFill>
                              <a:srgbClr val="C00000"/>
                            </a:solidFill>
                          </a:rPr>
                          <m:t>unseenhp</m:t>
                        </m:r>
                        <m:r>
                          <m:rPr>
                            <m:nor/>
                          </m:rPr>
                          <a:rPr lang="en-US" altLang="ja-JP" sz="1600" b="1" dirty="0">
                            <a:solidFill>
                              <a:srgbClr val="C0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ja-JP" sz="1600" b="1" dirty="0">
                            <a:solidFill>
                              <a:srgbClr val="C0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ja-JP" sz="1600" b="1" dirty="0">
                            <a:solidFill>
                              <a:srgbClr val="C00000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Google Shape;111;p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952" y="1567873"/>
                  <a:ext cx="8140773" cy="15655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30E267-BF60-B261-E1DD-7D8D58063ECF}"/>
              </a:ext>
            </a:extLst>
          </p:cNvPr>
          <p:cNvGrpSpPr/>
          <p:nvPr/>
        </p:nvGrpSpPr>
        <p:grpSpPr>
          <a:xfrm>
            <a:off x="55273" y="3074149"/>
            <a:ext cx="5892945" cy="3032470"/>
            <a:chOff x="-211402" y="1202299"/>
            <a:chExt cx="10761097" cy="198491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4F8B268-BD2B-4257-B1B8-BAB3D56719E8}"/>
                </a:ext>
              </a:extLst>
            </p:cNvPr>
            <p:cNvGrpSpPr/>
            <p:nvPr/>
          </p:nvGrpSpPr>
          <p:grpSpPr>
            <a:xfrm>
              <a:off x="516363" y="1307863"/>
              <a:ext cx="10033332" cy="1879351"/>
              <a:chOff x="698090" y="3952568"/>
              <a:chExt cx="3947165" cy="255483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5F7CDBE-7018-4D20-93EA-BE405C5E09E7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2554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87C4A78-78DD-94D8-CC64-98083B34CCFD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6104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Google Shape;111;p3">
              <a:extLst>
                <a:ext uri="{FF2B5EF4-FFF2-40B4-BE49-F238E27FC236}">
                  <a16:creationId xmlns:a16="http://schemas.microsoft.com/office/drawing/2014/main" id="{FECCB05E-CA8D-E68D-C149-F68E6D6E4C8E}"/>
                </a:ext>
              </a:extLst>
            </p:cNvPr>
            <p:cNvSpPr txBox="1"/>
            <p:nvPr/>
          </p:nvSpPr>
          <p:spPr>
            <a:xfrm>
              <a:off x="-211402" y="1202299"/>
              <a:ext cx="10592166" cy="1430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800" b="1" dirty="0">
                  <a:solidFill>
                    <a:schemeClr val="bg1"/>
                  </a:solidFill>
                </a:rPr>
                <a:t>Graph </a:t>
              </a:r>
              <a:r>
                <a:rPr lang="en-US" altLang="zh-CN" sz="1800" b="1" dirty="0">
                  <a:solidFill>
                    <a:schemeClr val="bg1"/>
                  </a:solidFill>
                </a:rPr>
                <a:t>lower bound for WRP(MST,TSP) 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Watchman Cell(Green)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Pivots(Red)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Watchers(Yellow)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Other(Gray, White) 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36C0CBB7-113E-3C75-66C8-D3ED701E5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454" y="960138"/>
            <a:ext cx="1762280" cy="22699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1918509-3284-004E-C438-ABFBBD48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002" y="943524"/>
            <a:ext cx="3573571" cy="191197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1E82D01-7278-5056-6C43-C4A1BA9EE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295" y="2821112"/>
            <a:ext cx="2955369" cy="178481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923A1A6-221A-81FD-5625-503A87E7A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753" y="4497702"/>
            <a:ext cx="1713695" cy="191197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C20C0CD-4A5C-692F-745F-7BEC30557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4281" y="4603174"/>
            <a:ext cx="1339244" cy="170103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C1C0285-DBB3-23BC-8A8A-18FC088C61F6}"/>
              </a:ext>
            </a:extLst>
          </p:cNvPr>
          <p:cNvSpPr txBox="1"/>
          <p:nvPr/>
        </p:nvSpPr>
        <p:spPr>
          <a:xfrm>
            <a:off x="55273" y="1029931"/>
            <a:ext cx="6233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chemeClr val="bg1"/>
                </a:solidFill>
              </a:rPr>
              <a:t>Aggregating Singleton </a:t>
            </a:r>
            <a:r>
              <a:rPr lang="en-US" altLang="zh-CN" sz="1800" b="1" dirty="0">
                <a:solidFill>
                  <a:schemeClr val="bg1"/>
                </a:solidFill>
              </a:rPr>
              <a:t>lower bound</a:t>
            </a:r>
            <a:r>
              <a:rPr lang="en-US" altLang="ja-JP" sz="1800" b="1" dirty="0">
                <a:solidFill>
                  <a:schemeClr val="bg1"/>
                </a:solidFill>
              </a:rPr>
              <a:t> (AGS)</a:t>
            </a:r>
          </a:p>
        </p:txBody>
      </p:sp>
    </p:spTree>
    <p:extLst>
      <p:ext uri="{BB962C8B-B14F-4D97-AF65-F5344CB8AC3E}">
        <p14:creationId xmlns:p14="http://schemas.microsoft.com/office/powerpoint/2010/main" val="36681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91880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accent1"/>
                </a:solidFill>
              </a:rPr>
              <a:t>Multiple Watchman Route Problem (MWRP)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697721-200F-8129-5D46-ADFA337238E2}"/>
              </a:ext>
            </a:extLst>
          </p:cNvPr>
          <p:cNvGrpSpPr/>
          <p:nvPr/>
        </p:nvGrpSpPr>
        <p:grpSpPr>
          <a:xfrm>
            <a:off x="0" y="878161"/>
            <a:ext cx="10348938" cy="4758971"/>
            <a:chOff x="102752" y="906495"/>
            <a:chExt cx="10348938" cy="390112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4897054-C944-81F6-4DB3-93E109556BCF}"/>
                </a:ext>
              </a:extLst>
            </p:cNvPr>
            <p:cNvGrpSpPr/>
            <p:nvPr/>
          </p:nvGrpSpPr>
          <p:grpSpPr>
            <a:xfrm>
              <a:off x="102752" y="906495"/>
              <a:ext cx="10348938" cy="3901123"/>
              <a:chOff x="31435" y="4067467"/>
              <a:chExt cx="10531038" cy="3022030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B92A524-F55F-B6B9-46F0-B9C4F4505457}"/>
                  </a:ext>
                </a:extLst>
              </p:cNvPr>
              <p:cNvGrpSpPr/>
              <p:nvPr/>
            </p:nvGrpSpPr>
            <p:grpSpPr>
              <a:xfrm>
                <a:off x="418041" y="4159043"/>
                <a:ext cx="10144432" cy="2930454"/>
                <a:chOff x="698090" y="3952568"/>
                <a:chExt cx="3947165" cy="2808124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33FEFDD-0A01-5A97-DF70-6CE005AFC6DE}"/>
                    </a:ext>
                  </a:extLst>
                </p:cNvPr>
                <p:cNvSpPr/>
                <p:nvPr/>
              </p:nvSpPr>
              <p:spPr>
                <a:xfrm>
                  <a:off x="698090" y="3964663"/>
                  <a:ext cx="3947165" cy="2796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9C9174A-5FDB-B39B-ABA1-2257DCA225DD}"/>
                    </a:ext>
                  </a:extLst>
                </p:cNvPr>
                <p:cNvSpPr/>
                <p:nvPr/>
              </p:nvSpPr>
              <p:spPr>
                <a:xfrm>
                  <a:off x="698090" y="3952568"/>
                  <a:ext cx="3947165" cy="423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Google Shape;111;p3">
                <a:extLst>
                  <a:ext uri="{FF2B5EF4-FFF2-40B4-BE49-F238E27FC236}">
                    <a16:creationId xmlns:a16="http://schemas.microsoft.com/office/drawing/2014/main" id="{A8F2207E-184B-BA8E-6E3F-0935DF74F74C}"/>
                  </a:ext>
                </a:extLst>
              </p:cNvPr>
              <p:cNvSpPr txBox="1"/>
              <p:nvPr/>
            </p:nvSpPr>
            <p:spPr>
              <a:xfrm>
                <a:off x="31435" y="4067467"/>
                <a:ext cx="10371514" cy="449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>
                  <a:buClr>
                    <a:srgbClr val="C00000"/>
                  </a:buClr>
                  <a:buSzPts val="2800"/>
                </a:pPr>
                <a:endParaRPr lang="en-US" altLang="ja-JP" sz="20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r>
                  <a:rPr lang="en-US" altLang="ja-JP" sz="2000" b="1" dirty="0">
                    <a:solidFill>
                      <a:schemeClr val="bg1"/>
                    </a:solidFill>
                  </a:rPr>
                  <a:t>Problem Definition</a:t>
                </a: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D82AA24-A53E-0DEB-3A8D-ADCE52E3A300}"/>
                </a:ext>
              </a:extLst>
            </p:cNvPr>
            <p:cNvSpPr txBox="1"/>
            <p:nvPr/>
          </p:nvSpPr>
          <p:spPr>
            <a:xfrm>
              <a:off x="205504" y="3302772"/>
              <a:ext cx="10017020" cy="1286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algn="just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task</a:t>
              </a:r>
              <a:r>
                <a:rPr lang="en-US" altLang="ja-JP" sz="1600" dirty="0">
                  <a:solidFill>
                    <a:srgbClr val="C00000"/>
                  </a:solidFill>
                </a:rPr>
                <a:t>: find a path for each of the watchmen from its start cell through the grid such that all empty cells (white cells) in the map will be covered by line-of-sight (LOS) from at least one cell of one of the paths</a:t>
              </a:r>
            </a:p>
            <a:p>
              <a:pPr marL="457200" lvl="1" algn="just">
                <a:buClr>
                  <a:srgbClr val="C00000"/>
                </a:buClr>
                <a:buSzPts val="2800"/>
              </a:pPr>
              <a:endParaRPr lang="en-US" altLang="ja-JP" sz="1600" dirty="0">
                <a:solidFill>
                  <a:srgbClr val="C00000"/>
                </a:solidFill>
              </a:endParaRPr>
            </a:p>
            <a:p>
              <a:pPr marL="457200" lvl="1" algn="just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objective function</a:t>
              </a:r>
              <a:r>
                <a:rPr lang="ja-JP" altLang="en-US" sz="1600" b="1" dirty="0">
                  <a:solidFill>
                    <a:srgbClr val="C00000"/>
                  </a:solidFill>
                </a:rPr>
                <a:t>：</a:t>
              </a: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1" algn="just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	</a:t>
              </a:r>
              <a:r>
                <a:rPr lang="en-US" altLang="ja-JP" sz="1600" b="1" dirty="0" err="1">
                  <a:solidFill>
                    <a:srgbClr val="C00000"/>
                  </a:solidFill>
                </a:rPr>
                <a:t>MinSum</a:t>
              </a:r>
              <a:r>
                <a:rPr lang="en-US" altLang="ja-JP" sz="1600" b="1" dirty="0">
                  <a:solidFill>
                    <a:srgbClr val="C00000"/>
                  </a:solidFill>
                </a:rPr>
                <a:t>: </a:t>
              </a:r>
              <a:r>
                <a:rPr lang="en-US" altLang="ja-JP" sz="1600" dirty="0">
                  <a:solidFill>
                    <a:srgbClr val="C00000"/>
                  </a:solidFill>
                </a:rPr>
                <a:t>Minimize the cost of the longest path among the paths.</a:t>
              </a:r>
            </a:p>
            <a:p>
              <a:pPr marL="457200" lvl="2" algn="just">
                <a:buClr>
                  <a:srgbClr val="C00000"/>
                </a:buClr>
                <a:buSzPts val="2800"/>
              </a:pPr>
              <a:r>
                <a:rPr lang="en-US" altLang="ja-JP" sz="1600" b="1" dirty="0">
                  <a:solidFill>
                    <a:srgbClr val="C00000"/>
                  </a:solidFill>
                </a:rPr>
                <a:t>	</a:t>
              </a:r>
              <a:r>
                <a:rPr lang="en-US" altLang="ja-JP" sz="1600" b="1" dirty="0" err="1">
                  <a:solidFill>
                    <a:srgbClr val="C00000"/>
                  </a:solidFill>
                </a:rPr>
                <a:t>MinMax</a:t>
              </a:r>
              <a:r>
                <a:rPr lang="en-US" altLang="ja-JP" sz="1600" b="1" dirty="0">
                  <a:solidFill>
                    <a:srgbClr val="C00000"/>
                  </a:solidFill>
                </a:rPr>
                <a:t>: </a:t>
              </a:r>
              <a:r>
                <a:rPr lang="en-US" altLang="ja-JP" sz="1600" dirty="0">
                  <a:solidFill>
                    <a:srgbClr val="C00000"/>
                  </a:solidFill>
                </a:rPr>
                <a:t>Minimize the sum of the costs of all the paths	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11;p3">
                <a:extLst>
                  <a:ext uri="{FF2B5EF4-FFF2-40B4-BE49-F238E27FC236}">
                    <a16:creationId xmlns:a16="http://schemas.microsoft.com/office/drawing/2014/main" id="{790D9FD8-1F76-70F5-1B5D-0370465F01D4}"/>
                  </a:ext>
                </a:extLst>
              </p:cNvPr>
              <p:cNvSpPr txBox="1"/>
              <p:nvPr/>
            </p:nvSpPr>
            <p:spPr>
              <a:xfrm>
                <a:off x="-447572" y="1774274"/>
                <a:ext cx="7425941" cy="2411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2">
                  <a:buClr>
                    <a:srgbClr val="C00000"/>
                  </a:buClr>
                  <a:buSzPts val="2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𝒔𝒕𝒂𝒓𝒕𝒔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𝑳𝑶𝑺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[,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]&gt;</m:t>
                      </m:r>
                    </m:oMath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grid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map</m:t>
                      </m:r>
                    </m:oMath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ja-JP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watchmen</m:t>
                      </m:r>
                    </m:oMath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𝒔𝒕𝒂𝒓𝒕𝒔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start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location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watchm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𝑳𝑶𝑺</m:t>
                      </m:r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line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sight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</m:oMath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ja-JP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move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action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cardinal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movement</m:t>
                      </m:r>
                      <m:r>
                        <a:rPr lang="en-US" altLang="ja-JP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2000" b="1" dirty="0">
                  <a:solidFill>
                    <a:srgbClr val="C00000"/>
                  </a:solidFill>
                </a:endParaRPr>
              </a:p>
              <a:p>
                <a:pPr marL="457200" lvl="2">
                  <a:buClr>
                    <a:srgbClr val="C00000"/>
                  </a:buClr>
                  <a:buSzPts val="2800"/>
                </a:pPr>
                <a:endParaRPr lang="en-US" altLang="ja-JP" sz="16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Google Shape;111;p3">
                <a:extLst>
                  <a:ext uri="{FF2B5EF4-FFF2-40B4-BE49-F238E27FC236}">
                    <a16:creationId xmlns:a16="http://schemas.microsoft.com/office/drawing/2014/main" id="{790D9FD8-1F76-70F5-1B5D-0370465F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572" y="1774274"/>
                <a:ext cx="7425941" cy="2411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5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Previous Work on MWRP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502CCF7-D7AD-7112-4725-02E3AE9D5294}"/>
              </a:ext>
            </a:extLst>
          </p:cNvPr>
          <p:cNvGrpSpPr/>
          <p:nvPr/>
        </p:nvGrpSpPr>
        <p:grpSpPr>
          <a:xfrm>
            <a:off x="5213847" y="1126403"/>
            <a:ext cx="5730736" cy="2482836"/>
            <a:chOff x="698090" y="3952568"/>
            <a:chExt cx="3947165" cy="223192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C52DE2-6D5A-8515-4130-22A8F45ADB4F}"/>
                </a:ext>
              </a:extLst>
            </p:cNvPr>
            <p:cNvSpPr/>
            <p:nvPr/>
          </p:nvSpPr>
          <p:spPr>
            <a:xfrm>
              <a:off x="698090" y="3952568"/>
              <a:ext cx="3947165" cy="2231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586E337-9D47-66CD-0A8D-35D8A7F9C36D}"/>
                </a:ext>
              </a:extLst>
            </p:cNvPr>
            <p:cNvSpPr/>
            <p:nvPr/>
          </p:nvSpPr>
          <p:spPr>
            <a:xfrm>
              <a:off x="698090" y="3952568"/>
              <a:ext cx="3947165" cy="477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6D2D1D-AB16-1E2A-F1C3-7D78B505235C}"/>
              </a:ext>
            </a:extLst>
          </p:cNvPr>
          <p:cNvGrpSpPr/>
          <p:nvPr/>
        </p:nvGrpSpPr>
        <p:grpSpPr>
          <a:xfrm>
            <a:off x="0" y="3617289"/>
            <a:ext cx="5218043" cy="2595877"/>
            <a:chOff x="-433042" y="3912992"/>
            <a:chExt cx="10995515" cy="257520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7BC713-F442-A5FF-23C6-0F9B49F72A4C}"/>
                </a:ext>
              </a:extLst>
            </p:cNvPr>
            <p:cNvGrpSpPr/>
            <p:nvPr/>
          </p:nvGrpSpPr>
          <p:grpSpPr>
            <a:xfrm>
              <a:off x="418041" y="4159045"/>
              <a:ext cx="10144432" cy="2329152"/>
              <a:chOff x="698090" y="3952568"/>
              <a:chExt cx="3947165" cy="223192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58B8961-9E8B-086F-31C1-12AB3DE2EC80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4C29DE2-D19A-4FE5-D30C-519B6116E592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477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Google Shape;111;p3">
              <a:extLst>
                <a:ext uri="{FF2B5EF4-FFF2-40B4-BE49-F238E27FC236}">
                  <a16:creationId xmlns:a16="http://schemas.microsoft.com/office/drawing/2014/main" id="{0C8143CF-D936-266F-A11A-73C537E1A255}"/>
                </a:ext>
              </a:extLst>
            </p:cNvPr>
            <p:cNvSpPr txBox="1"/>
            <p:nvPr/>
          </p:nvSpPr>
          <p:spPr>
            <a:xfrm>
              <a:off x="-433042" y="3912992"/>
              <a:ext cx="10371513" cy="249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Disadvantages of Previous Work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altLang="ja-JP" sz="1600" dirty="0">
                  <a:solidFill>
                    <a:srgbClr val="C00000"/>
                  </a:solidFill>
                </a:rPr>
                <a:t>Visibility Constraint (line-of-sight)</a:t>
              </a: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endParaRPr lang="en-US" altLang="ja-JP" sz="1600" dirty="0">
                <a:solidFill>
                  <a:srgbClr val="C00000"/>
                </a:solidFill>
              </a:endParaRP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altLang="ja-JP" sz="1600" dirty="0">
                  <a:solidFill>
                    <a:srgbClr val="C00000"/>
                  </a:solidFill>
                </a:rPr>
                <a:t>Circular path requirement</a:t>
              </a:r>
              <a:endParaRPr lang="en-US" altLang="ja-JP" sz="1600" b="1" baseline="30000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0770472-D5B2-0377-5CAD-66037B8743CE}"/>
              </a:ext>
            </a:extLst>
          </p:cNvPr>
          <p:cNvSpPr txBox="1"/>
          <p:nvPr/>
        </p:nvSpPr>
        <p:spPr>
          <a:xfrm>
            <a:off x="4816051" y="122334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chemeClr val="bg1"/>
                </a:solidFill>
              </a:rPr>
              <a:t>Related Problems</a:t>
            </a:r>
          </a:p>
          <a:p>
            <a:pPr marL="457200" lvl="2">
              <a:buClr>
                <a:srgbClr val="C00000"/>
              </a:buClr>
              <a:buSzPts val="2800"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742950" lvl="2" indent="-285750"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C00000"/>
                </a:solidFill>
              </a:rPr>
              <a:t>Art Gallery</a:t>
            </a:r>
            <a:r>
              <a:rPr lang="ja-JP" altLang="en-US" sz="1400" dirty="0">
                <a:solidFill>
                  <a:srgbClr val="C00000"/>
                </a:solidFill>
              </a:rPr>
              <a:t> </a:t>
            </a:r>
            <a:r>
              <a:rPr lang="en-US" altLang="ja-JP" sz="1400" dirty="0">
                <a:solidFill>
                  <a:srgbClr val="C00000"/>
                </a:solidFill>
              </a:rPr>
              <a:t>Problem(AGP) </a:t>
            </a: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400" dirty="0">
                <a:solidFill>
                  <a:srgbClr val="C00000"/>
                </a:solidFill>
              </a:rPr>
              <a:t>place the minimum number of guards necessary to collectively cover the interior of a given </a:t>
            </a:r>
            <a:r>
              <a:rPr lang="en-US" altLang="ja-JP" dirty="0">
                <a:solidFill>
                  <a:srgbClr val="C00000"/>
                </a:solidFill>
              </a:rPr>
              <a:t>area.</a:t>
            </a:r>
          </a:p>
          <a:p>
            <a:pPr marL="742950" lvl="2" indent="-285750"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C00000"/>
                </a:solidFill>
              </a:rPr>
              <a:t>Multiple </a:t>
            </a:r>
            <a:r>
              <a:rPr lang="en-US" altLang="zh-CN" dirty="0">
                <a:solidFill>
                  <a:srgbClr val="C00000"/>
                </a:solidFill>
              </a:rPr>
              <a:t>Travelling Salesman Problem (</a:t>
            </a:r>
            <a:r>
              <a:rPr lang="en-US" altLang="zh-CN" sz="1400" dirty="0">
                <a:solidFill>
                  <a:srgbClr val="C00000"/>
                </a:solidFill>
              </a:rPr>
              <a:t>MTSP)</a:t>
            </a:r>
            <a:endParaRPr lang="en-US" altLang="ja-JP" sz="1400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400" dirty="0">
                <a:solidFill>
                  <a:srgbClr val="C00000"/>
                </a:solidFill>
              </a:rPr>
              <a:t>find </a:t>
            </a:r>
            <a:r>
              <a:rPr lang="en-US" altLang="ja-JP" sz="1400" b="1" i="1" dirty="0">
                <a:solidFill>
                  <a:srgbClr val="C00000"/>
                </a:solidFill>
              </a:rPr>
              <a:t>k</a:t>
            </a:r>
            <a:r>
              <a:rPr lang="en-US" altLang="ja-JP" sz="1400" dirty="0">
                <a:solidFill>
                  <a:srgbClr val="C00000"/>
                </a:solidFill>
              </a:rPr>
              <a:t> paths starting and finishing at the same depot which</a:t>
            </a: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400" dirty="0">
                <a:solidFill>
                  <a:srgbClr val="C00000"/>
                </a:solidFill>
              </a:rPr>
              <a:t>visits every vertex exactly once with minimum sum of weight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C11E17-8E0E-8500-8ED7-F3A2CEF22964}"/>
              </a:ext>
            </a:extLst>
          </p:cNvPr>
          <p:cNvGrpSpPr/>
          <p:nvPr/>
        </p:nvGrpSpPr>
        <p:grpSpPr>
          <a:xfrm>
            <a:off x="41814" y="896895"/>
            <a:ext cx="4833127" cy="2903319"/>
            <a:chOff x="-358609" y="3952255"/>
            <a:chExt cx="10921082" cy="274273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831D93E-6BDA-680D-C9B7-7E098E408F41}"/>
                </a:ext>
              </a:extLst>
            </p:cNvPr>
            <p:cNvGrpSpPr/>
            <p:nvPr/>
          </p:nvGrpSpPr>
          <p:grpSpPr>
            <a:xfrm>
              <a:off x="418041" y="4159045"/>
              <a:ext cx="10144432" cy="2329152"/>
              <a:chOff x="698090" y="3952568"/>
              <a:chExt cx="3947165" cy="223192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CC5AA8-E64F-D4EE-1304-A9C1F57CF599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045079-1277-86AA-12A8-845F395132F5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4774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Google Shape;111;p3">
              <a:extLst>
                <a:ext uri="{FF2B5EF4-FFF2-40B4-BE49-F238E27FC236}">
                  <a16:creationId xmlns:a16="http://schemas.microsoft.com/office/drawing/2014/main" id="{1456E55B-D3C5-FB9D-89C6-ECA7366B9803}"/>
                </a:ext>
              </a:extLst>
            </p:cNvPr>
            <p:cNvSpPr txBox="1"/>
            <p:nvPr/>
          </p:nvSpPr>
          <p:spPr>
            <a:xfrm>
              <a:off x="-358609" y="3952255"/>
              <a:ext cx="10371515" cy="2742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2000" b="1" dirty="0">
                  <a:solidFill>
                    <a:schemeClr val="bg1"/>
                  </a:solidFill>
                </a:rPr>
                <a:t>Existing Methods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altLang="ja-JP" sz="1600" dirty="0">
                  <a:solidFill>
                    <a:srgbClr val="C00000"/>
                  </a:solidFill>
                </a:rPr>
                <a:t>decouple</a:t>
              </a:r>
              <a:r>
                <a:rPr lang="ja-JP" altLang="en-US" sz="1600" dirty="0">
                  <a:solidFill>
                    <a:srgbClr val="C00000"/>
                  </a:solidFill>
                </a:rPr>
                <a:t> </a:t>
              </a:r>
              <a:r>
                <a:rPr lang="en-US" altLang="ja-JP" sz="1600" dirty="0">
                  <a:solidFill>
                    <a:srgbClr val="C00000"/>
                  </a:solidFill>
                </a:rPr>
                <a:t>method (AGP+MTSP)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[</a:t>
              </a:r>
              <a:r>
                <a:rPr lang="en-US" altLang="ja-JP" sz="1600" dirty="0" err="1">
                  <a:solidFill>
                    <a:srgbClr val="C00000"/>
                  </a:solidFill>
                </a:rPr>
                <a:t>Faigl</a:t>
              </a:r>
              <a:r>
                <a:rPr lang="ja-JP" altLang="en-US" sz="1600" dirty="0">
                  <a:solidFill>
                    <a:srgbClr val="C00000"/>
                  </a:solidFill>
                </a:rPr>
                <a:t> </a:t>
              </a:r>
              <a:r>
                <a:rPr lang="en-US" altLang="ja-JP" sz="1600" dirty="0">
                  <a:solidFill>
                    <a:srgbClr val="C00000"/>
                  </a:solidFill>
                </a:rPr>
                <a:t>et al.,2006]</a:t>
              </a: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r>
                <a:rPr lang="en-US" altLang="ja-JP" sz="1600" dirty="0">
                  <a:solidFill>
                    <a:srgbClr val="C00000"/>
                  </a:solidFill>
                </a:rPr>
                <a:t>(Self-organizing map) SOM method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ja-JP" sz="1600" dirty="0">
                  <a:solidFill>
                    <a:srgbClr val="C00000"/>
                  </a:solidFill>
                </a:rPr>
                <a:t>[</a:t>
              </a:r>
              <a:r>
                <a:rPr lang="en-US" altLang="ja-JP" sz="1600" dirty="0" err="1">
                  <a:solidFill>
                    <a:srgbClr val="C00000"/>
                  </a:solidFill>
                </a:rPr>
                <a:t>Faigl</a:t>
              </a:r>
              <a:r>
                <a:rPr lang="ja-JP" altLang="en-US" sz="1600" dirty="0">
                  <a:solidFill>
                    <a:srgbClr val="C00000"/>
                  </a:solidFill>
                </a:rPr>
                <a:t> </a:t>
              </a:r>
              <a:r>
                <a:rPr lang="en-US" altLang="ja-JP" sz="1600" dirty="0">
                  <a:solidFill>
                    <a:srgbClr val="C00000"/>
                  </a:solidFill>
                </a:rPr>
                <a:t>et al.,2010] </a:t>
              </a:r>
              <a:endParaRPr lang="en-US" altLang="ja-JP" sz="1600" baseline="30000" dirty="0">
                <a:solidFill>
                  <a:srgbClr val="C00000"/>
                </a:solidFill>
              </a:endParaRP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endParaRPr lang="en-US" altLang="ja-JP" sz="1600" b="1" baseline="30000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742950" lvl="2" indent="-285750">
                <a:buClr>
                  <a:srgbClr val="C00000"/>
                </a:buClr>
                <a:buSzPts val="2800"/>
                <a:buFont typeface="Arial" panose="020B0604020202020204" pitchFamily="34" charset="0"/>
                <a:buChar char="•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FE25047-3A32-0D53-6846-F40D5A916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 t="3823" r="4602"/>
          <a:stretch/>
        </p:blipFill>
        <p:spPr>
          <a:xfrm>
            <a:off x="5621934" y="3661714"/>
            <a:ext cx="2383567" cy="2613293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82911FD8-5A84-CF47-D503-128E0C11D32D}"/>
              </a:ext>
            </a:extLst>
          </p:cNvPr>
          <p:cNvGrpSpPr/>
          <p:nvPr/>
        </p:nvGrpSpPr>
        <p:grpSpPr>
          <a:xfrm>
            <a:off x="8189822" y="3829666"/>
            <a:ext cx="2621364" cy="2339548"/>
            <a:chOff x="8160005" y="3829666"/>
            <a:chExt cx="2621364" cy="233954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B6D59C4-DB2A-B85F-464A-0160DD45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0005" y="3829666"/>
              <a:ext cx="2621364" cy="2339548"/>
            </a:xfrm>
            <a:prstGeom prst="rect">
              <a:avLst/>
            </a:prstGeom>
          </p:spPr>
        </p:pic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04CE0B2-6A44-4B86-C804-BFEA771E47FC}"/>
                </a:ext>
              </a:extLst>
            </p:cNvPr>
            <p:cNvCxnSpPr/>
            <p:nvPr/>
          </p:nvCxnSpPr>
          <p:spPr>
            <a:xfrm flipV="1">
              <a:off x="10247243" y="5118652"/>
              <a:ext cx="0" cy="624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2A89534-636F-35AC-E5D3-2585EAF4E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5519" y="5118652"/>
              <a:ext cx="14125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10B346E-D44B-F238-5624-8E2BF00504FC}"/>
                </a:ext>
              </a:extLst>
            </p:cNvPr>
            <p:cNvCxnSpPr>
              <a:cxnSpLocks/>
            </p:cNvCxnSpPr>
            <p:nvPr/>
          </p:nvCxnSpPr>
          <p:spPr>
            <a:xfrm>
              <a:off x="8705519" y="5202303"/>
              <a:ext cx="0" cy="4754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oogle Shape;110;p3">
            <a:extLst>
              <a:ext uri="{FF2B5EF4-FFF2-40B4-BE49-F238E27FC236}">
                <a16:creationId xmlns:a16="http://schemas.microsoft.com/office/drawing/2014/main" id="{7C9165F1-7D8E-53D2-77CD-0578FE1FB595}"/>
              </a:ext>
            </a:extLst>
          </p:cNvPr>
          <p:cNvSpPr txBox="1"/>
          <p:nvPr/>
        </p:nvSpPr>
        <p:spPr>
          <a:xfrm>
            <a:off x="5918061" y="6061842"/>
            <a:ext cx="194599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1800" b="1" dirty="0">
                <a:solidFill>
                  <a:srgbClr val="C00000"/>
                </a:solidFill>
              </a:rPr>
              <a:t>    AGP solution</a:t>
            </a:r>
          </a:p>
        </p:txBody>
      </p:sp>
      <p:sp>
        <p:nvSpPr>
          <p:cNvPr id="33" name="Google Shape;110;p3">
            <a:extLst>
              <a:ext uri="{FF2B5EF4-FFF2-40B4-BE49-F238E27FC236}">
                <a16:creationId xmlns:a16="http://schemas.microsoft.com/office/drawing/2014/main" id="{8F20B60B-C2A7-AD45-A1CC-642A9EC45082}"/>
              </a:ext>
            </a:extLst>
          </p:cNvPr>
          <p:cNvSpPr txBox="1"/>
          <p:nvPr/>
        </p:nvSpPr>
        <p:spPr>
          <a:xfrm>
            <a:off x="8308979" y="6061842"/>
            <a:ext cx="23835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ja-JP" sz="1800" b="1" dirty="0">
                <a:solidFill>
                  <a:srgbClr val="C00000"/>
                </a:solidFill>
              </a:rPr>
              <a:t>    MTSP solution </a:t>
            </a:r>
          </a:p>
          <a:p>
            <a:pPr lvl="0" algn="ctr"/>
            <a:r>
              <a:rPr lang="en-US" altLang="ja-JP" sz="1800" b="1" dirty="0">
                <a:solidFill>
                  <a:srgbClr val="C00000"/>
                </a:solidFill>
              </a:rPr>
              <a:t>(k=1)</a:t>
            </a:r>
          </a:p>
        </p:txBody>
      </p:sp>
    </p:spTree>
    <p:extLst>
      <p:ext uri="{BB962C8B-B14F-4D97-AF65-F5344CB8AC3E}">
        <p14:creationId xmlns:p14="http://schemas.microsoft.com/office/powerpoint/2010/main" val="28078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F6EDF1-121F-5871-9C7C-07D4E33CF11D}"/>
              </a:ext>
            </a:extLst>
          </p:cNvPr>
          <p:cNvSpPr txBox="1"/>
          <p:nvPr/>
        </p:nvSpPr>
        <p:spPr>
          <a:xfrm>
            <a:off x="0" y="954538"/>
            <a:ext cx="42837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2400" dirty="0">
                <a:solidFill>
                  <a:srgbClr val="C00000"/>
                </a:solidFill>
              </a:rPr>
              <a:t>2 Stages</a:t>
            </a:r>
          </a:p>
          <a:p>
            <a:pPr marL="457200" lvl="1" algn="just">
              <a:buClr>
                <a:srgbClr val="C00000"/>
              </a:buClr>
              <a:buSzPts val="2800"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742950" lvl="1" indent="-285750" algn="just">
              <a:buClr>
                <a:srgbClr val="C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ja-JP" sz="1800" dirty="0">
                <a:solidFill>
                  <a:srgbClr val="C00000"/>
                </a:solidFill>
              </a:rPr>
              <a:t>1-st Stage</a:t>
            </a:r>
            <a:r>
              <a:rPr lang="ja-JP" altLang="en-US" sz="1800" dirty="0">
                <a:solidFill>
                  <a:srgbClr val="C00000"/>
                </a:solidFill>
              </a:rPr>
              <a:t>：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1800" dirty="0">
                <a:solidFill>
                  <a:srgbClr val="C00000"/>
                </a:solidFill>
              </a:rPr>
              <a:t>partition all cells of the grid into different groups(clusters) using a multi-class connected </a:t>
            </a: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ja-JP" sz="1800" dirty="0">
                <a:solidFill>
                  <a:srgbClr val="C00000"/>
                </a:solidFill>
              </a:rPr>
              <a:t>clustering algorithm, </a:t>
            </a:r>
          </a:p>
          <a:p>
            <a:pPr marL="742950" lvl="1" indent="-285750" algn="just">
              <a:buClr>
                <a:srgbClr val="C00000"/>
              </a:buClr>
              <a:buSzPts val="2800"/>
              <a:buFont typeface="Wingdings" panose="05000000000000000000" pitchFamily="2" charset="2"/>
              <a:buChar char="Ø"/>
            </a:pPr>
            <a:endParaRPr lang="en-US" altLang="ja-JP" sz="1800" dirty="0">
              <a:solidFill>
                <a:srgbClr val="C00000"/>
              </a:solidFill>
            </a:endParaRPr>
          </a:p>
          <a:p>
            <a:pPr marL="742950" lvl="1" indent="-285750" algn="just">
              <a:buClr>
                <a:srgbClr val="C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ja-JP" sz="1800" dirty="0">
                <a:solidFill>
                  <a:srgbClr val="C00000"/>
                </a:solidFill>
              </a:rPr>
              <a:t>2-nd</a:t>
            </a:r>
            <a:r>
              <a:rPr lang="ja-JP" altLang="en-US" sz="1800" dirty="0">
                <a:solidFill>
                  <a:srgbClr val="C00000"/>
                </a:solidFill>
              </a:rPr>
              <a:t> </a:t>
            </a:r>
            <a:r>
              <a:rPr lang="en-US" altLang="ja-JP" sz="1800" dirty="0">
                <a:solidFill>
                  <a:srgbClr val="C00000"/>
                </a:solidFill>
              </a:rPr>
              <a:t>Stage</a:t>
            </a:r>
            <a:r>
              <a:rPr lang="ja-JP" altLang="en-US" sz="1800" dirty="0">
                <a:solidFill>
                  <a:srgbClr val="C00000"/>
                </a:solidFill>
              </a:rPr>
              <a:t>：</a:t>
            </a:r>
            <a:endParaRPr lang="en-US" altLang="ja-JP" sz="1800" dirty="0">
              <a:solidFill>
                <a:srgbClr val="C00000"/>
              </a:solidFill>
            </a:endParaRP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zh-CN" sz="1800" dirty="0">
                <a:solidFill>
                  <a:srgbClr val="C00000"/>
                </a:solidFill>
              </a:rPr>
              <a:t>generate-and-repair search</a:t>
            </a:r>
          </a:p>
          <a:p>
            <a:pPr marL="742950" lvl="1" indent="-285750" algn="just"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zh-CN" sz="1800" u="sng" dirty="0">
                <a:solidFill>
                  <a:srgbClr val="C00000"/>
                </a:solidFill>
              </a:rPr>
              <a:t>route generation level</a:t>
            </a: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zh-CN" sz="1800" dirty="0">
                <a:solidFill>
                  <a:srgbClr val="C00000"/>
                </a:solidFill>
              </a:rPr>
              <a:t>find initial solution with WRP solver</a:t>
            </a:r>
          </a:p>
          <a:p>
            <a:pPr marL="742950" lvl="1" indent="-285750" algn="just"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zh-CN" sz="1800" u="sng" dirty="0">
                <a:solidFill>
                  <a:srgbClr val="C00000"/>
                </a:solidFill>
              </a:rPr>
              <a:t>route repair level</a:t>
            </a:r>
          </a:p>
          <a:p>
            <a:pPr marL="457200" lvl="1" algn="just">
              <a:buClr>
                <a:srgbClr val="C00000"/>
              </a:buClr>
              <a:buSzPts val="2800"/>
            </a:pPr>
            <a:r>
              <a:rPr lang="en-US" altLang="zh-CN" sz="1800" dirty="0">
                <a:solidFill>
                  <a:srgbClr val="C00000"/>
                </a:solidFill>
              </a:rPr>
              <a:t>reassign cells among different clusters, repeatedly repair paths to improve the solution quality </a:t>
            </a:r>
          </a:p>
          <a:p>
            <a:pPr marL="457200" lvl="1" algn="just">
              <a:buClr>
                <a:srgbClr val="C00000"/>
              </a:buClr>
              <a:buSzPts val="2800"/>
            </a:pPr>
            <a:endParaRPr lang="en-US" altLang="zh-CN" sz="18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4215B5-9CFB-CC73-80FD-057B0A4C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85" y="707783"/>
            <a:ext cx="5905638" cy="5215557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42D75EF-2E8E-8355-DBCD-40BBA55C6402}"/>
              </a:ext>
            </a:extLst>
          </p:cNvPr>
          <p:cNvCxnSpPr/>
          <p:nvPr/>
        </p:nvCxnSpPr>
        <p:spPr>
          <a:xfrm>
            <a:off x="3796748" y="2136913"/>
            <a:ext cx="4870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512244E-DB41-4216-22EB-CAFF4468E0A9}"/>
              </a:ext>
            </a:extLst>
          </p:cNvPr>
          <p:cNvCxnSpPr>
            <a:cxnSpLocks/>
          </p:cNvCxnSpPr>
          <p:nvPr/>
        </p:nvCxnSpPr>
        <p:spPr>
          <a:xfrm flipV="1">
            <a:off x="3110948" y="2822713"/>
            <a:ext cx="1250537" cy="11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F2707A-D10B-E5A2-68BD-11E59A4DA4D4}"/>
              </a:ext>
            </a:extLst>
          </p:cNvPr>
          <p:cNvCxnSpPr>
            <a:cxnSpLocks/>
          </p:cNvCxnSpPr>
          <p:nvPr/>
        </p:nvCxnSpPr>
        <p:spPr>
          <a:xfrm>
            <a:off x="2683565" y="4512365"/>
            <a:ext cx="1600200" cy="853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704EEE-399B-538B-1023-95CA7769B886}"/>
              </a:ext>
            </a:extLst>
          </p:cNvPr>
          <p:cNvSpPr txBox="1"/>
          <p:nvPr/>
        </p:nvSpPr>
        <p:spPr>
          <a:xfrm>
            <a:off x="7653130" y="3896736"/>
            <a:ext cx="176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terminal condition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254678" y="904315"/>
            <a:ext cx="11278561" cy="5390259"/>
            <a:chOff x="141651" y="3939839"/>
            <a:chExt cx="10420822" cy="25483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20"/>
              <a:ext cx="10144432" cy="2466376"/>
              <a:chOff x="698090" y="3821072"/>
              <a:chExt cx="3947165" cy="23634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52568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2"/>
                <a:ext cx="3947165" cy="288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Google Shape;111;p3">
                  <a:extLst>
                    <a:ext uri="{FF2B5EF4-FFF2-40B4-BE49-F238E27FC236}">
                      <a16:creationId xmlns:a16="http://schemas.microsoft.com/office/drawing/2014/main" id="{72F4F1B8-C881-8E21-AF84-508DA83AA33A}"/>
                    </a:ext>
                  </a:extLst>
                </p:cNvPr>
                <p:cNvSpPr txBox="1"/>
                <p:nvPr/>
              </p:nvSpPr>
              <p:spPr>
                <a:xfrm>
                  <a:off x="141651" y="3939839"/>
                  <a:ext cx="5042802" cy="2223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457200" lvl="1">
                    <a:buClr>
                      <a:srgbClr val="C00000"/>
                    </a:buClr>
                    <a:buSzPts val="2800"/>
                  </a:pPr>
                  <a:endParaRPr lang="en-US" altLang="ja-JP" sz="20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20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2000" b="1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6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ja-JP" sz="16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watchmen</m:t>
                        </m:r>
                        <m:d>
                          <m:dPr>
                            <m:ctrlPr>
                              <a:rPr lang="en-US" altLang="ja-JP" sz="160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clusters</m:t>
                            </m:r>
                          </m:e>
                        </m:d>
                      </m:oMath>
                    </m:oMathPara>
                  </a14:m>
                  <a:endParaRPr lang="en-US" altLang="ja-JP" sz="1600" b="0" i="0" dirty="0">
                    <a:solidFill>
                      <a:schemeClr val="tx2">
                        <a:lumMod val="1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ja-JP" sz="1600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sz="1600" b="1" i="1" baseline="-2500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ja-JP" sz="1600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1600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ja-JP" sz="1600" b="1" i="1" baseline="-2500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ja-JP" sz="1600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1600" b="1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1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ja-JP" sz="1600" b="1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starting</m:t>
                        </m:r>
                        <m: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locations</m:t>
                        </m:r>
                        <m: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watchmen</m:t>
                        </m:r>
                      </m:oMath>
                    </m:oMathPara>
                  </a14:m>
                  <a:br>
                    <a:rPr lang="en-US" altLang="ja-JP" sz="1600" b="1" i="1" dirty="0">
                      <a:solidFill>
                        <a:schemeClr val="tx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</a:br>
                  <a:r>
                    <a:rPr lang="en-US" altLang="ja-JP" sz="1600" b="1" i="1" dirty="0">
                      <a:solidFill>
                        <a:schemeClr val="tx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  <a:t>dc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ja-JP" sz="1600" b="1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ja-JP" sz="1600" b="0" i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600" b="0" i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d>
                        <m:dPr>
                          <m:ctrlPr>
                            <a:rPr lang="en-US" altLang="ja-JP" sz="1600" b="0" i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ja-JP" sz="1600" b="0" i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cluster</m:t>
                          </m:r>
                          <m:d>
                            <m:dPr>
                              <m:ctrlPr>
                                <a:rPr lang="en-US" altLang="ja-JP" sz="1600" b="0" i="0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altLang="ja-JP" sz="1600" b="0" i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centroid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𝑐𝑙𝑢𝑠𝑡𝑒𝑟</m:t>
                      </m:r>
                      <m:d>
                        <m:dPr>
                          <m:ctrlPr>
                            <a:rPr lang="en-US" altLang="ja-JP" sz="16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!= \</m:t>
                      </m:r>
                      <m:r>
                        <m:rPr>
                          <m:sty m:val="p"/>
                        </m:rP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en-US" altLang="ja-JP" sz="16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b="1" dirty="0">
                      <a:solidFill>
                        <a:srgbClr val="C00000"/>
                      </a:solidFill>
                    </a:rPr>
                    <a:t>Process</a:t>
                  </a:r>
                  <a:r>
                    <a:rPr lang="en-US" altLang="ja-JP" sz="1600" b="1" dirty="0">
                      <a:solidFill>
                        <a:srgbClr val="C00000"/>
                      </a:solidFill>
                      <a:sym typeface="Wingdings" panose="05000000000000000000" pitchFamily="2" charset="2"/>
                    </a:rPr>
                    <a:t>: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b="1" dirty="0">
                      <a:solidFill>
                        <a:srgbClr val="C00000"/>
                      </a:solidFill>
                      <a:sym typeface="Wingdings" panose="05000000000000000000" pitchFamily="2" charset="2"/>
                    </a:rPr>
                    <a:t>1.Initialization</a:t>
                  </a:r>
                  <a:r>
                    <a:rPr lang="en-US" altLang="ja-JP" sz="1600" dirty="0">
                      <a:solidFill>
                        <a:srgbClr val="C00000"/>
                      </a:solidFill>
                      <a:sym typeface="Wingdings" panose="05000000000000000000" pitchFamily="2" charset="2"/>
                    </a:rPr>
                    <a:t>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for</m:t>
                      </m:r>
                      <m:r>
                        <a:rPr lang="en-US" altLang="ja-JP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ja-JP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𝒊</m:t>
                      </m:r>
                      <m:r>
                        <a:rPr lang="zh-CN" altLang="en-US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𝒄𝒍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𝒄𝒆𝒏𝒕𝒓𝒐𝒊𝒅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sz="16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𝒄𝒍𝒖𝒔𝒕𝒆𝒓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𝒄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\</m:t>
                      </m:r>
                      <m:r>
                        <m:rPr>
                          <m:sty m:val="p"/>
                        </m:rP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null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𝒇𝒐𝒓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𝒂𝒍𝒍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𝒄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𝑽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 </m:t>
                      </m:r>
                    </m:oMath>
                  </a14:m>
                  <a:endParaRPr lang="en-US" altLang="ja-JP" sz="1600" b="1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2. choose new members from </a:t>
                  </a:r>
                  <a14:m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𝒄𝒍𝒔</m:t>
                      </m:r>
                      <m:r>
                        <a:rPr lang="en-US" altLang="ja-JP" sz="1600" b="1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ja-JP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𝒓𝒆𝒂𝒄𝒉𝒂𝒃𝒍𝒆</m:t>
                      </m:r>
                      <m:r>
                        <a:rPr lang="en-US" altLang="ja-JP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ja-JP" sz="1600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cells</m:t>
                      </m:r>
                      <m: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reachable</m:t>
                      </m:r>
                      <m: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cluster</m:t>
                      </m:r>
                      <m:r>
                        <a:rPr lang="en-US" altLang="ja-JP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)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3. whether cell is belonging to other clusters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4.after all cells are assigned, recalculate centroids</a:t>
                  </a: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endParaRPr lang="en-US" altLang="ja-JP" sz="1600" dirty="0">
                    <a:solidFill>
                      <a:srgbClr val="C00000"/>
                    </a:solidFill>
                  </a:endParaRPr>
                </a:p>
                <a:p>
                  <a:pPr marL="457200" lvl="2">
                    <a:buClr>
                      <a:srgbClr val="C00000"/>
                    </a:buClr>
                    <a:buSzPts val="2800"/>
                  </a:pPr>
                  <a:r>
                    <a:rPr lang="en-US" altLang="ja-JP" sz="1600" dirty="0">
                      <a:solidFill>
                        <a:srgbClr val="C00000"/>
                      </a:solidFill>
                    </a:rPr>
                    <a:t>5. repeat 2~4 until centroids converge</a:t>
                  </a:r>
                </a:p>
              </p:txBody>
            </p:sp>
          </mc:Choice>
          <mc:Fallback>
            <p:sp>
              <p:nvSpPr>
                <p:cNvPr id="7" name="Google Shape;111;p3">
                  <a:extLst>
                    <a:ext uri="{FF2B5EF4-FFF2-40B4-BE49-F238E27FC236}">
                      <a16:creationId xmlns:a16="http://schemas.microsoft.com/office/drawing/2014/main" id="{72F4F1B8-C881-8E21-AF84-508DA83AA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1" y="3939839"/>
                  <a:ext cx="5042802" cy="2223582"/>
                </a:xfrm>
                <a:prstGeom prst="rect">
                  <a:avLst/>
                </a:prstGeom>
                <a:blipFill>
                  <a:blip r:embed="rId3"/>
                  <a:stretch>
                    <a:fillRect b="-7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80F8FE3B-5521-1D60-DEEA-A99CED9F0F42}"/>
              </a:ext>
            </a:extLst>
          </p:cNvPr>
          <p:cNvSpPr txBox="1"/>
          <p:nvPr/>
        </p:nvSpPr>
        <p:spPr>
          <a:xfrm>
            <a:off x="155731" y="894473"/>
            <a:ext cx="1055351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20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2000" b="1" dirty="0">
                <a:solidFill>
                  <a:schemeClr val="bg1"/>
                </a:solidFill>
              </a:rPr>
              <a:t>1-st stage: multi-class connected clustering algorithm</a:t>
            </a:r>
            <a:endParaRPr lang="en-US" altLang="ja-JP" sz="20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endParaRPr lang="en-US" altLang="ja-JP" sz="1600" b="1" dirty="0">
              <a:solidFill>
                <a:srgbClr val="C00000"/>
              </a:solidFill>
            </a:endParaRPr>
          </a:p>
        </p:txBody>
      </p:sp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D3B60707-1C3B-4819-5D1F-4F20A195BE47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4CF724-B914-210B-596F-12D72C155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501" y="1756678"/>
            <a:ext cx="5295835" cy="446008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C38614-6277-8B85-9868-F85FFC6D9768}"/>
              </a:ext>
            </a:extLst>
          </p:cNvPr>
          <p:cNvCxnSpPr>
            <a:cxnSpLocks/>
          </p:cNvCxnSpPr>
          <p:nvPr/>
        </p:nvCxnSpPr>
        <p:spPr>
          <a:xfrm flipV="1">
            <a:off x="5078896" y="2693504"/>
            <a:ext cx="1113182" cy="1490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3C74F2-D516-7419-F9B8-DFEE01669177}"/>
              </a:ext>
            </a:extLst>
          </p:cNvPr>
          <p:cNvCxnSpPr>
            <a:cxnSpLocks/>
          </p:cNvCxnSpPr>
          <p:nvPr/>
        </p:nvCxnSpPr>
        <p:spPr>
          <a:xfrm flipV="1">
            <a:off x="4870174" y="3393030"/>
            <a:ext cx="1490869" cy="1411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5E458FD-0DAD-1C27-8CCC-C6D390BE2354}"/>
              </a:ext>
            </a:extLst>
          </p:cNvPr>
          <p:cNvCxnSpPr>
            <a:cxnSpLocks/>
          </p:cNvCxnSpPr>
          <p:nvPr/>
        </p:nvCxnSpPr>
        <p:spPr>
          <a:xfrm>
            <a:off x="5432490" y="5417995"/>
            <a:ext cx="663510" cy="86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6A9D0C87-77EC-2B64-B4E4-E3FA778F5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50" y="3966745"/>
            <a:ext cx="2181587" cy="22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696F6-F72A-4595-B4B3-96949EC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55C03-FC02-801D-F585-0BA8F75FD1C4}"/>
              </a:ext>
            </a:extLst>
          </p:cNvPr>
          <p:cNvGrpSpPr/>
          <p:nvPr/>
        </p:nvGrpSpPr>
        <p:grpSpPr>
          <a:xfrm>
            <a:off x="102752" y="856112"/>
            <a:ext cx="10840551" cy="2123618"/>
            <a:chOff x="-3937" y="3940144"/>
            <a:chExt cx="10566410" cy="27558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EA2F0C5-5921-3706-DBE7-7D560EAA1F3B}"/>
                </a:ext>
              </a:extLst>
            </p:cNvPr>
            <p:cNvGrpSpPr/>
            <p:nvPr/>
          </p:nvGrpSpPr>
          <p:grpSpPr>
            <a:xfrm>
              <a:off x="418041" y="4021819"/>
              <a:ext cx="10144432" cy="2461564"/>
              <a:chOff x="698090" y="3821071"/>
              <a:chExt cx="3947165" cy="235880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D098B7C-07FF-20FB-563B-64029957386B}"/>
                  </a:ext>
                </a:extLst>
              </p:cNvPr>
              <p:cNvSpPr/>
              <p:nvPr/>
            </p:nvSpPr>
            <p:spPr>
              <a:xfrm>
                <a:off x="698090" y="3947956"/>
                <a:ext cx="3947165" cy="22319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528334-D5E1-EE3A-7667-3F7CB9EC9A3C}"/>
                  </a:ext>
                </a:extLst>
              </p:cNvPr>
              <p:cNvSpPr/>
              <p:nvPr/>
            </p:nvSpPr>
            <p:spPr>
              <a:xfrm>
                <a:off x="698090" y="3821071"/>
                <a:ext cx="3947165" cy="49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Google Shape;111;p3">
              <a:extLst>
                <a:ext uri="{FF2B5EF4-FFF2-40B4-BE49-F238E27FC236}">
                  <a16:creationId xmlns:a16="http://schemas.microsoft.com/office/drawing/2014/main" id="{72F4F1B8-C881-8E21-AF84-508DA83AA33A}"/>
                </a:ext>
              </a:extLst>
            </p:cNvPr>
            <p:cNvSpPr txBox="1"/>
            <p:nvPr/>
          </p:nvSpPr>
          <p:spPr>
            <a:xfrm>
              <a:off x="-3937" y="3940144"/>
              <a:ext cx="10371514" cy="2755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>
                <a:buClr>
                  <a:srgbClr val="C00000"/>
                </a:buClr>
                <a:buSzPts val="2800"/>
              </a:pPr>
              <a:endParaRPr lang="en-US" altLang="ja-JP" sz="20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1600" dirty="0">
                  <a:solidFill>
                    <a:srgbClr val="C00000"/>
                  </a:solidFill>
                </a:rPr>
                <a:t>Route Generation Level</a:t>
              </a:r>
              <a:r>
                <a:rPr lang="en-US" altLang="ja-JP" sz="1600" dirty="0">
                  <a:solidFill>
                    <a:srgbClr val="C00000"/>
                  </a:solidFill>
                </a:rPr>
                <a:t>: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1600" dirty="0">
                  <a:solidFill>
                    <a:srgbClr val="C00000"/>
                  </a:solidFill>
                </a:rPr>
                <a:t>apply WRP solver to find initial solution (find k best paths for each watchman at each cluster)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zh-CN" sz="1600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1600" dirty="0">
                  <a:solidFill>
                    <a:srgbClr val="C00000"/>
                  </a:solidFill>
                </a:rPr>
                <a:t>Reason why most initial solutions have poor quality </a:t>
              </a:r>
              <a:r>
                <a:rPr lang="zh-CN" altLang="en-US" sz="1600" dirty="0">
                  <a:solidFill>
                    <a:srgbClr val="C00000"/>
                  </a:solidFill>
                </a:rPr>
                <a:t>→</a:t>
              </a:r>
              <a:r>
                <a:rPr lang="en-US" altLang="zh-CN" sz="1600" dirty="0">
                  <a:solidFill>
                    <a:srgbClr val="C00000"/>
                  </a:solidFill>
                </a:rPr>
                <a:t>LOS duplication</a:t>
              </a:r>
            </a:p>
            <a:p>
              <a:pPr marL="457200" lvl="2">
                <a:buClr>
                  <a:srgbClr val="C00000"/>
                </a:buClr>
                <a:buSzPts val="2800"/>
              </a:pPr>
              <a:r>
                <a:rPr lang="en-US" altLang="zh-CN" sz="1600" dirty="0">
                  <a:solidFill>
                    <a:srgbClr val="C00000"/>
                  </a:solidFill>
                </a:rPr>
                <a:t>LOS duplication: cell in LOS of multiple paths.</a:t>
              </a:r>
              <a:endParaRPr lang="en-US" altLang="ja-JP" sz="1600" b="1" dirty="0">
                <a:solidFill>
                  <a:srgbClr val="C00000"/>
                </a:solidFill>
              </a:endParaRPr>
            </a:p>
            <a:p>
              <a:pPr marL="457200" lvl="2">
                <a:buClr>
                  <a:srgbClr val="C00000"/>
                </a:buClr>
                <a:buSzPts val="2800"/>
              </a:pPr>
              <a:endParaRPr lang="en-US" altLang="ja-JP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Google Shape;111;p3">
            <a:extLst>
              <a:ext uri="{FF2B5EF4-FFF2-40B4-BE49-F238E27FC236}">
                <a16:creationId xmlns:a16="http://schemas.microsoft.com/office/drawing/2014/main" id="{4A2D8BCC-46EF-7E14-0E8E-6353DDB7C283}"/>
              </a:ext>
            </a:extLst>
          </p:cNvPr>
          <p:cNvSpPr txBox="1"/>
          <p:nvPr/>
        </p:nvSpPr>
        <p:spPr>
          <a:xfrm>
            <a:off x="102752" y="681982"/>
            <a:ext cx="104076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>
              <a:buClr>
                <a:srgbClr val="C00000"/>
              </a:buClr>
              <a:buSzPts val="2800"/>
            </a:pPr>
            <a:endParaRPr lang="en-US" altLang="ja-JP" sz="1800" b="1" dirty="0">
              <a:solidFill>
                <a:srgbClr val="C00000"/>
              </a:solidFill>
            </a:endParaRPr>
          </a:p>
          <a:p>
            <a:pPr marL="457200" lvl="2">
              <a:buClr>
                <a:srgbClr val="C00000"/>
              </a:buClr>
              <a:buSzPts val="2800"/>
            </a:pPr>
            <a:r>
              <a:rPr lang="en-US" altLang="ja-JP" sz="1800" b="1" dirty="0">
                <a:solidFill>
                  <a:schemeClr val="bg1"/>
                </a:solidFill>
              </a:rPr>
              <a:t>2-nd stage: generate-and-repair search</a:t>
            </a:r>
          </a:p>
        </p:txBody>
      </p:sp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71D22BE3-627D-2AA4-FE88-852C5EBBF5C0}"/>
              </a:ext>
            </a:extLst>
          </p:cNvPr>
          <p:cNvSpPr txBox="1"/>
          <p:nvPr/>
        </p:nvSpPr>
        <p:spPr>
          <a:xfrm>
            <a:off x="418041" y="369803"/>
            <a:ext cx="567795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3200" b="1" dirty="0">
                <a:solidFill>
                  <a:schemeClr val="accent1"/>
                </a:solidFill>
              </a:rPr>
              <a:t>Proposed method</a:t>
            </a:r>
            <a:endParaRPr sz="32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D6A11D-79B0-33B7-5D1E-C4E88AFD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91" y="2882432"/>
            <a:ext cx="7262073" cy="36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10599</TotalTime>
  <Words>1382</Words>
  <Application>Microsoft Office PowerPoint</Application>
  <PresentationFormat>ワイド画面</PresentationFormat>
  <Paragraphs>273</Paragraphs>
  <Slides>21</Slides>
  <Notes>19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Wingdings</vt:lpstr>
      <vt:lpstr>Office 主题​​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Conclusion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Presentation Group: Rakuten Card  </dc:title>
  <dc:creator>劉　冠廷</dc:creator>
  <cp:lastModifiedBy>Fukunaga A</cp:lastModifiedBy>
  <cp:revision>2</cp:revision>
  <dcterms:created xsi:type="dcterms:W3CDTF">2021-12-06T09:59:34Z</dcterms:created>
  <dcterms:modified xsi:type="dcterms:W3CDTF">2023-01-24T05:10:07Z</dcterms:modified>
</cp:coreProperties>
</file>