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87" r:id="rId2"/>
    <p:sldId id="299" r:id="rId3"/>
    <p:sldId id="298" r:id="rId4"/>
    <p:sldId id="292" r:id="rId5"/>
    <p:sldId id="291" r:id="rId6"/>
    <p:sldId id="312" r:id="rId7"/>
    <p:sldId id="294" r:id="rId8"/>
    <p:sldId id="313" r:id="rId9"/>
    <p:sldId id="316" r:id="rId10"/>
    <p:sldId id="296" r:id="rId11"/>
    <p:sldId id="304" r:id="rId12"/>
    <p:sldId id="307" r:id="rId13"/>
    <p:sldId id="314" r:id="rId14"/>
    <p:sldId id="315" r:id="rId15"/>
    <p:sldId id="30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uBhfU2ewNmlOFpwLF0OdWMRVZP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E50B23-CB17-4999-9D2D-E6B7C06635D3}" v="51" dt="2023-01-16T00:58:06.791"/>
  </p1510:revLst>
</p1510:revInfo>
</file>

<file path=ppt/tableStyles.xml><?xml version="1.0" encoding="utf-8"?>
<a:tblStyleLst xmlns:a="http://schemas.openxmlformats.org/drawingml/2006/main" def="{3019E4AB-AEF1-49FA-BF49-2351A9983638}">
  <a:tblStyle styleId="{3019E4AB-AEF1-49FA-BF49-2351A9983638}" styleName="Table_0">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等线"/>
          <a:ea typeface="等线"/>
          <a:cs typeface="等线"/>
        </a:font>
        <a:schemeClr val="lt1"/>
      </a:tcTxStyle>
      <a:tcStyle>
        <a:tcBdr/>
        <a:fill>
          <a:solidFill>
            <a:schemeClr val="accent1"/>
          </a:solidFill>
        </a:fill>
      </a:tcStyle>
    </a:lastCol>
    <a:firstCol>
      <a:tcTxStyle b="on" i="off">
        <a:font>
          <a:latin typeface="等线"/>
          <a:ea typeface="等线"/>
          <a:cs typeface="等线"/>
        </a:font>
        <a:schemeClr val="lt1"/>
      </a:tcTxStyle>
      <a:tcStyle>
        <a:tcBdr/>
        <a:fill>
          <a:solidFill>
            <a:schemeClr val="accent1"/>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36" Type="http://schemas.microsoft.com/office/2016/11/relationships/changesInfo" Target="changesInfos/changesInfo1.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　冠廷" userId="157cb8b2-10c8-4c98-be2a-24a6fef27960" providerId="ADAL" clId="{403D9DE0-1799-4E0C-9D92-2FE4E67ADA68}"/>
    <pc:docChg chg="undo custSel addSld delSld modSld">
      <pc:chgData name="劉　冠廷" userId="157cb8b2-10c8-4c98-be2a-24a6fef27960" providerId="ADAL" clId="{403D9DE0-1799-4E0C-9D92-2FE4E67ADA68}" dt="2022-12-05T04:35:18.514" v="4728" actId="478"/>
      <pc:docMkLst>
        <pc:docMk/>
      </pc:docMkLst>
      <pc:sldChg chg="del">
        <pc:chgData name="劉　冠廷" userId="157cb8b2-10c8-4c98-be2a-24a6fef27960" providerId="ADAL" clId="{403D9DE0-1799-4E0C-9D92-2FE4E67ADA68}" dt="2022-11-28T11:38:13.846" v="1" actId="2696"/>
        <pc:sldMkLst>
          <pc:docMk/>
          <pc:sldMk cId="3602405841" sldId="289"/>
        </pc:sldMkLst>
      </pc:sldChg>
      <pc:sldChg chg="del">
        <pc:chgData name="劉　冠廷" userId="157cb8b2-10c8-4c98-be2a-24a6fef27960" providerId="ADAL" clId="{403D9DE0-1799-4E0C-9D92-2FE4E67ADA68}" dt="2022-11-29T01:03:57.276" v="4638" actId="2696"/>
        <pc:sldMkLst>
          <pc:docMk/>
          <pc:sldMk cId="1428105522" sldId="290"/>
        </pc:sldMkLst>
      </pc:sldChg>
      <pc:sldChg chg="del">
        <pc:chgData name="劉　冠廷" userId="157cb8b2-10c8-4c98-be2a-24a6fef27960" providerId="ADAL" clId="{403D9DE0-1799-4E0C-9D92-2FE4E67ADA68}" dt="2022-11-28T11:38:13.846" v="1" actId="2696"/>
        <pc:sldMkLst>
          <pc:docMk/>
          <pc:sldMk cId="2807844247" sldId="291"/>
        </pc:sldMkLst>
      </pc:sldChg>
      <pc:sldChg chg="del">
        <pc:chgData name="劉　冠廷" userId="157cb8b2-10c8-4c98-be2a-24a6fef27960" providerId="ADAL" clId="{403D9DE0-1799-4E0C-9D92-2FE4E67ADA68}" dt="2022-11-28T11:38:13.846" v="1" actId="2696"/>
        <pc:sldMkLst>
          <pc:docMk/>
          <pc:sldMk cId="3168577595" sldId="292"/>
        </pc:sldMkLst>
      </pc:sldChg>
      <pc:sldChg chg="addSp delSp modSp mod">
        <pc:chgData name="劉　冠廷" userId="157cb8b2-10c8-4c98-be2a-24a6fef27960" providerId="ADAL" clId="{403D9DE0-1799-4E0C-9D92-2FE4E67ADA68}" dt="2022-11-28T12:19:57.583" v="1720" actId="20577"/>
        <pc:sldMkLst>
          <pc:docMk/>
          <pc:sldMk cId="2454897697" sldId="294"/>
        </pc:sldMkLst>
        <pc:spChg chg="mod">
          <ac:chgData name="劉　冠廷" userId="157cb8b2-10c8-4c98-be2a-24a6fef27960" providerId="ADAL" clId="{403D9DE0-1799-4E0C-9D92-2FE4E67ADA68}" dt="2022-11-28T12:19:57.583" v="1720" actId="20577"/>
          <ac:spMkLst>
            <pc:docMk/>
            <pc:sldMk cId="2454897697" sldId="294"/>
            <ac:spMk id="23" creationId="{DDF6EDF1-121F-5871-9C7C-07D4E33CF11D}"/>
          </ac:spMkLst>
        </pc:spChg>
        <pc:grpChg chg="del">
          <ac:chgData name="劉　冠廷" userId="157cb8b2-10c8-4c98-be2a-24a6fef27960" providerId="ADAL" clId="{403D9DE0-1799-4E0C-9D92-2FE4E67ADA68}" dt="2022-11-28T11:38:26.820" v="2" actId="478"/>
          <ac:grpSpMkLst>
            <pc:docMk/>
            <pc:sldMk cId="2454897697" sldId="294"/>
            <ac:grpSpMk id="16" creationId="{68C3059E-85EC-8D83-C36D-CDA4A7F13E06}"/>
          </ac:grpSpMkLst>
        </pc:grpChg>
        <pc:picChg chg="add del">
          <ac:chgData name="劉　冠廷" userId="157cb8b2-10c8-4c98-be2a-24a6fef27960" providerId="ADAL" clId="{403D9DE0-1799-4E0C-9D92-2FE4E67ADA68}" dt="2022-11-28T11:39:03.293" v="45" actId="478"/>
          <ac:picMkLst>
            <pc:docMk/>
            <pc:sldMk cId="2454897697" sldId="294"/>
            <ac:picMk id="6" creationId="{8A6B4104-71BF-6899-46DE-771DF4D5B038}"/>
          </ac:picMkLst>
        </pc:picChg>
      </pc:sldChg>
      <pc:sldChg chg="addSp delSp modSp mod">
        <pc:chgData name="劉　冠廷" userId="157cb8b2-10c8-4c98-be2a-24a6fef27960" providerId="ADAL" clId="{403D9DE0-1799-4E0C-9D92-2FE4E67ADA68}" dt="2022-12-05T04:35:04.972" v="4722" actId="478"/>
        <pc:sldMkLst>
          <pc:docMk/>
          <pc:sldMk cId="379689452" sldId="296"/>
        </pc:sldMkLst>
        <pc:spChg chg="mod">
          <ac:chgData name="劉　冠廷" userId="157cb8b2-10c8-4c98-be2a-24a6fef27960" providerId="ADAL" clId="{403D9DE0-1799-4E0C-9D92-2FE4E67ADA68}" dt="2022-11-29T00:33:37.292" v="3880" actId="20577"/>
          <ac:spMkLst>
            <pc:docMk/>
            <pc:sldMk cId="379689452" sldId="296"/>
            <ac:spMk id="7" creationId="{72F4F1B8-C881-8E21-AF84-508DA83AA33A}"/>
          </ac:spMkLst>
        </pc:spChg>
        <pc:picChg chg="add del mod">
          <ac:chgData name="劉　冠廷" userId="157cb8b2-10c8-4c98-be2a-24a6fef27960" providerId="ADAL" clId="{403D9DE0-1799-4E0C-9D92-2FE4E67ADA68}" dt="2022-12-04T09:34:10.837" v="4681" actId="478"/>
          <ac:picMkLst>
            <pc:docMk/>
            <pc:sldMk cId="379689452" sldId="296"/>
            <ac:picMk id="6" creationId="{FEFA669C-1C6D-D2A9-E920-2AE6E64738EE}"/>
          </ac:picMkLst>
        </pc:picChg>
        <pc:picChg chg="add del mod">
          <ac:chgData name="劉　冠廷" userId="157cb8b2-10c8-4c98-be2a-24a6fef27960" providerId="ADAL" clId="{403D9DE0-1799-4E0C-9D92-2FE4E67ADA68}" dt="2022-12-04T10:40:10.113" v="4687" actId="478"/>
          <ac:picMkLst>
            <pc:docMk/>
            <pc:sldMk cId="379689452" sldId="296"/>
            <ac:picMk id="10" creationId="{64A23908-5D07-0FB1-71DC-9F01310E612E}"/>
          </ac:picMkLst>
        </pc:picChg>
        <pc:picChg chg="add del mod">
          <ac:chgData name="劉　冠廷" userId="157cb8b2-10c8-4c98-be2a-24a6fef27960" providerId="ADAL" clId="{403D9DE0-1799-4E0C-9D92-2FE4E67ADA68}" dt="2022-12-05T04:35:04.972" v="4722" actId="478"/>
          <ac:picMkLst>
            <pc:docMk/>
            <pc:sldMk cId="379689452" sldId="296"/>
            <ac:picMk id="12" creationId="{CD298E47-68E3-FD48-3CAB-1C09BCB9AE1A}"/>
          </ac:picMkLst>
        </pc:picChg>
      </pc:sldChg>
      <pc:sldChg chg="del">
        <pc:chgData name="劉　冠廷" userId="157cb8b2-10c8-4c98-be2a-24a6fef27960" providerId="ADAL" clId="{403D9DE0-1799-4E0C-9D92-2FE4E67ADA68}" dt="2022-11-28T11:38:13.846" v="1" actId="2696"/>
        <pc:sldMkLst>
          <pc:docMk/>
          <pc:sldMk cId="366815684" sldId="298"/>
        </pc:sldMkLst>
      </pc:sldChg>
      <pc:sldChg chg="del">
        <pc:chgData name="劉　冠廷" userId="157cb8b2-10c8-4c98-be2a-24a6fef27960" providerId="ADAL" clId="{403D9DE0-1799-4E0C-9D92-2FE4E67ADA68}" dt="2022-11-28T11:38:13.846" v="1" actId="2696"/>
        <pc:sldMkLst>
          <pc:docMk/>
          <pc:sldMk cId="2460199759" sldId="299"/>
        </pc:sldMkLst>
      </pc:sldChg>
      <pc:sldChg chg="del">
        <pc:chgData name="劉　冠廷" userId="157cb8b2-10c8-4c98-be2a-24a6fef27960" providerId="ADAL" clId="{403D9DE0-1799-4E0C-9D92-2FE4E67ADA68}" dt="2022-11-29T00:57:02.187" v="4371" actId="2696"/>
        <pc:sldMkLst>
          <pc:docMk/>
          <pc:sldMk cId="2356812466" sldId="300"/>
        </pc:sldMkLst>
      </pc:sldChg>
      <pc:sldChg chg="del">
        <pc:chgData name="劉　冠廷" userId="157cb8b2-10c8-4c98-be2a-24a6fef27960" providerId="ADAL" clId="{403D9DE0-1799-4E0C-9D92-2FE4E67ADA68}" dt="2022-11-29T00:33:48.523" v="3881" actId="2696"/>
        <pc:sldMkLst>
          <pc:docMk/>
          <pc:sldMk cId="3657768857" sldId="302"/>
        </pc:sldMkLst>
      </pc:sldChg>
      <pc:sldChg chg="del">
        <pc:chgData name="劉　冠廷" userId="157cb8b2-10c8-4c98-be2a-24a6fef27960" providerId="ADAL" clId="{403D9DE0-1799-4E0C-9D92-2FE4E67ADA68}" dt="2022-11-29T00:33:53.087" v="3882" actId="2696"/>
        <pc:sldMkLst>
          <pc:docMk/>
          <pc:sldMk cId="935383156" sldId="303"/>
        </pc:sldMkLst>
      </pc:sldChg>
      <pc:sldChg chg="modSp mod">
        <pc:chgData name="劉　冠廷" userId="157cb8b2-10c8-4c98-be2a-24a6fef27960" providerId="ADAL" clId="{403D9DE0-1799-4E0C-9D92-2FE4E67ADA68}" dt="2022-11-29T00:56:43.602" v="4369" actId="20577"/>
        <pc:sldMkLst>
          <pc:docMk/>
          <pc:sldMk cId="1843140859" sldId="304"/>
        </pc:sldMkLst>
        <pc:spChg chg="mod">
          <ac:chgData name="劉　冠廷" userId="157cb8b2-10c8-4c98-be2a-24a6fef27960" providerId="ADAL" clId="{403D9DE0-1799-4E0C-9D92-2FE4E67ADA68}" dt="2022-11-29T00:56:43.602" v="4369" actId="20577"/>
          <ac:spMkLst>
            <pc:docMk/>
            <pc:sldMk cId="1843140859" sldId="304"/>
            <ac:spMk id="7" creationId="{72F4F1B8-C881-8E21-AF84-508DA83AA33A}"/>
          </ac:spMkLst>
        </pc:spChg>
        <pc:spChg chg="mod">
          <ac:chgData name="劉　冠廷" userId="157cb8b2-10c8-4c98-be2a-24a6fef27960" providerId="ADAL" clId="{403D9DE0-1799-4E0C-9D92-2FE4E67ADA68}" dt="2022-11-29T00:55:39.156" v="4323" actId="20577"/>
          <ac:spMkLst>
            <pc:docMk/>
            <pc:sldMk cId="1843140859" sldId="304"/>
            <ac:spMk id="8" creationId="{3D098B7C-07FF-20FB-563B-64029957386B}"/>
          </ac:spMkLst>
        </pc:spChg>
        <pc:spChg chg="mod">
          <ac:chgData name="劉　冠廷" userId="157cb8b2-10c8-4c98-be2a-24a6fef27960" providerId="ADAL" clId="{403D9DE0-1799-4E0C-9D92-2FE4E67ADA68}" dt="2022-11-29T00:55:39.156" v="4323" actId="20577"/>
          <ac:spMkLst>
            <pc:docMk/>
            <pc:sldMk cId="1843140859" sldId="304"/>
            <ac:spMk id="9" creationId="{05528334-D5E1-EE3A-7667-3F7CB9EC9A3C}"/>
          </ac:spMkLst>
        </pc:spChg>
        <pc:grpChg chg="mod">
          <ac:chgData name="劉　冠廷" userId="157cb8b2-10c8-4c98-be2a-24a6fef27960" providerId="ADAL" clId="{403D9DE0-1799-4E0C-9D92-2FE4E67ADA68}" dt="2022-11-29T00:55:39.156" v="4323" actId="20577"/>
          <ac:grpSpMkLst>
            <pc:docMk/>
            <pc:sldMk cId="1843140859" sldId="304"/>
            <ac:grpSpMk id="3" creationId="{22155C03-FC02-801D-F585-0BA8F75FD1C4}"/>
          </ac:grpSpMkLst>
        </pc:grpChg>
        <pc:grpChg chg="mod">
          <ac:chgData name="劉　冠廷" userId="157cb8b2-10c8-4c98-be2a-24a6fef27960" providerId="ADAL" clId="{403D9DE0-1799-4E0C-9D92-2FE4E67ADA68}" dt="2022-11-29T00:55:39.156" v="4323" actId="20577"/>
          <ac:grpSpMkLst>
            <pc:docMk/>
            <pc:sldMk cId="1843140859" sldId="304"/>
            <ac:grpSpMk id="5" creationId="{BEA2F0C5-5921-3706-DBE7-7D560EAA1F3B}"/>
          </ac:grpSpMkLst>
        </pc:grpChg>
      </pc:sldChg>
      <pc:sldChg chg="del">
        <pc:chgData name="劉　冠廷" userId="157cb8b2-10c8-4c98-be2a-24a6fef27960" providerId="ADAL" clId="{403D9DE0-1799-4E0C-9D92-2FE4E67ADA68}" dt="2022-11-29T00:56:56.322" v="4370" actId="2696"/>
        <pc:sldMkLst>
          <pc:docMk/>
          <pc:sldMk cId="4221434528" sldId="305"/>
        </pc:sldMkLst>
      </pc:sldChg>
      <pc:sldChg chg="del">
        <pc:chgData name="劉　冠廷" userId="157cb8b2-10c8-4c98-be2a-24a6fef27960" providerId="ADAL" clId="{403D9DE0-1799-4E0C-9D92-2FE4E67ADA68}" dt="2022-11-29T00:56:56.322" v="4370" actId="2696"/>
        <pc:sldMkLst>
          <pc:docMk/>
          <pc:sldMk cId="2071848764" sldId="306"/>
        </pc:sldMkLst>
      </pc:sldChg>
      <pc:sldChg chg="addSp delSp modSp mod">
        <pc:chgData name="劉　冠廷" userId="157cb8b2-10c8-4c98-be2a-24a6fef27960" providerId="ADAL" clId="{403D9DE0-1799-4E0C-9D92-2FE4E67ADA68}" dt="2022-12-05T04:35:18.514" v="4728" actId="478"/>
        <pc:sldMkLst>
          <pc:docMk/>
          <pc:sldMk cId="2963389307" sldId="307"/>
        </pc:sldMkLst>
        <pc:spChg chg="mod">
          <ac:chgData name="劉　冠廷" userId="157cb8b2-10c8-4c98-be2a-24a6fef27960" providerId="ADAL" clId="{403D9DE0-1799-4E0C-9D92-2FE4E67ADA68}" dt="2022-12-04T11:36:30.052" v="4696" actId="20577"/>
          <ac:spMkLst>
            <pc:docMk/>
            <pc:sldMk cId="2963389307" sldId="307"/>
            <ac:spMk id="7" creationId="{72F4F1B8-C881-8E21-AF84-508DA83AA33A}"/>
          </ac:spMkLst>
        </pc:spChg>
        <pc:picChg chg="add del mod">
          <ac:chgData name="劉　冠廷" userId="157cb8b2-10c8-4c98-be2a-24a6fef27960" providerId="ADAL" clId="{403D9DE0-1799-4E0C-9D92-2FE4E67ADA68}" dt="2022-12-04T12:18:47.211" v="4701" actId="478"/>
          <ac:picMkLst>
            <pc:docMk/>
            <pc:sldMk cId="2963389307" sldId="307"/>
            <ac:picMk id="6" creationId="{4FB1EAE5-9D9B-69E4-9D3F-B2968B0B1236}"/>
          </ac:picMkLst>
        </pc:picChg>
        <pc:picChg chg="add del mod">
          <ac:chgData name="劉　冠廷" userId="157cb8b2-10c8-4c98-be2a-24a6fef27960" providerId="ADAL" clId="{403D9DE0-1799-4E0C-9D92-2FE4E67ADA68}" dt="2022-12-05T04:35:18.514" v="4728" actId="478"/>
          <ac:picMkLst>
            <pc:docMk/>
            <pc:sldMk cId="2963389307" sldId="307"/>
            <ac:picMk id="11" creationId="{3FEAB91B-3317-CCBB-12A2-8D80B7A989F6}"/>
          </ac:picMkLst>
        </pc:picChg>
      </pc:sldChg>
      <pc:sldChg chg="modSp del mod">
        <pc:chgData name="劉　冠廷" userId="157cb8b2-10c8-4c98-be2a-24a6fef27960" providerId="ADAL" clId="{403D9DE0-1799-4E0C-9D92-2FE4E67ADA68}" dt="2022-11-29T01:03:39.541" v="4614" actId="2696"/>
        <pc:sldMkLst>
          <pc:docMk/>
          <pc:sldMk cId="2456393112" sldId="308"/>
        </pc:sldMkLst>
        <pc:spChg chg="mod">
          <ac:chgData name="劉　冠廷" userId="157cb8b2-10c8-4c98-be2a-24a6fef27960" providerId="ADAL" clId="{403D9DE0-1799-4E0C-9D92-2FE4E67ADA68}" dt="2022-11-29T01:02:21.508" v="4510" actId="20577"/>
          <ac:spMkLst>
            <pc:docMk/>
            <pc:sldMk cId="2456393112" sldId="308"/>
            <ac:spMk id="13" creationId="{8DF34AD7-7FA7-D577-F422-461D4A9A6DF2}"/>
          </ac:spMkLst>
        </pc:spChg>
      </pc:sldChg>
      <pc:sldChg chg="del">
        <pc:chgData name="劉　冠廷" userId="157cb8b2-10c8-4c98-be2a-24a6fef27960" providerId="ADAL" clId="{403D9DE0-1799-4E0C-9D92-2FE4E67ADA68}" dt="2022-11-29T00:57:05.180" v="4372" actId="2696"/>
        <pc:sldMkLst>
          <pc:docMk/>
          <pc:sldMk cId="2457581165" sldId="310"/>
        </pc:sldMkLst>
      </pc:sldChg>
      <pc:sldChg chg="del">
        <pc:chgData name="劉　冠廷" userId="157cb8b2-10c8-4c98-be2a-24a6fef27960" providerId="ADAL" clId="{403D9DE0-1799-4E0C-9D92-2FE4E67ADA68}" dt="2022-11-29T00:56:56.322" v="4370" actId="2696"/>
        <pc:sldMkLst>
          <pc:docMk/>
          <pc:sldMk cId="3688406614" sldId="311"/>
        </pc:sldMkLst>
      </pc:sldChg>
      <pc:sldChg chg="del">
        <pc:chgData name="劉　冠廷" userId="157cb8b2-10c8-4c98-be2a-24a6fef27960" providerId="ADAL" clId="{403D9DE0-1799-4E0C-9D92-2FE4E67ADA68}" dt="2022-11-28T11:37:57.619" v="0" actId="2696"/>
        <pc:sldMkLst>
          <pc:docMk/>
          <pc:sldMk cId="992368139" sldId="312"/>
        </pc:sldMkLst>
      </pc:sldChg>
      <pc:sldChg chg="addSp delSp modSp add mod">
        <pc:chgData name="劉　冠廷" userId="157cb8b2-10c8-4c98-be2a-24a6fef27960" providerId="ADAL" clId="{403D9DE0-1799-4E0C-9D92-2FE4E67ADA68}" dt="2022-12-03T13:56:43.393" v="4674" actId="20577"/>
        <pc:sldMkLst>
          <pc:docMk/>
          <pc:sldMk cId="2274265196" sldId="312"/>
        </pc:sldMkLst>
        <pc:spChg chg="del">
          <ac:chgData name="劉　冠廷" userId="157cb8b2-10c8-4c98-be2a-24a6fef27960" providerId="ADAL" clId="{403D9DE0-1799-4E0C-9D92-2FE4E67ADA68}" dt="2022-11-28T11:50:48.484" v="684" actId="478"/>
          <ac:spMkLst>
            <pc:docMk/>
            <pc:sldMk cId="2274265196" sldId="312"/>
            <ac:spMk id="2" creationId="{D16696F6-F72A-4595-B4B3-96949ECCC180}"/>
          </ac:spMkLst>
        </pc:spChg>
        <pc:spChg chg="add del mod">
          <ac:chgData name="劉　冠廷" userId="157cb8b2-10c8-4c98-be2a-24a6fef27960" providerId="ADAL" clId="{403D9DE0-1799-4E0C-9D92-2FE4E67ADA68}" dt="2022-11-28T11:50:52.541" v="686" actId="478"/>
          <ac:spMkLst>
            <pc:docMk/>
            <pc:sldMk cId="2274265196" sldId="312"/>
            <ac:spMk id="3" creationId="{538907C9-E8DE-03F1-608A-4D79F502595A}"/>
          </ac:spMkLst>
        </pc:spChg>
        <pc:spChg chg="mod">
          <ac:chgData name="劉　冠廷" userId="157cb8b2-10c8-4c98-be2a-24a6fef27960" providerId="ADAL" clId="{403D9DE0-1799-4E0C-9D92-2FE4E67ADA68}" dt="2022-12-03T13:56:43.393" v="4674" actId="20577"/>
          <ac:spMkLst>
            <pc:docMk/>
            <pc:sldMk cId="2274265196" sldId="312"/>
            <ac:spMk id="23" creationId="{DDF6EDF1-121F-5871-9C7C-07D4E33CF11D}"/>
          </ac:spMkLst>
        </pc:spChg>
        <pc:spChg chg="mod">
          <ac:chgData name="劉　冠廷" userId="157cb8b2-10c8-4c98-be2a-24a6fef27960" providerId="ADAL" clId="{403D9DE0-1799-4E0C-9D92-2FE4E67ADA68}" dt="2022-11-28T11:42:17.870" v="208" actId="20577"/>
          <ac:spMkLst>
            <pc:docMk/>
            <pc:sldMk cId="2274265196" sldId="312"/>
            <ac:spMk id="110" creationId="{00000000-0000-0000-0000-000000000000}"/>
          </ac:spMkLst>
        </pc:spChg>
        <pc:picChg chg="add del mod">
          <ac:chgData name="劉　冠廷" userId="157cb8b2-10c8-4c98-be2a-24a6fef27960" providerId="ADAL" clId="{403D9DE0-1799-4E0C-9D92-2FE4E67ADA68}" dt="2022-11-28T11:55:22.668" v="740" actId="478"/>
          <ac:picMkLst>
            <pc:docMk/>
            <pc:sldMk cId="2274265196" sldId="312"/>
            <ac:picMk id="5" creationId="{D678C3A7-512E-EE95-28AC-2C390DC53EE3}"/>
          </ac:picMkLst>
        </pc:picChg>
      </pc:sldChg>
      <pc:sldChg chg="modSp add mod">
        <pc:chgData name="劉　冠廷" userId="157cb8b2-10c8-4c98-be2a-24a6fef27960" providerId="ADAL" clId="{403D9DE0-1799-4E0C-9D92-2FE4E67ADA68}" dt="2022-11-28T12:47:47.640" v="2808" actId="20577"/>
        <pc:sldMkLst>
          <pc:docMk/>
          <pc:sldMk cId="1834519409" sldId="313"/>
        </pc:sldMkLst>
        <pc:spChg chg="mod">
          <ac:chgData name="劉　冠廷" userId="157cb8b2-10c8-4c98-be2a-24a6fef27960" providerId="ADAL" clId="{403D9DE0-1799-4E0C-9D92-2FE4E67ADA68}" dt="2022-11-28T12:47:47.640" v="2808" actId="20577"/>
          <ac:spMkLst>
            <pc:docMk/>
            <pc:sldMk cId="1834519409" sldId="313"/>
            <ac:spMk id="23" creationId="{DDF6EDF1-121F-5871-9C7C-07D4E33CF11D}"/>
          </ac:spMkLst>
        </pc:spChg>
      </pc:sldChg>
      <pc:sldChg chg="addSp delSp modSp add mod">
        <pc:chgData name="劉　冠廷" userId="157cb8b2-10c8-4c98-be2a-24a6fef27960" providerId="ADAL" clId="{403D9DE0-1799-4E0C-9D92-2FE4E67ADA68}" dt="2022-12-05T04:35:13.495" v="4727" actId="1076"/>
        <pc:sldMkLst>
          <pc:docMk/>
          <pc:sldMk cId="3323810030" sldId="314"/>
        </pc:sldMkLst>
        <pc:spChg chg="mod">
          <ac:chgData name="劉　冠廷" userId="157cb8b2-10c8-4c98-be2a-24a6fef27960" providerId="ADAL" clId="{403D9DE0-1799-4E0C-9D92-2FE4E67ADA68}" dt="2022-12-04T12:30:46.988" v="4708" actId="20577"/>
          <ac:spMkLst>
            <pc:docMk/>
            <pc:sldMk cId="3323810030" sldId="314"/>
            <ac:spMk id="7" creationId="{72F4F1B8-C881-8E21-AF84-508DA83AA33A}"/>
          </ac:spMkLst>
        </pc:spChg>
        <pc:spChg chg="mod">
          <ac:chgData name="劉　冠廷" userId="157cb8b2-10c8-4c98-be2a-24a6fef27960" providerId="ADAL" clId="{403D9DE0-1799-4E0C-9D92-2FE4E67ADA68}" dt="2022-12-04T12:30:47.758" v="4709" actId="1076"/>
          <ac:spMkLst>
            <pc:docMk/>
            <pc:sldMk cId="3323810030" sldId="314"/>
            <ac:spMk id="8" creationId="{3D098B7C-07FF-20FB-563B-64029957386B}"/>
          </ac:spMkLst>
        </pc:spChg>
        <pc:picChg chg="add del mod">
          <ac:chgData name="劉　冠廷" userId="157cb8b2-10c8-4c98-be2a-24a6fef27960" providerId="ADAL" clId="{403D9DE0-1799-4E0C-9D92-2FE4E67ADA68}" dt="2022-12-04T12:37:37.450" v="4715" actId="478"/>
          <ac:picMkLst>
            <pc:docMk/>
            <pc:sldMk cId="3323810030" sldId="314"/>
            <ac:picMk id="6" creationId="{4EBB5FED-E17C-4A33-3935-D77BD73EFAC2}"/>
          </ac:picMkLst>
        </pc:picChg>
        <pc:picChg chg="add del mod">
          <ac:chgData name="劉　冠廷" userId="157cb8b2-10c8-4c98-be2a-24a6fef27960" providerId="ADAL" clId="{403D9DE0-1799-4E0C-9D92-2FE4E67ADA68}" dt="2022-12-04T12:38:58.602" v="4718" actId="478"/>
          <ac:picMkLst>
            <pc:docMk/>
            <pc:sldMk cId="3323810030" sldId="314"/>
            <ac:picMk id="11" creationId="{DF3BA80A-5CBF-C336-1D52-181FB195A9DD}"/>
          </ac:picMkLst>
        </pc:picChg>
        <pc:picChg chg="add del mod">
          <ac:chgData name="劉　冠廷" userId="157cb8b2-10c8-4c98-be2a-24a6fef27960" providerId="ADAL" clId="{403D9DE0-1799-4E0C-9D92-2FE4E67ADA68}" dt="2022-12-05T04:35:13.495" v="4727" actId="1076"/>
          <ac:picMkLst>
            <pc:docMk/>
            <pc:sldMk cId="3323810030" sldId="314"/>
            <ac:picMk id="13" creationId="{D4A2329C-1488-85B7-3D5C-63DAD0AD682C}"/>
          </ac:picMkLst>
        </pc:picChg>
      </pc:sldChg>
      <pc:sldChg chg="modSp add mod">
        <pc:chgData name="劉　冠廷" userId="157cb8b2-10c8-4c98-be2a-24a6fef27960" providerId="ADAL" clId="{403D9DE0-1799-4E0C-9D92-2FE4E67ADA68}" dt="2022-11-29T01:03:30.987" v="4613" actId="20577"/>
        <pc:sldMkLst>
          <pc:docMk/>
          <pc:sldMk cId="1473995868" sldId="315"/>
        </pc:sldMkLst>
        <pc:spChg chg="mod">
          <ac:chgData name="劉　冠廷" userId="157cb8b2-10c8-4c98-be2a-24a6fef27960" providerId="ADAL" clId="{403D9DE0-1799-4E0C-9D92-2FE4E67ADA68}" dt="2022-11-29T01:03:30.987" v="4613" actId="20577"/>
          <ac:spMkLst>
            <pc:docMk/>
            <pc:sldMk cId="1473995868" sldId="315"/>
            <ac:spMk id="7" creationId="{72F4F1B8-C881-8E21-AF84-508DA83AA33A}"/>
          </ac:spMkLst>
        </pc:spChg>
      </pc:sldChg>
    </pc:docChg>
  </pc:docChgLst>
  <pc:docChgLst>
    <pc:chgData name="劉　冠廷" userId="157cb8b2-10c8-4c98-be2a-24a6fef27960" providerId="ADAL" clId="{BB371BA9-58B2-4CA2-B3E7-84C0A53D4005}"/>
    <pc:docChg chg="modSld">
      <pc:chgData name="劉　冠廷" userId="157cb8b2-10c8-4c98-be2a-24a6fef27960" providerId="ADAL" clId="{BB371BA9-58B2-4CA2-B3E7-84C0A53D4005}" dt="2021-12-18T03:57:15.381" v="9" actId="20577"/>
      <pc:docMkLst>
        <pc:docMk/>
      </pc:docMkLst>
      <pc:sldChg chg="modSp mod">
        <pc:chgData name="劉　冠廷" userId="157cb8b2-10c8-4c98-be2a-24a6fef27960" providerId="ADAL" clId="{BB371BA9-58B2-4CA2-B3E7-84C0A53D4005}" dt="2021-12-18T03:57:15.381" v="9" actId="20577"/>
        <pc:sldMkLst>
          <pc:docMk/>
          <pc:sldMk cId="0" sldId="271"/>
        </pc:sldMkLst>
        <pc:spChg chg="mod">
          <ac:chgData name="劉　冠廷" userId="157cb8b2-10c8-4c98-be2a-24a6fef27960" providerId="ADAL" clId="{BB371BA9-58B2-4CA2-B3E7-84C0A53D4005}" dt="2021-12-18T03:57:15.381" v="9" actId="20577"/>
          <ac:spMkLst>
            <pc:docMk/>
            <pc:sldMk cId="0" sldId="271"/>
            <ac:spMk id="224" creationId="{00000000-0000-0000-0000-000000000000}"/>
          </ac:spMkLst>
        </pc:spChg>
      </pc:sldChg>
    </pc:docChg>
  </pc:docChgLst>
  <pc:docChgLst>
    <pc:chgData name="劉　冠廷" userId="157cb8b2-10c8-4c98-be2a-24a6fef27960" providerId="ADAL" clId="{FBD45495-7995-42B9-AAFE-5F99C96B0D1E}"/>
    <pc:docChg chg="undo redo custSel addSld delSld modSld sldOrd">
      <pc:chgData name="劉　冠廷" userId="157cb8b2-10c8-4c98-be2a-24a6fef27960" providerId="ADAL" clId="{FBD45495-7995-42B9-AAFE-5F99C96B0D1E}" dt="2022-10-10T06:45:45.548" v="6567" actId="20577"/>
      <pc:docMkLst>
        <pc:docMk/>
      </pc:docMkLst>
      <pc:sldChg chg="modSp">
        <pc:chgData name="劉　冠廷" userId="157cb8b2-10c8-4c98-be2a-24a6fef27960" providerId="ADAL" clId="{FBD45495-7995-42B9-AAFE-5F99C96B0D1E}" dt="2022-10-03T00:39:59.626" v="37" actId="20577"/>
        <pc:sldMkLst>
          <pc:docMk/>
          <pc:sldMk cId="2726167223" sldId="287"/>
        </pc:sldMkLst>
        <pc:spChg chg="mod">
          <ac:chgData name="劉　冠廷" userId="157cb8b2-10c8-4c98-be2a-24a6fef27960" providerId="ADAL" clId="{FBD45495-7995-42B9-AAFE-5F99C96B0D1E}" dt="2022-10-03T00:39:59.626" v="37" actId="20577"/>
          <ac:spMkLst>
            <pc:docMk/>
            <pc:sldMk cId="2726167223" sldId="287"/>
            <ac:spMk id="9" creationId="{CA3ED756-8E31-9890-0ACA-16D11762FF34}"/>
          </ac:spMkLst>
        </pc:spChg>
      </pc:sldChg>
      <pc:sldChg chg="modSp add del mod modShow">
        <pc:chgData name="劉　冠廷" userId="157cb8b2-10c8-4c98-be2a-24a6fef27960" providerId="ADAL" clId="{FBD45495-7995-42B9-AAFE-5F99C96B0D1E}" dt="2022-10-03T04:32:45.355" v="120" actId="729"/>
        <pc:sldMkLst>
          <pc:docMk/>
          <pc:sldMk cId="1428105522" sldId="290"/>
        </pc:sldMkLst>
        <pc:spChg chg="mod">
          <ac:chgData name="劉　冠廷" userId="157cb8b2-10c8-4c98-be2a-24a6fef27960" providerId="ADAL" clId="{FBD45495-7995-42B9-AAFE-5F99C96B0D1E}" dt="2022-10-03T04:29:37.920" v="100" actId="20577"/>
          <ac:spMkLst>
            <pc:docMk/>
            <pc:sldMk cId="1428105522" sldId="290"/>
            <ac:spMk id="8" creationId="{DBDE80DD-3E64-7C76-4815-2B40F2EB8C70}"/>
          </ac:spMkLst>
        </pc:spChg>
      </pc:sldChg>
      <pc:sldChg chg="modSp mod">
        <pc:chgData name="劉　冠廷" userId="157cb8b2-10c8-4c98-be2a-24a6fef27960" providerId="ADAL" clId="{FBD45495-7995-42B9-AAFE-5F99C96B0D1E}" dt="2022-10-03T15:16:00.990" v="4402" actId="20577"/>
        <pc:sldMkLst>
          <pc:docMk/>
          <pc:sldMk cId="2454897697" sldId="294"/>
        </pc:sldMkLst>
        <pc:spChg chg="mod">
          <ac:chgData name="劉　冠廷" userId="157cb8b2-10c8-4c98-be2a-24a6fef27960" providerId="ADAL" clId="{FBD45495-7995-42B9-AAFE-5F99C96B0D1E}" dt="2022-10-03T15:16:00.990" v="4402" actId="20577"/>
          <ac:spMkLst>
            <pc:docMk/>
            <pc:sldMk cId="2454897697" sldId="294"/>
            <ac:spMk id="23" creationId="{DDF6EDF1-121F-5871-9C7C-07D4E33CF11D}"/>
          </ac:spMkLst>
        </pc:spChg>
      </pc:sldChg>
      <pc:sldChg chg="addSp delSp modSp mod">
        <pc:chgData name="劉　冠廷" userId="157cb8b2-10c8-4c98-be2a-24a6fef27960" providerId="ADAL" clId="{FBD45495-7995-42B9-AAFE-5F99C96B0D1E}" dt="2022-10-03T06:11:00.808" v="2053" actId="21"/>
        <pc:sldMkLst>
          <pc:docMk/>
          <pc:sldMk cId="379689452" sldId="296"/>
        </pc:sldMkLst>
        <pc:spChg chg="mod">
          <ac:chgData name="劉　冠廷" userId="157cb8b2-10c8-4c98-be2a-24a6fef27960" providerId="ADAL" clId="{FBD45495-7995-42B9-AAFE-5F99C96B0D1E}" dt="2022-10-03T06:11:00.808" v="2053" actId="21"/>
          <ac:spMkLst>
            <pc:docMk/>
            <pc:sldMk cId="379689452" sldId="296"/>
            <ac:spMk id="7" creationId="{72F4F1B8-C881-8E21-AF84-508DA83AA33A}"/>
          </ac:spMkLst>
        </pc:spChg>
        <pc:spChg chg="mod">
          <ac:chgData name="劉　冠廷" userId="157cb8b2-10c8-4c98-be2a-24a6fef27960" providerId="ADAL" clId="{FBD45495-7995-42B9-AAFE-5F99C96B0D1E}" dt="2022-10-03T06:07:34.676" v="1986"/>
          <ac:spMkLst>
            <pc:docMk/>
            <pc:sldMk cId="379689452" sldId="296"/>
            <ac:spMk id="8" creationId="{3D098B7C-07FF-20FB-563B-64029957386B}"/>
          </ac:spMkLst>
        </pc:spChg>
        <pc:spChg chg="mod">
          <ac:chgData name="劉　冠廷" userId="157cb8b2-10c8-4c98-be2a-24a6fef27960" providerId="ADAL" clId="{FBD45495-7995-42B9-AAFE-5F99C96B0D1E}" dt="2022-10-03T06:09:07.627" v="2002" actId="14100"/>
          <ac:spMkLst>
            <pc:docMk/>
            <pc:sldMk cId="379689452" sldId="296"/>
            <ac:spMk id="9" creationId="{05528334-D5E1-EE3A-7667-3F7CB9EC9A3C}"/>
          </ac:spMkLst>
        </pc:spChg>
        <pc:spChg chg="del mod">
          <ac:chgData name="劉　冠廷" userId="157cb8b2-10c8-4c98-be2a-24a6fef27960" providerId="ADAL" clId="{FBD45495-7995-42B9-AAFE-5F99C96B0D1E}" dt="2022-10-03T06:09:30.572" v="2014"/>
          <ac:spMkLst>
            <pc:docMk/>
            <pc:sldMk cId="379689452" sldId="296"/>
            <ac:spMk id="24" creationId="{3B9D04AF-157A-096D-37C7-32608DC7A71B}"/>
          </ac:spMkLst>
        </pc:spChg>
        <pc:grpChg chg="add mod">
          <ac:chgData name="劉　冠廷" userId="157cb8b2-10c8-4c98-be2a-24a6fef27960" providerId="ADAL" clId="{FBD45495-7995-42B9-AAFE-5F99C96B0D1E}" dt="2022-10-03T06:09:36.215" v="2016" actId="14100"/>
          <ac:grpSpMkLst>
            <pc:docMk/>
            <pc:sldMk cId="379689452" sldId="296"/>
            <ac:grpSpMk id="3" creationId="{22155C03-FC02-801D-F585-0BA8F75FD1C4}"/>
          </ac:grpSpMkLst>
        </pc:grpChg>
        <pc:grpChg chg="mod">
          <ac:chgData name="劉　冠廷" userId="157cb8b2-10c8-4c98-be2a-24a6fef27960" providerId="ADAL" clId="{FBD45495-7995-42B9-AAFE-5F99C96B0D1E}" dt="2022-10-03T06:07:34.676" v="1986"/>
          <ac:grpSpMkLst>
            <pc:docMk/>
            <pc:sldMk cId="379689452" sldId="296"/>
            <ac:grpSpMk id="5" creationId="{BEA2F0C5-5921-3706-DBE7-7D560EAA1F3B}"/>
          </ac:grpSpMkLst>
        </pc:grpChg>
        <pc:picChg chg="del mod">
          <ac:chgData name="劉　冠廷" userId="157cb8b2-10c8-4c98-be2a-24a6fef27960" providerId="ADAL" clId="{FBD45495-7995-42B9-AAFE-5F99C96B0D1E}" dt="2022-10-03T04:42:09.565" v="159" actId="478"/>
          <ac:picMkLst>
            <pc:docMk/>
            <pc:sldMk cId="379689452" sldId="296"/>
            <ac:picMk id="4" creationId="{FEBC6EB8-A9C4-1CDC-3292-235DDE34031E}"/>
          </ac:picMkLst>
        </pc:picChg>
        <pc:picChg chg="del mod">
          <ac:chgData name="劉　冠廷" userId="157cb8b2-10c8-4c98-be2a-24a6fef27960" providerId="ADAL" clId="{FBD45495-7995-42B9-AAFE-5F99C96B0D1E}" dt="2022-10-03T04:42:09.800" v="160" actId="478"/>
          <ac:picMkLst>
            <pc:docMk/>
            <pc:sldMk cId="379689452" sldId="296"/>
            <ac:picMk id="6" creationId="{CAC32E24-4395-F356-0A5B-63F71B387DFD}"/>
          </ac:picMkLst>
        </pc:picChg>
      </pc:sldChg>
      <pc:sldChg chg="del">
        <pc:chgData name="劉　冠廷" userId="157cb8b2-10c8-4c98-be2a-24a6fef27960" providerId="ADAL" clId="{FBD45495-7995-42B9-AAFE-5F99C96B0D1E}" dt="2022-10-03T12:28:38.269" v="4312" actId="2696"/>
        <pc:sldMkLst>
          <pc:docMk/>
          <pc:sldMk cId="3306550100" sldId="297"/>
        </pc:sldMkLst>
      </pc:sldChg>
      <pc:sldChg chg="addSp delSp modSp mod delAnim">
        <pc:chgData name="劉　冠廷" userId="157cb8b2-10c8-4c98-be2a-24a6fef27960" providerId="ADAL" clId="{FBD45495-7995-42B9-AAFE-5F99C96B0D1E}" dt="2022-10-05T08:40:36.863" v="5187" actId="1076"/>
        <pc:sldMkLst>
          <pc:docMk/>
          <pc:sldMk cId="2356812466" sldId="300"/>
        </pc:sldMkLst>
        <pc:spChg chg="add mod">
          <ac:chgData name="劉　冠廷" userId="157cb8b2-10c8-4c98-be2a-24a6fef27960" providerId="ADAL" clId="{FBD45495-7995-42B9-AAFE-5F99C96B0D1E}" dt="2022-10-05T08:40:31.310" v="5186" actId="20577"/>
          <ac:spMkLst>
            <pc:docMk/>
            <pc:sldMk cId="2356812466" sldId="300"/>
            <ac:spMk id="5" creationId="{6BD81B47-A391-8D23-CFD8-B9245623CE67}"/>
          </ac:spMkLst>
        </pc:spChg>
        <pc:spChg chg="del">
          <ac:chgData name="劉　冠廷" userId="157cb8b2-10c8-4c98-be2a-24a6fef27960" providerId="ADAL" clId="{FBD45495-7995-42B9-AAFE-5F99C96B0D1E}" dt="2022-10-03T12:55:28.858" v="4398" actId="478"/>
          <ac:spMkLst>
            <pc:docMk/>
            <pc:sldMk cId="2356812466" sldId="300"/>
            <ac:spMk id="17" creationId="{82E86FFD-6FFF-44A9-871A-20A08D34170A}"/>
          </ac:spMkLst>
        </pc:spChg>
        <pc:spChg chg="del">
          <ac:chgData name="劉　冠廷" userId="157cb8b2-10c8-4c98-be2a-24a6fef27960" providerId="ADAL" clId="{FBD45495-7995-42B9-AAFE-5F99C96B0D1E}" dt="2022-10-03T12:55:27.730" v="4397" actId="478"/>
          <ac:spMkLst>
            <pc:docMk/>
            <pc:sldMk cId="2356812466" sldId="300"/>
            <ac:spMk id="21" creationId="{7644892C-C4D0-C491-7C5B-FD2A59B1A757}"/>
          </ac:spMkLst>
        </pc:spChg>
        <pc:spChg chg="mod">
          <ac:chgData name="劉　冠廷" userId="157cb8b2-10c8-4c98-be2a-24a6fef27960" providerId="ADAL" clId="{FBD45495-7995-42B9-AAFE-5F99C96B0D1E}" dt="2022-10-05T08:33:40.907" v="4656" actId="1076"/>
          <ac:spMkLst>
            <pc:docMk/>
            <pc:sldMk cId="2356812466" sldId="300"/>
            <ac:spMk id="23" creationId="{A55E924B-030C-2CD9-26E6-29DDAA57B0FB}"/>
          </ac:spMkLst>
        </pc:spChg>
        <pc:spChg chg="del mod">
          <ac:chgData name="劉　冠廷" userId="157cb8b2-10c8-4c98-be2a-24a6fef27960" providerId="ADAL" clId="{FBD45495-7995-42B9-AAFE-5F99C96B0D1E}" dt="2022-10-03T12:55:21.647" v="4393" actId="478"/>
          <ac:spMkLst>
            <pc:docMk/>
            <pc:sldMk cId="2356812466" sldId="300"/>
            <ac:spMk id="25" creationId="{1BC192D8-7C2C-2523-6221-BA1739853B86}"/>
          </ac:spMkLst>
        </pc:spChg>
        <pc:picChg chg="add del mod">
          <ac:chgData name="劉　冠廷" userId="157cb8b2-10c8-4c98-be2a-24a6fef27960" providerId="ADAL" clId="{FBD45495-7995-42B9-AAFE-5F99C96B0D1E}" dt="2022-10-05T08:38:37.033" v="5012" actId="478"/>
          <ac:picMkLst>
            <pc:docMk/>
            <pc:sldMk cId="2356812466" sldId="300"/>
            <ac:picMk id="3" creationId="{2F3AA079-DFE6-489B-0522-73325A9730AD}"/>
          </ac:picMkLst>
        </pc:picChg>
        <pc:picChg chg="add del mod">
          <ac:chgData name="劉　冠廷" userId="157cb8b2-10c8-4c98-be2a-24a6fef27960" providerId="ADAL" clId="{FBD45495-7995-42B9-AAFE-5F99C96B0D1E}" dt="2022-10-05T08:38:37.240" v="5013" actId="478"/>
          <ac:picMkLst>
            <pc:docMk/>
            <pc:sldMk cId="2356812466" sldId="300"/>
            <ac:picMk id="4" creationId="{EAB96753-152C-44EB-450C-F7B0FF5F3712}"/>
          </ac:picMkLst>
        </pc:picChg>
        <pc:picChg chg="add del mod">
          <ac:chgData name="劉　冠廷" userId="157cb8b2-10c8-4c98-be2a-24a6fef27960" providerId="ADAL" clId="{FBD45495-7995-42B9-AAFE-5F99C96B0D1E}" dt="2022-10-03T15:28:14.680" v="4429" actId="478"/>
          <ac:picMkLst>
            <pc:docMk/>
            <pc:sldMk cId="2356812466" sldId="300"/>
            <ac:picMk id="6" creationId="{8DD8FEE1-A261-6902-BCB8-F3EB413E9EC5}"/>
          </ac:picMkLst>
        </pc:picChg>
        <pc:picChg chg="add mod">
          <ac:chgData name="劉　冠廷" userId="157cb8b2-10c8-4c98-be2a-24a6fef27960" providerId="ADAL" clId="{FBD45495-7995-42B9-AAFE-5F99C96B0D1E}" dt="2022-10-05T08:40:36.863" v="5187" actId="1076"/>
          <ac:picMkLst>
            <pc:docMk/>
            <pc:sldMk cId="2356812466" sldId="300"/>
            <ac:picMk id="8" creationId="{ACFA2C14-BDBB-7598-59EF-F7573CBD3800}"/>
          </ac:picMkLst>
        </pc:picChg>
        <pc:cxnChg chg="del">
          <ac:chgData name="劉　冠廷" userId="157cb8b2-10c8-4c98-be2a-24a6fef27960" providerId="ADAL" clId="{FBD45495-7995-42B9-AAFE-5F99C96B0D1E}" dt="2022-10-03T12:55:25.166" v="4396" actId="478"/>
          <ac:cxnSpMkLst>
            <pc:docMk/>
            <pc:sldMk cId="2356812466" sldId="300"/>
            <ac:cxnSpMk id="26" creationId="{4C33B27C-64EB-594A-31B7-A704076FB3A8}"/>
          </ac:cxnSpMkLst>
        </pc:cxnChg>
        <pc:cxnChg chg="del">
          <ac:chgData name="劉　冠廷" userId="157cb8b2-10c8-4c98-be2a-24a6fef27960" providerId="ADAL" clId="{FBD45495-7995-42B9-AAFE-5F99C96B0D1E}" dt="2022-10-03T12:55:24.435" v="4395" actId="478"/>
          <ac:cxnSpMkLst>
            <pc:docMk/>
            <pc:sldMk cId="2356812466" sldId="300"/>
            <ac:cxnSpMk id="27" creationId="{95CFD2B3-E60D-3729-0ECD-DBB4BC4C0F68}"/>
          </ac:cxnSpMkLst>
        </pc:cxnChg>
        <pc:cxnChg chg="del">
          <ac:chgData name="劉　冠廷" userId="157cb8b2-10c8-4c98-be2a-24a6fef27960" providerId="ADAL" clId="{FBD45495-7995-42B9-AAFE-5F99C96B0D1E}" dt="2022-10-03T12:55:23.554" v="4394" actId="478"/>
          <ac:cxnSpMkLst>
            <pc:docMk/>
            <pc:sldMk cId="2356812466" sldId="300"/>
            <ac:cxnSpMk id="28" creationId="{1C902544-115C-7591-120A-00CBA52B0FEB}"/>
          </ac:cxnSpMkLst>
        </pc:cxnChg>
      </pc:sldChg>
      <pc:sldChg chg="add del">
        <pc:chgData name="劉　冠廷" userId="157cb8b2-10c8-4c98-be2a-24a6fef27960" providerId="ADAL" clId="{FBD45495-7995-42B9-AAFE-5F99C96B0D1E}" dt="2022-10-03T07:08:25.745" v="2054" actId="2696"/>
        <pc:sldMkLst>
          <pc:docMk/>
          <pc:sldMk cId="252414923" sldId="301"/>
        </pc:sldMkLst>
      </pc:sldChg>
      <pc:sldChg chg="add del">
        <pc:chgData name="劉　冠廷" userId="157cb8b2-10c8-4c98-be2a-24a6fef27960" providerId="ADAL" clId="{FBD45495-7995-42B9-AAFE-5F99C96B0D1E}" dt="2022-10-03T06:07:15.109" v="1984" actId="2696"/>
        <pc:sldMkLst>
          <pc:docMk/>
          <pc:sldMk cId="642827651" sldId="301"/>
        </pc:sldMkLst>
      </pc:sldChg>
      <pc:sldChg chg="addSp delSp modSp add mod">
        <pc:chgData name="劉　冠廷" userId="157cb8b2-10c8-4c98-be2a-24a6fef27960" providerId="ADAL" clId="{FBD45495-7995-42B9-AAFE-5F99C96B0D1E}" dt="2022-10-03T12:10:13.353" v="3758" actId="478"/>
        <pc:sldMkLst>
          <pc:docMk/>
          <pc:sldMk cId="3657768857" sldId="302"/>
        </pc:sldMkLst>
        <pc:spChg chg="add del">
          <ac:chgData name="劉　冠廷" userId="157cb8b2-10c8-4c98-be2a-24a6fef27960" providerId="ADAL" clId="{FBD45495-7995-42B9-AAFE-5F99C96B0D1E}" dt="2022-10-03T11:50:01.542" v="3086"/>
          <ac:spMkLst>
            <pc:docMk/>
            <pc:sldMk cId="3657768857" sldId="302"/>
            <ac:spMk id="4" creationId="{25E0DF63-004F-8BEE-EBC8-C123106DFD3D}"/>
          </ac:spMkLst>
        </pc:spChg>
        <pc:spChg chg="mod">
          <ac:chgData name="劉　冠廷" userId="157cb8b2-10c8-4c98-be2a-24a6fef27960" providerId="ADAL" clId="{FBD45495-7995-42B9-AAFE-5F99C96B0D1E}" dt="2022-10-03T12:04:46.852" v="3737" actId="20577"/>
          <ac:spMkLst>
            <pc:docMk/>
            <pc:sldMk cId="3657768857" sldId="302"/>
            <ac:spMk id="7" creationId="{72F4F1B8-C881-8E21-AF84-508DA83AA33A}"/>
          </ac:spMkLst>
        </pc:spChg>
        <pc:spChg chg="mod">
          <ac:chgData name="劉　冠廷" userId="157cb8b2-10c8-4c98-be2a-24a6fef27960" providerId="ADAL" clId="{FBD45495-7995-42B9-AAFE-5F99C96B0D1E}" dt="2022-10-03T11:50:02.920" v="3088"/>
          <ac:spMkLst>
            <pc:docMk/>
            <pc:sldMk cId="3657768857" sldId="302"/>
            <ac:spMk id="8" creationId="{3D098B7C-07FF-20FB-563B-64029957386B}"/>
          </ac:spMkLst>
        </pc:spChg>
        <pc:spChg chg="mod">
          <ac:chgData name="劉　冠廷" userId="157cb8b2-10c8-4c98-be2a-24a6fef27960" providerId="ADAL" clId="{FBD45495-7995-42B9-AAFE-5F99C96B0D1E}" dt="2022-10-03T11:50:02.920" v="3088"/>
          <ac:spMkLst>
            <pc:docMk/>
            <pc:sldMk cId="3657768857" sldId="302"/>
            <ac:spMk id="9" creationId="{05528334-D5E1-EE3A-7667-3F7CB9EC9A3C}"/>
          </ac:spMkLst>
        </pc:spChg>
        <pc:grpChg chg="mod">
          <ac:chgData name="劉　冠廷" userId="157cb8b2-10c8-4c98-be2a-24a6fef27960" providerId="ADAL" clId="{FBD45495-7995-42B9-AAFE-5F99C96B0D1E}" dt="2022-10-03T11:58:12.223" v="3303" actId="1076"/>
          <ac:grpSpMkLst>
            <pc:docMk/>
            <pc:sldMk cId="3657768857" sldId="302"/>
            <ac:grpSpMk id="3" creationId="{22155C03-FC02-801D-F585-0BA8F75FD1C4}"/>
          </ac:grpSpMkLst>
        </pc:grpChg>
        <pc:grpChg chg="mod">
          <ac:chgData name="劉　冠廷" userId="157cb8b2-10c8-4c98-be2a-24a6fef27960" providerId="ADAL" clId="{FBD45495-7995-42B9-AAFE-5F99C96B0D1E}" dt="2022-10-03T11:50:02.920" v="3088"/>
          <ac:grpSpMkLst>
            <pc:docMk/>
            <pc:sldMk cId="3657768857" sldId="302"/>
            <ac:grpSpMk id="5" creationId="{BEA2F0C5-5921-3706-DBE7-7D560EAA1F3B}"/>
          </ac:grpSpMkLst>
        </pc:grpChg>
        <pc:picChg chg="add del mod">
          <ac:chgData name="劉　冠廷" userId="157cb8b2-10c8-4c98-be2a-24a6fef27960" providerId="ADAL" clId="{FBD45495-7995-42B9-AAFE-5F99C96B0D1E}" dt="2022-10-03T12:10:13.353" v="3758" actId="478"/>
          <ac:picMkLst>
            <pc:docMk/>
            <pc:sldMk cId="3657768857" sldId="302"/>
            <ac:picMk id="10" creationId="{CB612E8F-051D-C07A-EC3E-3AA343310D55}"/>
          </ac:picMkLst>
        </pc:picChg>
      </pc:sldChg>
      <pc:sldChg chg="addSp modSp add mod">
        <pc:chgData name="劉　冠廷" userId="157cb8b2-10c8-4c98-be2a-24a6fef27960" providerId="ADAL" clId="{FBD45495-7995-42B9-AAFE-5F99C96B0D1E}" dt="2022-10-03T12:11:17.415" v="3784" actId="1076"/>
        <pc:sldMkLst>
          <pc:docMk/>
          <pc:sldMk cId="935383156" sldId="303"/>
        </pc:sldMkLst>
        <pc:spChg chg="mod">
          <ac:chgData name="劉　冠廷" userId="157cb8b2-10c8-4c98-be2a-24a6fef27960" providerId="ADAL" clId="{FBD45495-7995-42B9-AAFE-5F99C96B0D1E}" dt="2022-10-03T12:10:34.867" v="3778" actId="20577"/>
          <ac:spMkLst>
            <pc:docMk/>
            <pc:sldMk cId="935383156" sldId="303"/>
            <ac:spMk id="7" creationId="{72F4F1B8-C881-8E21-AF84-508DA83AA33A}"/>
          </ac:spMkLst>
        </pc:spChg>
        <pc:picChg chg="add mod">
          <ac:chgData name="劉　冠廷" userId="157cb8b2-10c8-4c98-be2a-24a6fef27960" providerId="ADAL" clId="{FBD45495-7995-42B9-AAFE-5F99C96B0D1E}" dt="2022-10-03T12:11:17.415" v="3784" actId="1076"/>
          <ac:picMkLst>
            <pc:docMk/>
            <pc:sldMk cId="935383156" sldId="303"/>
            <ac:picMk id="6" creationId="{2B9D7650-BD48-00D3-F1C5-007BE1E96C79}"/>
          </ac:picMkLst>
        </pc:picChg>
        <pc:picChg chg="mod">
          <ac:chgData name="劉　冠廷" userId="157cb8b2-10c8-4c98-be2a-24a6fef27960" providerId="ADAL" clId="{FBD45495-7995-42B9-AAFE-5F99C96B0D1E}" dt="2022-10-03T12:10:36.491" v="3779" actId="1076"/>
          <ac:picMkLst>
            <pc:docMk/>
            <pc:sldMk cId="935383156" sldId="303"/>
            <ac:picMk id="10" creationId="{CB612E8F-051D-C07A-EC3E-3AA343310D55}"/>
          </ac:picMkLst>
        </pc:picChg>
      </pc:sldChg>
      <pc:sldChg chg="modSp add mod">
        <pc:chgData name="劉　冠廷" userId="157cb8b2-10c8-4c98-be2a-24a6fef27960" providerId="ADAL" clId="{FBD45495-7995-42B9-AAFE-5F99C96B0D1E}" dt="2022-10-10T06:45:39.850" v="6565" actId="20577"/>
        <pc:sldMkLst>
          <pc:docMk/>
          <pc:sldMk cId="1843140859" sldId="304"/>
        </pc:sldMkLst>
        <pc:spChg chg="mod">
          <ac:chgData name="劉　冠廷" userId="157cb8b2-10c8-4c98-be2a-24a6fef27960" providerId="ADAL" clId="{FBD45495-7995-42B9-AAFE-5F99C96B0D1E}" dt="2022-10-10T06:45:39.850" v="6565" actId="20577"/>
          <ac:spMkLst>
            <pc:docMk/>
            <pc:sldMk cId="1843140859" sldId="304"/>
            <ac:spMk id="7" creationId="{72F4F1B8-C881-8E21-AF84-508DA83AA33A}"/>
          </ac:spMkLst>
        </pc:spChg>
        <pc:spChg chg="mod">
          <ac:chgData name="劉　冠廷" userId="157cb8b2-10c8-4c98-be2a-24a6fef27960" providerId="ADAL" clId="{FBD45495-7995-42B9-AAFE-5F99C96B0D1E}" dt="2022-10-03T12:26:06.069" v="4074" actId="20577"/>
          <ac:spMkLst>
            <pc:docMk/>
            <pc:sldMk cId="1843140859" sldId="304"/>
            <ac:spMk id="8" creationId="{3D098B7C-07FF-20FB-563B-64029957386B}"/>
          </ac:spMkLst>
        </pc:spChg>
        <pc:spChg chg="mod">
          <ac:chgData name="劉　冠廷" userId="157cb8b2-10c8-4c98-be2a-24a6fef27960" providerId="ADAL" clId="{FBD45495-7995-42B9-AAFE-5F99C96B0D1E}" dt="2022-10-03T12:26:06.069" v="4074" actId="20577"/>
          <ac:spMkLst>
            <pc:docMk/>
            <pc:sldMk cId="1843140859" sldId="304"/>
            <ac:spMk id="9" creationId="{05528334-D5E1-EE3A-7667-3F7CB9EC9A3C}"/>
          </ac:spMkLst>
        </pc:spChg>
        <pc:grpChg chg="mod">
          <ac:chgData name="劉　冠廷" userId="157cb8b2-10c8-4c98-be2a-24a6fef27960" providerId="ADAL" clId="{FBD45495-7995-42B9-AAFE-5F99C96B0D1E}" dt="2022-10-03T12:26:06.069" v="4074" actId="20577"/>
          <ac:grpSpMkLst>
            <pc:docMk/>
            <pc:sldMk cId="1843140859" sldId="304"/>
            <ac:grpSpMk id="3" creationId="{22155C03-FC02-801D-F585-0BA8F75FD1C4}"/>
          </ac:grpSpMkLst>
        </pc:grpChg>
        <pc:grpChg chg="mod">
          <ac:chgData name="劉　冠廷" userId="157cb8b2-10c8-4c98-be2a-24a6fef27960" providerId="ADAL" clId="{FBD45495-7995-42B9-AAFE-5F99C96B0D1E}" dt="2022-10-03T12:26:06.069" v="4074" actId="20577"/>
          <ac:grpSpMkLst>
            <pc:docMk/>
            <pc:sldMk cId="1843140859" sldId="304"/>
            <ac:grpSpMk id="5" creationId="{BEA2F0C5-5921-3706-DBE7-7D560EAA1F3B}"/>
          </ac:grpSpMkLst>
        </pc:grpChg>
      </pc:sldChg>
      <pc:sldChg chg="addSp delSp modSp add mod">
        <pc:chgData name="劉　冠廷" userId="157cb8b2-10c8-4c98-be2a-24a6fef27960" providerId="ADAL" clId="{FBD45495-7995-42B9-AAFE-5F99C96B0D1E}" dt="2022-10-05T08:34:02.039" v="4661" actId="1076"/>
        <pc:sldMkLst>
          <pc:docMk/>
          <pc:sldMk cId="4221434528" sldId="305"/>
        </pc:sldMkLst>
        <pc:spChg chg="mod">
          <ac:chgData name="劉　冠廷" userId="157cb8b2-10c8-4c98-be2a-24a6fef27960" providerId="ADAL" clId="{FBD45495-7995-42B9-AAFE-5F99C96B0D1E}" dt="2022-10-03T12:35:48.987" v="4314" actId="20577"/>
          <ac:spMkLst>
            <pc:docMk/>
            <pc:sldMk cId="4221434528" sldId="305"/>
            <ac:spMk id="7" creationId="{72F4F1B8-C881-8E21-AF84-508DA83AA33A}"/>
          </ac:spMkLst>
        </pc:spChg>
        <pc:spChg chg="mod">
          <ac:chgData name="劉　冠廷" userId="157cb8b2-10c8-4c98-be2a-24a6fef27960" providerId="ADAL" clId="{FBD45495-7995-42B9-AAFE-5F99C96B0D1E}" dt="2022-10-03T12:35:48.987" v="4314" actId="20577"/>
          <ac:spMkLst>
            <pc:docMk/>
            <pc:sldMk cId="4221434528" sldId="305"/>
            <ac:spMk id="8" creationId="{3D098B7C-07FF-20FB-563B-64029957386B}"/>
          </ac:spMkLst>
        </pc:spChg>
        <pc:spChg chg="mod">
          <ac:chgData name="劉　冠廷" userId="157cb8b2-10c8-4c98-be2a-24a6fef27960" providerId="ADAL" clId="{FBD45495-7995-42B9-AAFE-5F99C96B0D1E}" dt="2022-10-03T12:35:48.987" v="4314" actId="20577"/>
          <ac:spMkLst>
            <pc:docMk/>
            <pc:sldMk cId="4221434528" sldId="305"/>
            <ac:spMk id="9" creationId="{05528334-D5E1-EE3A-7667-3F7CB9EC9A3C}"/>
          </ac:spMkLst>
        </pc:spChg>
        <pc:spChg chg="add del mod">
          <ac:chgData name="劉　冠廷" userId="157cb8b2-10c8-4c98-be2a-24a6fef27960" providerId="ADAL" clId="{FBD45495-7995-42B9-AAFE-5F99C96B0D1E}" dt="2022-10-03T12:52:20.709" v="4335"/>
          <ac:spMkLst>
            <pc:docMk/>
            <pc:sldMk cId="4221434528" sldId="305"/>
            <ac:spMk id="16" creationId="{055C865D-A3ED-02EE-6B0A-42845488BC78}"/>
          </ac:spMkLst>
        </pc:spChg>
        <pc:spChg chg="add del mod">
          <ac:chgData name="劉　冠廷" userId="157cb8b2-10c8-4c98-be2a-24a6fef27960" providerId="ADAL" clId="{FBD45495-7995-42B9-AAFE-5F99C96B0D1E}" dt="2022-10-03T12:55:35.559" v="4401" actId="478"/>
          <ac:spMkLst>
            <pc:docMk/>
            <pc:sldMk cId="4221434528" sldId="305"/>
            <ac:spMk id="18" creationId="{B4EC855F-F8BF-BB31-7D41-DB15F51AA45A}"/>
          </ac:spMkLst>
        </pc:spChg>
        <pc:spChg chg="mod">
          <ac:chgData name="劉　冠廷" userId="157cb8b2-10c8-4c98-be2a-24a6fef27960" providerId="ADAL" clId="{FBD45495-7995-42B9-AAFE-5F99C96B0D1E}" dt="2022-10-03T15:33:03.784" v="4511" actId="1076"/>
          <ac:spMkLst>
            <pc:docMk/>
            <pc:sldMk cId="4221434528" sldId="305"/>
            <ac:spMk id="110" creationId="{00000000-0000-0000-0000-000000000000}"/>
          </ac:spMkLst>
        </pc:spChg>
        <pc:grpChg chg="del mod">
          <ac:chgData name="劉　冠廷" userId="157cb8b2-10c8-4c98-be2a-24a6fef27960" providerId="ADAL" clId="{FBD45495-7995-42B9-AAFE-5F99C96B0D1E}" dt="2022-10-03T15:32:16.951" v="4462" actId="478"/>
          <ac:grpSpMkLst>
            <pc:docMk/>
            <pc:sldMk cId="4221434528" sldId="305"/>
            <ac:grpSpMk id="3" creationId="{22155C03-FC02-801D-F585-0BA8F75FD1C4}"/>
          </ac:grpSpMkLst>
        </pc:grpChg>
        <pc:grpChg chg="mod">
          <ac:chgData name="劉　冠廷" userId="157cb8b2-10c8-4c98-be2a-24a6fef27960" providerId="ADAL" clId="{FBD45495-7995-42B9-AAFE-5F99C96B0D1E}" dt="2022-10-03T12:35:48.987" v="4314" actId="20577"/>
          <ac:grpSpMkLst>
            <pc:docMk/>
            <pc:sldMk cId="4221434528" sldId="305"/>
            <ac:grpSpMk id="5" creationId="{BEA2F0C5-5921-3706-DBE7-7D560EAA1F3B}"/>
          </ac:grpSpMkLst>
        </pc:grpChg>
        <pc:picChg chg="add mod">
          <ac:chgData name="劉　冠廷" userId="157cb8b2-10c8-4c98-be2a-24a6fef27960" providerId="ADAL" clId="{FBD45495-7995-42B9-AAFE-5F99C96B0D1E}" dt="2022-10-05T08:33:50.287" v="4658" actId="1076"/>
          <ac:picMkLst>
            <pc:docMk/>
            <pc:sldMk cId="4221434528" sldId="305"/>
            <ac:picMk id="6" creationId="{572AA77D-E260-65AC-5D8A-3949EC482872}"/>
          </ac:picMkLst>
        </pc:picChg>
        <pc:picChg chg="add del mod">
          <ac:chgData name="劉　冠廷" userId="157cb8b2-10c8-4c98-be2a-24a6fef27960" providerId="ADAL" clId="{FBD45495-7995-42B9-AAFE-5F99C96B0D1E}" dt="2022-10-03T12:46:16.860" v="4317" actId="478"/>
          <ac:picMkLst>
            <pc:docMk/>
            <pc:sldMk cId="4221434528" sldId="305"/>
            <ac:picMk id="6" creationId="{DD65CFFF-1828-2015-7424-9683E952A0A8}"/>
          </ac:picMkLst>
        </pc:picChg>
        <pc:picChg chg="add del mod">
          <ac:chgData name="劉　冠廷" userId="157cb8b2-10c8-4c98-be2a-24a6fef27960" providerId="ADAL" clId="{FBD45495-7995-42B9-AAFE-5F99C96B0D1E}" dt="2022-10-03T15:23:21.033" v="4407" actId="478"/>
          <ac:picMkLst>
            <pc:docMk/>
            <pc:sldMk cId="4221434528" sldId="305"/>
            <ac:picMk id="11" creationId="{4CE73163-9D92-D344-5810-F0CBB85E9B7A}"/>
          </ac:picMkLst>
        </pc:picChg>
        <pc:picChg chg="add mod">
          <ac:chgData name="劉　冠廷" userId="157cb8b2-10c8-4c98-be2a-24a6fef27960" providerId="ADAL" clId="{FBD45495-7995-42B9-AAFE-5F99C96B0D1E}" dt="2022-10-05T08:33:47.784" v="4657" actId="1076"/>
          <ac:picMkLst>
            <pc:docMk/>
            <pc:sldMk cId="4221434528" sldId="305"/>
            <ac:picMk id="12" creationId="{D2BFFD50-CC7F-5BE9-D895-04958F2703EC}"/>
          </ac:picMkLst>
        </pc:picChg>
        <pc:picChg chg="add del mod">
          <ac:chgData name="劉　冠廷" userId="157cb8b2-10c8-4c98-be2a-24a6fef27960" providerId="ADAL" clId="{FBD45495-7995-42B9-AAFE-5F99C96B0D1E}" dt="2022-10-03T12:55:31.091" v="4399" actId="21"/>
          <ac:picMkLst>
            <pc:docMk/>
            <pc:sldMk cId="4221434528" sldId="305"/>
            <ac:picMk id="13" creationId="{F888D328-C040-034F-0CA4-61B8CE367075}"/>
          </ac:picMkLst>
        </pc:picChg>
        <pc:picChg chg="add mod">
          <ac:chgData name="劉　冠廷" userId="157cb8b2-10c8-4c98-be2a-24a6fef27960" providerId="ADAL" clId="{FBD45495-7995-42B9-AAFE-5F99C96B0D1E}" dt="2022-10-05T08:34:02.039" v="4661" actId="1076"/>
          <ac:picMkLst>
            <pc:docMk/>
            <pc:sldMk cId="4221434528" sldId="305"/>
            <ac:picMk id="14" creationId="{94D208CE-EB39-FFF2-1BB7-A07553410833}"/>
          </ac:picMkLst>
        </pc:picChg>
        <pc:picChg chg="add del mod">
          <ac:chgData name="劉　冠廷" userId="157cb8b2-10c8-4c98-be2a-24a6fef27960" providerId="ADAL" clId="{FBD45495-7995-42B9-AAFE-5F99C96B0D1E}" dt="2022-10-03T12:55:31.091" v="4399" actId="21"/>
          <ac:picMkLst>
            <pc:docMk/>
            <pc:sldMk cId="4221434528" sldId="305"/>
            <ac:picMk id="15" creationId="{D47B9FBE-FCCB-60E9-6381-DF0F821A64D0}"/>
          </ac:picMkLst>
        </pc:picChg>
      </pc:sldChg>
      <pc:sldChg chg="addSp delSp modSp add mod">
        <pc:chgData name="劉　冠廷" userId="157cb8b2-10c8-4c98-be2a-24a6fef27960" providerId="ADAL" clId="{FBD45495-7995-42B9-AAFE-5F99C96B0D1E}" dt="2022-10-05T08:34:50.392" v="4704" actId="1076"/>
        <pc:sldMkLst>
          <pc:docMk/>
          <pc:sldMk cId="2071848764" sldId="306"/>
        </pc:sldMkLst>
        <pc:spChg chg="add mod">
          <ac:chgData name="劉　冠廷" userId="157cb8b2-10c8-4c98-be2a-24a6fef27960" providerId="ADAL" clId="{FBD45495-7995-42B9-AAFE-5F99C96B0D1E}" dt="2022-10-05T08:34:49.222" v="4703" actId="403"/>
          <ac:spMkLst>
            <pc:docMk/>
            <pc:sldMk cId="2071848764" sldId="306"/>
            <ac:spMk id="13" creationId="{8DF34AD7-7FA7-D577-F422-461D4A9A6DF2}"/>
          </ac:spMkLst>
        </pc:spChg>
        <pc:spChg chg="mod">
          <ac:chgData name="劉　冠廷" userId="157cb8b2-10c8-4c98-be2a-24a6fef27960" providerId="ADAL" clId="{FBD45495-7995-42B9-AAFE-5F99C96B0D1E}" dt="2022-10-03T15:32:00.960" v="4457" actId="20577"/>
          <ac:spMkLst>
            <pc:docMk/>
            <pc:sldMk cId="2071848764" sldId="306"/>
            <ac:spMk id="110" creationId="{00000000-0000-0000-0000-000000000000}"/>
          </ac:spMkLst>
        </pc:spChg>
        <pc:grpChg chg="del">
          <ac:chgData name="劉　冠廷" userId="157cb8b2-10c8-4c98-be2a-24a6fef27960" providerId="ADAL" clId="{FBD45495-7995-42B9-AAFE-5F99C96B0D1E}" dt="2022-10-03T15:32:04.549" v="4461" actId="478"/>
          <ac:grpSpMkLst>
            <pc:docMk/>
            <pc:sldMk cId="2071848764" sldId="306"/>
            <ac:grpSpMk id="3" creationId="{22155C03-FC02-801D-F585-0BA8F75FD1C4}"/>
          </ac:grpSpMkLst>
        </pc:grpChg>
        <pc:picChg chg="del">
          <ac:chgData name="劉　冠廷" userId="157cb8b2-10c8-4c98-be2a-24a6fef27960" providerId="ADAL" clId="{FBD45495-7995-42B9-AAFE-5F99C96B0D1E}" dt="2022-10-03T15:32:02.682" v="4460" actId="478"/>
          <ac:picMkLst>
            <pc:docMk/>
            <pc:sldMk cId="2071848764" sldId="306"/>
            <ac:picMk id="6" creationId="{572AA77D-E260-65AC-5D8A-3949EC482872}"/>
          </ac:picMkLst>
        </pc:picChg>
        <pc:picChg chg="add mod">
          <ac:chgData name="劉　冠廷" userId="157cb8b2-10c8-4c98-be2a-24a6fef27960" providerId="ADAL" clId="{FBD45495-7995-42B9-AAFE-5F99C96B0D1E}" dt="2022-10-05T08:34:50.392" v="4704" actId="1076"/>
          <ac:picMkLst>
            <pc:docMk/>
            <pc:sldMk cId="2071848764" sldId="306"/>
            <ac:picMk id="10" creationId="{319FB681-7ED2-1AB6-2354-7429D0832042}"/>
          </ac:picMkLst>
        </pc:picChg>
        <pc:picChg chg="del">
          <ac:chgData name="劉　冠廷" userId="157cb8b2-10c8-4c98-be2a-24a6fef27960" providerId="ADAL" clId="{FBD45495-7995-42B9-AAFE-5F99C96B0D1E}" dt="2022-10-03T15:32:02.363" v="4459" actId="478"/>
          <ac:picMkLst>
            <pc:docMk/>
            <pc:sldMk cId="2071848764" sldId="306"/>
            <ac:picMk id="12" creationId="{D2BFFD50-CC7F-5BE9-D895-04958F2703EC}"/>
          </ac:picMkLst>
        </pc:picChg>
        <pc:picChg chg="del">
          <ac:chgData name="劉　冠廷" userId="157cb8b2-10c8-4c98-be2a-24a6fef27960" providerId="ADAL" clId="{FBD45495-7995-42B9-AAFE-5F99C96B0D1E}" dt="2022-10-03T15:32:02.063" v="4458" actId="478"/>
          <ac:picMkLst>
            <pc:docMk/>
            <pc:sldMk cId="2071848764" sldId="306"/>
            <ac:picMk id="14" creationId="{94D208CE-EB39-FFF2-1BB7-A07553410833}"/>
          </ac:picMkLst>
        </pc:picChg>
      </pc:sldChg>
      <pc:sldChg chg="addSp delSp modSp add mod">
        <pc:chgData name="劉　冠廷" userId="157cb8b2-10c8-4c98-be2a-24a6fef27960" providerId="ADAL" clId="{FBD45495-7995-42B9-AAFE-5F99C96B0D1E}" dt="2022-10-10T06:45:45.548" v="6567" actId="20577"/>
        <pc:sldMkLst>
          <pc:docMk/>
          <pc:sldMk cId="2963389307" sldId="307"/>
        </pc:sldMkLst>
        <pc:spChg chg="mod">
          <ac:chgData name="劉　冠廷" userId="157cb8b2-10c8-4c98-be2a-24a6fef27960" providerId="ADAL" clId="{FBD45495-7995-42B9-AAFE-5F99C96B0D1E}" dt="2022-10-10T06:45:45.548" v="6567" actId="20577"/>
          <ac:spMkLst>
            <pc:docMk/>
            <pc:sldMk cId="2963389307" sldId="307"/>
            <ac:spMk id="7" creationId="{72F4F1B8-C881-8E21-AF84-508DA83AA33A}"/>
          </ac:spMkLst>
        </pc:spChg>
        <pc:spChg chg="mod">
          <ac:chgData name="劉　冠廷" userId="157cb8b2-10c8-4c98-be2a-24a6fef27960" providerId="ADAL" clId="{FBD45495-7995-42B9-AAFE-5F99C96B0D1E}" dt="2022-10-05T08:30:48.858" v="4645" actId="20577"/>
          <ac:spMkLst>
            <pc:docMk/>
            <pc:sldMk cId="2963389307" sldId="307"/>
            <ac:spMk id="8" creationId="{3D098B7C-07FF-20FB-563B-64029957386B}"/>
          </ac:spMkLst>
        </pc:spChg>
        <pc:spChg chg="mod">
          <ac:chgData name="劉　冠廷" userId="157cb8b2-10c8-4c98-be2a-24a6fef27960" providerId="ADAL" clId="{FBD45495-7995-42B9-AAFE-5F99C96B0D1E}" dt="2022-10-05T08:30:48.858" v="4645" actId="20577"/>
          <ac:spMkLst>
            <pc:docMk/>
            <pc:sldMk cId="2963389307" sldId="307"/>
            <ac:spMk id="9" creationId="{05528334-D5E1-EE3A-7667-3F7CB9EC9A3C}"/>
          </ac:spMkLst>
        </pc:spChg>
        <pc:grpChg chg="mod">
          <ac:chgData name="劉　冠廷" userId="157cb8b2-10c8-4c98-be2a-24a6fef27960" providerId="ADAL" clId="{FBD45495-7995-42B9-AAFE-5F99C96B0D1E}" dt="2022-10-05T08:30:48.858" v="4645" actId="20577"/>
          <ac:grpSpMkLst>
            <pc:docMk/>
            <pc:sldMk cId="2963389307" sldId="307"/>
            <ac:grpSpMk id="3" creationId="{22155C03-FC02-801D-F585-0BA8F75FD1C4}"/>
          </ac:grpSpMkLst>
        </pc:grpChg>
        <pc:grpChg chg="mod">
          <ac:chgData name="劉　冠廷" userId="157cb8b2-10c8-4c98-be2a-24a6fef27960" providerId="ADAL" clId="{FBD45495-7995-42B9-AAFE-5F99C96B0D1E}" dt="2022-10-05T08:30:48.858" v="4645" actId="20577"/>
          <ac:grpSpMkLst>
            <pc:docMk/>
            <pc:sldMk cId="2963389307" sldId="307"/>
            <ac:grpSpMk id="5" creationId="{BEA2F0C5-5921-3706-DBE7-7D560EAA1F3B}"/>
          </ac:grpSpMkLst>
        </pc:grpChg>
        <pc:picChg chg="add del mod modCrop">
          <ac:chgData name="劉　冠廷" userId="157cb8b2-10c8-4c98-be2a-24a6fef27960" providerId="ADAL" clId="{FBD45495-7995-42B9-AAFE-5F99C96B0D1E}" dt="2022-10-05T10:51:27.907" v="5691" actId="478"/>
          <ac:picMkLst>
            <pc:docMk/>
            <pc:sldMk cId="2963389307" sldId="307"/>
            <ac:picMk id="6" creationId="{19DAB57C-4523-2F77-8BD6-8196664967BB}"/>
          </ac:picMkLst>
        </pc:picChg>
      </pc:sldChg>
      <pc:sldChg chg="delSp modSp add mod ord">
        <pc:chgData name="劉　冠廷" userId="157cb8b2-10c8-4c98-be2a-24a6fef27960" providerId="ADAL" clId="{FBD45495-7995-42B9-AAFE-5F99C96B0D1E}" dt="2022-10-05T11:21:28.261" v="6559" actId="20577"/>
        <pc:sldMkLst>
          <pc:docMk/>
          <pc:sldMk cId="2456393112" sldId="308"/>
        </pc:sldMkLst>
        <pc:spChg chg="mod">
          <ac:chgData name="劉　冠廷" userId="157cb8b2-10c8-4c98-be2a-24a6fef27960" providerId="ADAL" clId="{FBD45495-7995-42B9-AAFE-5F99C96B0D1E}" dt="2022-10-05T11:21:28.261" v="6559" actId="20577"/>
          <ac:spMkLst>
            <pc:docMk/>
            <pc:sldMk cId="2456393112" sldId="308"/>
            <ac:spMk id="13" creationId="{8DF34AD7-7FA7-D577-F422-461D4A9A6DF2}"/>
          </ac:spMkLst>
        </pc:spChg>
        <pc:spChg chg="mod">
          <ac:chgData name="劉　冠廷" userId="157cb8b2-10c8-4c98-be2a-24a6fef27960" providerId="ADAL" clId="{FBD45495-7995-42B9-AAFE-5F99C96B0D1E}" dt="2022-10-05T08:37:55.783" v="5010" actId="20577"/>
          <ac:spMkLst>
            <pc:docMk/>
            <pc:sldMk cId="2456393112" sldId="308"/>
            <ac:spMk id="110" creationId="{00000000-0000-0000-0000-000000000000}"/>
          </ac:spMkLst>
        </pc:spChg>
        <pc:picChg chg="del">
          <ac:chgData name="劉　冠廷" userId="157cb8b2-10c8-4c98-be2a-24a6fef27960" providerId="ADAL" clId="{FBD45495-7995-42B9-AAFE-5F99C96B0D1E}" dt="2022-10-05T08:34:38.429" v="4699" actId="478"/>
          <ac:picMkLst>
            <pc:docMk/>
            <pc:sldMk cId="2456393112" sldId="308"/>
            <ac:picMk id="10" creationId="{319FB681-7ED2-1AB6-2354-7429D0832042}"/>
          </ac:picMkLst>
        </pc:picChg>
      </pc:sldChg>
      <pc:sldChg chg="delSp add del mod">
        <pc:chgData name="劉　冠廷" userId="157cb8b2-10c8-4c98-be2a-24a6fef27960" providerId="ADAL" clId="{FBD45495-7995-42B9-AAFE-5F99C96B0D1E}" dt="2022-10-05T08:42:34.700" v="5367" actId="2696"/>
        <pc:sldMkLst>
          <pc:docMk/>
          <pc:sldMk cId="4226093512" sldId="309"/>
        </pc:sldMkLst>
        <pc:picChg chg="del">
          <ac:chgData name="劉　冠廷" userId="157cb8b2-10c8-4c98-be2a-24a6fef27960" providerId="ADAL" clId="{FBD45495-7995-42B9-AAFE-5F99C96B0D1E}" dt="2022-10-05T08:40:58.102" v="5190" actId="21"/>
          <ac:picMkLst>
            <pc:docMk/>
            <pc:sldMk cId="4226093512" sldId="309"/>
            <ac:picMk id="3" creationId="{2F3AA079-DFE6-489B-0522-73325A9730AD}"/>
          </ac:picMkLst>
        </pc:picChg>
        <pc:picChg chg="del">
          <ac:chgData name="劉　冠廷" userId="157cb8b2-10c8-4c98-be2a-24a6fef27960" providerId="ADAL" clId="{FBD45495-7995-42B9-AAFE-5F99C96B0D1E}" dt="2022-10-05T08:40:58.102" v="5190" actId="21"/>
          <ac:picMkLst>
            <pc:docMk/>
            <pc:sldMk cId="4226093512" sldId="309"/>
            <ac:picMk id="4" creationId="{EAB96753-152C-44EB-450C-F7B0FF5F3712}"/>
          </ac:picMkLst>
        </pc:picChg>
        <pc:picChg chg="del">
          <ac:chgData name="劉　冠廷" userId="157cb8b2-10c8-4c98-be2a-24a6fef27960" providerId="ADAL" clId="{FBD45495-7995-42B9-AAFE-5F99C96B0D1E}" dt="2022-10-05T08:40:55.871" v="5189" actId="478"/>
          <ac:picMkLst>
            <pc:docMk/>
            <pc:sldMk cId="4226093512" sldId="309"/>
            <ac:picMk id="8" creationId="{ACFA2C14-BDBB-7598-59EF-F7573CBD3800}"/>
          </ac:picMkLst>
        </pc:picChg>
      </pc:sldChg>
      <pc:sldChg chg="addSp delSp modSp add mod">
        <pc:chgData name="劉　冠廷" userId="157cb8b2-10c8-4c98-be2a-24a6fef27960" providerId="ADAL" clId="{FBD45495-7995-42B9-AAFE-5F99C96B0D1E}" dt="2022-10-05T10:46:19.063" v="5632" actId="20577"/>
        <pc:sldMkLst>
          <pc:docMk/>
          <pc:sldMk cId="2457581165" sldId="310"/>
        </pc:sldMkLst>
        <pc:spChg chg="mod">
          <ac:chgData name="劉　冠廷" userId="157cb8b2-10c8-4c98-be2a-24a6fef27960" providerId="ADAL" clId="{FBD45495-7995-42B9-AAFE-5F99C96B0D1E}" dt="2022-10-05T10:46:19.063" v="5632" actId="20577"/>
          <ac:spMkLst>
            <pc:docMk/>
            <pc:sldMk cId="2457581165" sldId="310"/>
            <ac:spMk id="5" creationId="{6BD81B47-A391-8D23-CFD8-B9245623CE67}"/>
          </ac:spMkLst>
        </pc:spChg>
        <pc:picChg chg="add mod">
          <ac:chgData name="劉　冠廷" userId="157cb8b2-10c8-4c98-be2a-24a6fef27960" providerId="ADAL" clId="{FBD45495-7995-42B9-AAFE-5F99C96B0D1E}" dt="2022-10-05T08:42:29.363" v="5365" actId="1076"/>
          <ac:picMkLst>
            <pc:docMk/>
            <pc:sldMk cId="2457581165" sldId="310"/>
            <ac:picMk id="3" creationId="{9162EF62-E8D9-2CE9-3D49-EC685DC63DDE}"/>
          </ac:picMkLst>
        </pc:picChg>
        <pc:picChg chg="add mod modCrop">
          <ac:chgData name="劉　冠廷" userId="157cb8b2-10c8-4c98-be2a-24a6fef27960" providerId="ADAL" clId="{FBD45495-7995-42B9-AAFE-5F99C96B0D1E}" dt="2022-10-05T08:45:06.802" v="5371" actId="14100"/>
          <ac:picMkLst>
            <pc:docMk/>
            <pc:sldMk cId="2457581165" sldId="310"/>
            <ac:picMk id="4" creationId="{1D1909A0-AFAB-1E1B-3740-AC20FF650A94}"/>
          </ac:picMkLst>
        </pc:picChg>
        <pc:picChg chg="del">
          <ac:chgData name="劉　冠廷" userId="157cb8b2-10c8-4c98-be2a-24a6fef27960" providerId="ADAL" clId="{FBD45495-7995-42B9-AAFE-5F99C96B0D1E}" dt="2022-10-05T08:40:59.947" v="5191" actId="478"/>
          <ac:picMkLst>
            <pc:docMk/>
            <pc:sldMk cId="2457581165" sldId="310"/>
            <ac:picMk id="8" creationId="{ACFA2C14-BDBB-7598-59EF-F7573CBD3800}"/>
          </ac:picMkLst>
        </pc:picChg>
      </pc:sldChg>
      <pc:sldChg chg="addSp delSp modSp add mod">
        <pc:chgData name="劉　冠廷" userId="157cb8b2-10c8-4c98-be2a-24a6fef27960" providerId="ADAL" clId="{FBD45495-7995-42B9-AAFE-5F99C96B0D1E}" dt="2022-10-05T11:04:23.617" v="5905" actId="14100"/>
        <pc:sldMkLst>
          <pc:docMk/>
          <pc:sldMk cId="3688406614" sldId="311"/>
        </pc:sldMkLst>
        <pc:grpChg chg="del">
          <ac:chgData name="劉　冠廷" userId="157cb8b2-10c8-4c98-be2a-24a6fef27960" providerId="ADAL" clId="{FBD45495-7995-42B9-AAFE-5F99C96B0D1E}" dt="2022-10-05T10:51:21.237" v="5686" actId="478"/>
          <ac:grpSpMkLst>
            <pc:docMk/>
            <pc:sldMk cId="3688406614" sldId="311"/>
            <ac:grpSpMk id="3" creationId="{22155C03-FC02-801D-F585-0BA8F75FD1C4}"/>
          </ac:grpSpMkLst>
        </pc:grpChg>
        <pc:picChg chg="mod">
          <ac:chgData name="劉　冠廷" userId="157cb8b2-10c8-4c98-be2a-24a6fef27960" providerId="ADAL" clId="{FBD45495-7995-42B9-AAFE-5F99C96B0D1E}" dt="2022-10-05T11:03:43.671" v="5900" actId="1076"/>
          <ac:picMkLst>
            <pc:docMk/>
            <pc:sldMk cId="3688406614" sldId="311"/>
            <ac:picMk id="6" creationId="{19DAB57C-4523-2F77-8BD6-8196664967BB}"/>
          </ac:picMkLst>
        </pc:picChg>
        <pc:picChg chg="add mod">
          <ac:chgData name="劉　冠廷" userId="157cb8b2-10c8-4c98-be2a-24a6fef27960" providerId="ADAL" clId="{FBD45495-7995-42B9-AAFE-5F99C96B0D1E}" dt="2022-10-05T11:04:23.617" v="5905" actId="14100"/>
          <ac:picMkLst>
            <pc:docMk/>
            <pc:sldMk cId="3688406614" sldId="311"/>
            <ac:picMk id="10" creationId="{1036DF91-F822-7581-CE7D-1062FE71FD68}"/>
          </ac:picMkLst>
        </pc:picChg>
      </pc:sldChg>
    </pc:docChg>
  </pc:docChgLst>
  <pc:docChgLst>
    <pc:chgData name="劉　冠廷" userId="157cb8b2-10c8-4c98-be2a-24a6fef27960" providerId="ADAL" clId="{A2EBAACC-D2A4-43C9-BAD8-3FF7B22E147D}"/>
    <pc:docChg chg="modSld">
      <pc:chgData name="劉　冠廷" userId="157cb8b2-10c8-4c98-be2a-24a6fef27960" providerId="ADAL" clId="{A2EBAACC-D2A4-43C9-BAD8-3FF7B22E147D}" dt="2022-11-28T11:22:28.645" v="0" actId="20577"/>
      <pc:docMkLst>
        <pc:docMk/>
      </pc:docMkLst>
      <pc:sldChg chg="modSp">
        <pc:chgData name="劉　冠廷" userId="157cb8b2-10c8-4c98-be2a-24a6fef27960" providerId="ADAL" clId="{A2EBAACC-D2A4-43C9-BAD8-3FF7B22E147D}" dt="2022-11-28T11:22:28.645" v="0" actId="20577"/>
        <pc:sldMkLst>
          <pc:docMk/>
          <pc:sldMk cId="2726167223" sldId="287"/>
        </pc:sldMkLst>
        <pc:spChg chg="mod">
          <ac:chgData name="劉　冠廷" userId="157cb8b2-10c8-4c98-be2a-24a6fef27960" providerId="ADAL" clId="{A2EBAACC-D2A4-43C9-BAD8-3FF7B22E147D}" dt="2022-11-28T11:22:28.645" v="0" actId="20577"/>
          <ac:spMkLst>
            <pc:docMk/>
            <pc:sldMk cId="2726167223" sldId="287"/>
            <ac:spMk id="9" creationId="{CA3ED756-8E31-9890-0ACA-16D11762FF34}"/>
          </ac:spMkLst>
        </pc:spChg>
      </pc:sldChg>
    </pc:docChg>
  </pc:docChgLst>
  <pc:docChgLst>
    <pc:chgData name="劉　冠廷" userId="157cb8b2-10c8-4c98-be2a-24a6fef27960" providerId="ADAL" clId="{88BA0F28-F26F-48A0-9DC1-56A19E4BC4E4}"/>
    <pc:docChg chg="undo custSel addSld delSld modSld">
      <pc:chgData name="劉　冠廷" userId="157cb8b2-10c8-4c98-be2a-24a6fef27960" providerId="ADAL" clId="{88BA0F28-F26F-48A0-9DC1-56A19E4BC4E4}" dt="2022-01-10T04:32:41.700" v="4258" actId="3626"/>
      <pc:docMkLst>
        <pc:docMk/>
      </pc:docMkLst>
      <pc:sldChg chg="addSp delSp modSp del mod">
        <pc:chgData name="劉　冠廷" userId="157cb8b2-10c8-4c98-be2a-24a6fef27960" providerId="ADAL" clId="{88BA0F28-F26F-48A0-9DC1-56A19E4BC4E4}" dt="2022-01-09T02:40:52.354" v="3" actId="2696"/>
        <pc:sldMkLst>
          <pc:docMk/>
          <pc:sldMk cId="0" sldId="256"/>
        </pc:sldMkLst>
        <pc:spChg chg="add del mod">
          <ac:chgData name="劉　冠廷" userId="157cb8b2-10c8-4c98-be2a-24a6fef27960" providerId="ADAL" clId="{88BA0F28-F26F-48A0-9DC1-56A19E4BC4E4}" dt="2022-01-09T02:40:30.433" v="1" actId="478"/>
          <ac:spMkLst>
            <pc:docMk/>
            <pc:sldMk cId="0" sldId="256"/>
            <ac:spMk id="3" creationId="{03ACEC5F-AE17-46AF-AF0B-5BCEA81C1BFC}"/>
          </ac:spMkLst>
        </pc:spChg>
        <pc:spChg chg="del">
          <ac:chgData name="劉　冠廷" userId="157cb8b2-10c8-4c98-be2a-24a6fef27960" providerId="ADAL" clId="{88BA0F28-F26F-48A0-9DC1-56A19E4BC4E4}" dt="2022-01-09T02:40:28.821" v="0" actId="478"/>
          <ac:spMkLst>
            <pc:docMk/>
            <pc:sldMk cId="0" sldId="256"/>
            <ac:spMk id="84" creationId="{00000000-0000-0000-0000-000000000000}"/>
          </ac:spMkLst>
        </pc:spChg>
        <pc:graphicFrameChg chg="del">
          <ac:chgData name="劉　冠廷" userId="157cb8b2-10c8-4c98-be2a-24a6fef27960" providerId="ADAL" clId="{88BA0F28-F26F-48A0-9DC1-56A19E4BC4E4}" dt="2022-01-09T02:40:32.500" v="2" actId="478"/>
          <ac:graphicFrameMkLst>
            <pc:docMk/>
            <pc:sldMk cId="0" sldId="256"/>
            <ac:graphicFrameMk id="85" creationId="{00000000-0000-0000-0000-000000000000}"/>
          </ac:graphicFrameMkLst>
        </pc:graphicFrameChg>
      </pc:sldChg>
      <pc:sldChg chg="del">
        <pc:chgData name="劉　冠廷" userId="157cb8b2-10c8-4c98-be2a-24a6fef27960" providerId="ADAL" clId="{88BA0F28-F26F-48A0-9DC1-56A19E4BC4E4}" dt="2022-01-09T02:41:00.243" v="4" actId="2696"/>
        <pc:sldMkLst>
          <pc:docMk/>
          <pc:sldMk cId="0" sldId="257"/>
        </pc:sldMkLst>
      </pc:sldChg>
      <pc:sldChg chg="addSp delSp modSp mod modAnim">
        <pc:chgData name="劉　冠廷" userId="157cb8b2-10c8-4c98-be2a-24a6fef27960" providerId="ADAL" clId="{88BA0F28-F26F-48A0-9DC1-56A19E4BC4E4}" dt="2022-01-10T04:29:06.914" v="4238" actId="3626"/>
        <pc:sldMkLst>
          <pc:docMk/>
          <pc:sldMk cId="0" sldId="258"/>
        </pc:sldMkLst>
        <pc:spChg chg="add mod">
          <ac:chgData name="劉　冠廷" userId="157cb8b2-10c8-4c98-be2a-24a6fef27960" providerId="ADAL" clId="{88BA0F28-F26F-48A0-9DC1-56A19E4BC4E4}" dt="2022-01-09T03:16:21.934" v="677" actId="20577"/>
          <ac:spMkLst>
            <pc:docMk/>
            <pc:sldMk cId="0" sldId="258"/>
            <ac:spMk id="2" creationId="{D16696F6-F72A-4595-B4B3-96949ECCC180}"/>
          </ac:spMkLst>
        </pc:spChg>
        <pc:spChg chg="add del">
          <ac:chgData name="劉　冠廷" userId="157cb8b2-10c8-4c98-be2a-24a6fef27960" providerId="ADAL" clId="{88BA0F28-F26F-48A0-9DC1-56A19E4BC4E4}" dt="2022-01-09T03:17:04.444" v="679"/>
          <ac:spMkLst>
            <pc:docMk/>
            <pc:sldMk cId="0" sldId="258"/>
            <ac:spMk id="3" creationId="{382AD413-195C-481F-AB34-04DF3DCE100B}"/>
          </ac:spMkLst>
        </pc:spChg>
        <pc:spChg chg="mod">
          <ac:chgData name="劉　冠廷" userId="157cb8b2-10c8-4c98-be2a-24a6fef27960" providerId="ADAL" clId="{88BA0F28-F26F-48A0-9DC1-56A19E4BC4E4}" dt="2022-01-10T04:29:06.914" v="4238" actId="3626"/>
          <ac:spMkLst>
            <pc:docMk/>
            <pc:sldMk cId="0" sldId="258"/>
            <ac:spMk id="110" creationId="{00000000-0000-0000-0000-000000000000}"/>
          </ac:spMkLst>
        </pc:spChg>
        <pc:spChg chg="mod">
          <ac:chgData name="劉　冠廷" userId="157cb8b2-10c8-4c98-be2a-24a6fef27960" providerId="ADAL" clId="{88BA0F28-F26F-48A0-9DC1-56A19E4BC4E4}" dt="2022-01-10T04:28:59.386" v="4237" actId="3626"/>
          <ac:spMkLst>
            <pc:docMk/>
            <pc:sldMk cId="0" sldId="258"/>
            <ac:spMk id="111" creationId="{00000000-0000-0000-0000-000000000000}"/>
          </ac:spMkLst>
        </pc:spChg>
        <pc:picChg chg="del">
          <ac:chgData name="劉　冠廷" userId="157cb8b2-10c8-4c98-be2a-24a6fef27960" providerId="ADAL" clId="{88BA0F28-F26F-48A0-9DC1-56A19E4BC4E4}" dt="2022-01-09T02:41:19.598" v="13" actId="478"/>
          <ac:picMkLst>
            <pc:docMk/>
            <pc:sldMk cId="0" sldId="258"/>
            <ac:picMk id="112" creationId="{00000000-0000-0000-0000-000000000000}"/>
          </ac:picMkLst>
        </pc:picChg>
        <pc:picChg chg="del">
          <ac:chgData name="劉　冠廷" userId="157cb8b2-10c8-4c98-be2a-24a6fef27960" providerId="ADAL" clId="{88BA0F28-F26F-48A0-9DC1-56A19E4BC4E4}" dt="2022-01-09T02:41:20.199" v="14" actId="478"/>
          <ac:picMkLst>
            <pc:docMk/>
            <pc:sldMk cId="0" sldId="258"/>
            <ac:picMk id="113"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59"/>
        </pc:sldMkLst>
      </pc:sldChg>
      <pc:sldChg chg="modSp del mod">
        <pc:chgData name="劉　冠廷" userId="157cb8b2-10c8-4c98-be2a-24a6fef27960" providerId="ADAL" clId="{88BA0F28-F26F-48A0-9DC1-56A19E4BC4E4}" dt="2022-01-10T03:02:29.955" v="2808" actId="2696"/>
        <pc:sldMkLst>
          <pc:docMk/>
          <pc:sldMk cId="0" sldId="260"/>
        </pc:sldMkLst>
        <pc:picChg chg="mod">
          <ac:chgData name="劉　冠廷" userId="157cb8b2-10c8-4c98-be2a-24a6fef27960" providerId="ADAL" clId="{88BA0F28-F26F-48A0-9DC1-56A19E4BC4E4}" dt="2022-01-10T02:43:19.265" v="1366" actId="1076"/>
          <ac:picMkLst>
            <pc:docMk/>
            <pc:sldMk cId="0" sldId="260"/>
            <ac:picMk id="128"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61"/>
        </pc:sldMkLst>
      </pc:sldChg>
      <pc:sldChg chg="del">
        <pc:chgData name="劉　冠廷" userId="157cb8b2-10c8-4c98-be2a-24a6fef27960" providerId="ADAL" clId="{88BA0F28-F26F-48A0-9DC1-56A19E4BC4E4}" dt="2022-01-10T03:02:41.106" v="2809" actId="2696"/>
        <pc:sldMkLst>
          <pc:docMk/>
          <pc:sldMk cId="0" sldId="262"/>
        </pc:sldMkLst>
      </pc:sldChg>
      <pc:sldChg chg="del">
        <pc:chgData name="劉　冠廷" userId="157cb8b2-10c8-4c98-be2a-24a6fef27960" providerId="ADAL" clId="{88BA0F28-F26F-48A0-9DC1-56A19E4BC4E4}" dt="2022-01-10T03:02:41.106" v="2809" actId="2696"/>
        <pc:sldMkLst>
          <pc:docMk/>
          <pc:sldMk cId="0" sldId="263"/>
        </pc:sldMkLst>
      </pc:sldChg>
      <pc:sldChg chg="del">
        <pc:chgData name="劉　冠廷" userId="157cb8b2-10c8-4c98-be2a-24a6fef27960" providerId="ADAL" clId="{88BA0F28-F26F-48A0-9DC1-56A19E4BC4E4}" dt="2022-01-10T03:02:48.877" v="2810" actId="2696"/>
        <pc:sldMkLst>
          <pc:docMk/>
          <pc:sldMk cId="0" sldId="264"/>
        </pc:sldMkLst>
      </pc:sldChg>
      <pc:sldChg chg="del">
        <pc:chgData name="劉　冠廷" userId="157cb8b2-10c8-4c98-be2a-24a6fef27960" providerId="ADAL" clId="{88BA0F28-F26F-48A0-9DC1-56A19E4BC4E4}" dt="2022-01-10T03:02:48.877" v="2810" actId="2696"/>
        <pc:sldMkLst>
          <pc:docMk/>
          <pc:sldMk cId="0" sldId="265"/>
        </pc:sldMkLst>
      </pc:sldChg>
      <pc:sldChg chg="del">
        <pc:chgData name="劉　冠廷" userId="157cb8b2-10c8-4c98-be2a-24a6fef27960" providerId="ADAL" clId="{88BA0F28-F26F-48A0-9DC1-56A19E4BC4E4}" dt="2022-01-10T03:45:36.102" v="2813" actId="2696"/>
        <pc:sldMkLst>
          <pc:docMk/>
          <pc:sldMk cId="0" sldId="266"/>
        </pc:sldMkLst>
      </pc:sldChg>
      <pc:sldChg chg="del">
        <pc:chgData name="劉　冠廷" userId="157cb8b2-10c8-4c98-be2a-24a6fef27960" providerId="ADAL" clId="{88BA0F28-F26F-48A0-9DC1-56A19E4BC4E4}" dt="2022-01-10T03:45:17.350" v="2812" actId="2696"/>
        <pc:sldMkLst>
          <pc:docMk/>
          <pc:sldMk cId="0" sldId="267"/>
        </pc:sldMkLst>
      </pc:sldChg>
      <pc:sldChg chg="del">
        <pc:chgData name="劉　冠廷" userId="157cb8b2-10c8-4c98-be2a-24a6fef27960" providerId="ADAL" clId="{88BA0F28-F26F-48A0-9DC1-56A19E4BC4E4}" dt="2022-01-10T03:45:06.874" v="2811" actId="2696"/>
        <pc:sldMkLst>
          <pc:docMk/>
          <pc:sldMk cId="0" sldId="268"/>
        </pc:sldMkLst>
      </pc:sldChg>
      <pc:sldChg chg="del">
        <pc:chgData name="劉　冠廷" userId="157cb8b2-10c8-4c98-be2a-24a6fef27960" providerId="ADAL" clId="{88BA0F28-F26F-48A0-9DC1-56A19E4BC4E4}" dt="2022-01-10T03:45:06.874" v="2811" actId="2696"/>
        <pc:sldMkLst>
          <pc:docMk/>
          <pc:sldMk cId="0" sldId="269"/>
        </pc:sldMkLst>
      </pc:sldChg>
      <pc:sldChg chg="del">
        <pc:chgData name="劉　冠廷" userId="157cb8b2-10c8-4c98-be2a-24a6fef27960" providerId="ADAL" clId="{88BA0F28-F26F-48A0-9DC1-56A19E4BC4E4}" dt="2022-01-10T03:45:06.874" v="2811" actId="2696"/>
        <pc:sldMkLst>
          <pc:docMk/>
          <pc:sldMk cId="0" sldId="270"/>
        </pc:sldMkLst>
      </pc:sldChg>
      <pc:sldChg chg="del">
        <pc:chgData name="劉　冠廷" userId="157cb8b2-10c8-4c98-be2a-24a6fef27960" providerId="ADAL" clId="{88BA0F28-F26F-48A0-9DC1-56A19E4BC4E4}" dt="2022-01-10T03:55:13.406" v="2851" actId="2696"/>
        <pc:sldMkLst>
          <pc:docMk/>
          <pc:sldMk cId="0" sldId="271"/>
        </pc:sldMkLst>
      </pc:sldChg>
      <pc:sldChg chg="del">
        <pc:chgData name="劉　冠廷" userId="157cb8b2-10c8-4c98-be2a-24a6fef27960" providerId="ADAL" clId="{88BA0F28-F26F-48A0-9DC1-56A19E4BC4E4}" dt="2022-01-10T04:22:33.955" v="4141" actId="2696"/>
        <pc:sldMkLst>
          <pc:docMk/>
          <pc:sldMk cId="0" sldId="272"/>
        </pc:sldMkLst>
      </pc:sldChg>
      <pc:sldChg chg="del">
        <pc:chgData name="劉　冠廷" userId="157cb8b2-10c8-4c98-be2a-24a6fef27960" providerId="ADAL" clId="{88BA0F28-F26F-48A0-9DC1-56A19E4BC4E4}" dt="2022-01-10T04:22:33.955" v="4141" actId="2696"/>
        <pc:sldMkLst>
          <pc:docMk/>
          <pc:sldMk cId="0" sldId="273"/>
        </pc:sldMkLst>
      </pc:sldChg>
      <pc:sldChg chg="del">
        <pc:chgData name="劉　冠廷" userId="157cb8b2-10c8-4c98-be2a-24a6fef27960" providerId="ADAL" clId="{88BA0F28-F26F-48A0-9DC1-56A19E4BC4E4}" dt="2022-01-10T04:22:33.955" v="4141" actId="2696"/>
        <pc:sldMkLst>
          <pc:docMk/>
          <pc:sldMk cId="0" sldId="274"/>
        </pc:sldMkLst>
      </pc:sldChg>
      <pc:sldChg chg="del">
        <pc:chgData name="劉　冠廷" userId="157cb8b2-10c8-4c98-be2a-24a6fef27960" providerId="ADAL" clId="{88BA0F28-F26F-48A0-9DC1-56A19E4BC4E4}" dt="2022-01-10T04:22:33.955" v="4141" actId="2696"/>
        <pc:sldMkLst>
          <pc:docMk/>
          <pc:sldMk cId="0" sldId="275"/>
        </pc:sldMkLst>
      </pc:sldChg>
      <pc:sldChg chg="del">
        <pc:chgData name="劉　冠廷" userId="157cb8b2-10c8-4c98-be2a-24a6fef27960" providerId="ADAL" clId="{88BA0F28-F26F-48A0-9DC1-56A19E4BC4E4}" dt="2022-01-10T04:22:33.955" v="4141" actId="2696"/>
        <pc:sldMkLst>
          <pc:docMk/>
          <pc:sldMk cId="0" sldId="276"/>
        </pc:sldMkLst>
      </pc:sldChg>
      <pc:sldChg chg="del">
        <pc:chgData name="劉　冠廷" userId="157cb8b2-10c8-4c98-be2a-24a6fef27960" providerId="ADAL" clId="{88BA0F28-F26F-48A0-9DC1-56A19E4BC4E4}" dt="2022-01-10T04:22:33.955" v="4141" actId="2696"/>
        <pc:sldMkLst>
          <pc:docMk/>
          <pc:sldMk cId="0" sldId="277"/>
        </pc:sldMkLst>
      </pc:sldChg>
      <pc:sldChg chg="del">
        <pc:chgData name="劉　冠廷" userId="157cb8b2-10c8-4c98-be2a-24a6fef27960" providerId="ADAL" clId="{88BA0F28-F26F-48A0-9DC1-56A19E4BC4E4}" dt="2022-01-10T04:22:33.955" v="4141" actId="2696"/>
        <pc:sldMkLst>
          <pc:docMk/>
          <pc:sldMk cId="0" sldId="278"/>
        </pc:sldMkLst>
      </pc:sldChg>
      <pc:sldChg chg="del">
        <pc:chgData name="劉　冠廷" userId="157cb8b2-10c8-4c98-be2a-24a6fef27960" providerId="ADAL" clId="{88BA0F28-F26F-48A0-9DC1-56A19E4BC4E4}" dt="2022-01-10T04:22:33.955" v="4141" actId="2696"/>
        <pc:sldMkLst>
          <pc:docMk/>
          <pc:sldMk cId="0" sldId="279"/>
        </pc:sldMkLst>
      </pc:sldChg>
      <pc:sldChg chg="del">
        <pc:chgData name="劉　冠廷" userId="157cb8b2-10c8-4c98-be2a-24a6fef27960" providerId="ADAL" clId="{88BA0F28-F26F-48A0-9DC1-56A19E4BC4E4}" dt="2022-01-10T04:22:33.955" v="4141" actId="2696"/>
        <pc:sldMkLst>
          <pc:docMk/>
          <pc:sldMk cId="0" sldId="280"/>
        </pc:sldMkLst>
      </pc:sldChg>
      <pc:sldChg chg="add del">
        <pc:chgData name="劉　冠廷" userId="157cb8b2-10c8-4c98-be2a-24a6fef27960" providerId="ADAL" clId="{88BA0F28-F26F-48A0-9DC1-56A19E4BC4E4}" dt="2022-01-10T03:02:41.106" v="2809" actId="2696"/>
        <pc:sldMkLst>
          <pc:docMk/>
          <pc:sldMk cId="3079017330" sldId="281"/>
        </pc:sldMkLst>
      </pc:sldChg>
      <pc:sldChg chg="addSp delSp modSp add mod modAnim">
        <pc:chgData name="劉　冠廷" userId="157cb8b2-10c8-4c98-be2a-24a6fef27960" providerId="ADAL" clId="{88BA0F28-F26F-48A0-9DC1-56A19E4BC4E4}" dt="2022-01-10T04:32:41.700" v="4258" actId="3626"/>
        <pc:sldMkLst>
          <pc:docMk/>
          <pc:sldMk cId="1890377942" sldId="282"/>
        </pc:sldMkLst>
        <pc:spChg chg="add del mod">
          <ac:chgData name="劉　冠廷" userId="157cb8b2-10c8-4c98-be2a-24a6fef27960" providerId="ADAL" clId="{88BA0F28-F26F-48A0-9DC1-56A19E4BC4E4}" dt="2022-01-09T03:18:23.054" v="723"/>
          <ac:spMkLst>
            <pc:docMk/>
            <pc:sldMk cId="1890377942" sldId="282"/>
            <ac:spMk id="3" creationId="{1F764461-274A-48A4-86E4-690E76E2B1FF}"/>
          </ac:spMkLst>
        </pc:spChg>
        <pc:spChg chg="add mod">
          <ac:chgData name="劉　冠廷" userId="157cb8b2-10c8-4c98-be2a-24a6fef27960" providerId="ADAL" clId="{88BA0F28-F26F-48A0-9DC1-56A19E4BC4E4}" dt="2022-01-10T04:29:24.280" v="4242" actId="3626"/>
          <ac:spMkLst>
            <pc:docMk/>
            <pc:sldMk cId="1890377942" sldId="282"/>
            <ac:spMk id="6" creationId="{9667C3B9-C208-41A1-8942-BBAA423164DA}"/>
          </ac:spMkLst>
        </pc:spChg>
        <pc:spChg chg="add del">
          <ac:chgData name="劉　冠廷" userId="157cb8b2-10c8-4c98-be2a-24a6fef27960" providerId="ADAL" clId="{88BA0F28-F26F-48A0-9DC1-56A19E4BC4E4}" dt="2022-01-09T03:18:51.733" v="728" actId="22"/>
          <ac:spMkLst>
            <pc:docMk/>
            <pc:sldMk cId="1890377942" sldId="282"/>
            <ac:spMk id="9" creationId="{E5A9A3ED-A714-471C-B1E3-96DE8BF37456}"/>
          </ac:spMkLst>
        </pc:spChg>
        <pc:spChg chg="add mod">
          <ac:chgData name="劉　冠廷" userId="157cb8b2-10c8-4c98-be2a-24a6fef27960" providerId="ADAL" clId="{88BA0F28-F26F-48A0-9DC1-56A19E4BC4E4}" dt="2022-01-10T04:29:12.978" v="4240" actId="3626"/>
          <ac:spMkLst>
            <pc:docMk/>
            <pc:sldMk cId="1890377942" sldId="282"/>
            <ac:spMk id="10" creationId="{1126F97D-A819-4C9D-BED8-66CD0519BB31}"/>
          </ac:spMkLst>
        </pc:spChg>
        <pc:spChg chg="mod">
          <ac:chgData name="劉　冠廷" userId="157cb8b2-10c8-4c98-be2a-24a6fef27960" providerId="ADAL" clId="{88BA0F28-F26F-48A0-9DC1-56A19E4BC4E4}" dt="2022-01-10T04:29:10.929" v="4239" actId="3626"/>
          <ac:spMkLst>
            <pc:docMk/>
            <pc:sldMk cId="1890377942" sldId="282"/>
            <ac:spMk id="110" creationId="{00000000-0000-0000-0000-000000000000}"/>
          </ac:spMkLst>
        </pc:spChg>
        <pc:spChg chg="mod">
          <ac:chgData name="劉　冠廷" userId="157cb8b2-10c8-4c98-be2a-24a6fef27960" providerId="ADAL" clId="{88BA0F28-F26F-48A0-9DC1-56A19E4BC4E4}" dt="2022-01-10T04:32:41.700" v="4258" actId="3626"/>
          <ac:spMkLst>
            <pc:docMk/>
            <pc:sldMk cId="1890377942" sldId="282"/>
            <ac:spMk id="111" creationId="{00000000-0000-0000-0000-000000000000}"/>
          </ac:spMkLst>
        </pc:spChg>
        <pc:picChg chg="add mod">
          <ac:chgData name="劉　冠廷" userId="157cb8b2-10c8-4c98-be2a-24a6fef27960" providerId="ADAL" clId="{88BA0F28-F26F-48A0-9DC1-56A19E4BC4E4}" dt="2022-01-10T02:38:23.642" v="1024" actId="1076"/>
          <ac:picMkLst>
            <pc:docMk/>
            <pc:sldMk cId="1890377942" sldId="282"/>
            <ac:picMk id="4" creationId="{6CA59AC4-2CAE-4A8A-AEC6-48D3CCD0B9DE}"/>
          </ac:picMkLst>
        </pc:picChg>
        <pc:picChg chg="add mod">
          <ac:chgData name="劉　冠廷" userId="157cb8b2-10c8-4c98-be2a-24a6fef27960" providerId="ADAL" clId="{88BA0F28-F26F-48A0-9DC1-56A19E4BC4E4}" dt="2022-01-10T02:38:56.882" v="1036" actId="1076"/>
          <ac:picMkLst>
            <pc:docMk/>
            <pc:sldMk cId="1890377942" sldId="282"/>
            <ac:picMk id="7" creationId="{6D3DF227-5649-46E5-ABF9-C4E6C3BCEB16}"/>
          </ac:picMkLst>
        </pc:picChg>
        <pc:picChg chg="add mod">
          <ac:chgData name="劉　冠廷" userId="157cb8b2-10c8-4c98-be2a-24a6fef27960" providerId="ADAL" clId="{88BA0F28-F26F-48A0-9DC1-56A19E4BC4E4}" dt="2022-01-10T02:38:42.113" v="1030" actId="1076"/>
          <ac:picMkLst>
            <pc:docMk/>
            <pc:sldMk cId="1890377942" sldId="282"/>
            <ac:picMk id="9" creationId="{7BCA274F-BA8A-43BD-B035-C87DF06EDCC0}"/>
          </ac:picMkLst>
        </pc:picChg>
      </pc:sldChg>
      <pc:sldChg chg="addSp delSp modSp add mod modAnim">
        <pc:chgData name="劉　冠廷" userId="157cb8b2-10c8-4c98-be2a-24a6fef27960" providerId="ADAL" clId="{88BA0F28-F26F-48A0-9DC1-56A19E4BC4E4}" dt="2022-01-10T04:32:37.131" v="4257" actId="3626"/>
        <pc:sldMkLst>
          <pc:docMk/>
          <pc:sldMk cId="3949656781" sldId="283"/>
        </pc:sldMkLst>
        <pc:spChg chg="mod">
          <ac:chgData name="劉　冠廷" userId="157cb8b2-10c8-4c98-be2a-24a6fef27960" providerId="ADAL" clId="{88BA0F28-F26F-48A0-9DC1-56A19E4BC4E4}" dt="2022-01-10T04:29:20.049" v="4241" actId="3626"/>
          <ac:spMkLst>
            <pc:docMk/>
            <pc:sldMk cId="3949656781" sldId="283"/>
            <ac:spMk id="6" creationId="{9667C3B9-C208-41A1-8942-BBAA423164DA}"/>
          </ac:spMkLst>
        </pc:spChg>
        <pc:spChg chg="mod">
          <ac:chgData name="劉　冠廷" userId="157cb8b2-10c8-4c98-be2a-24a6fef27960" providerId="ADAL" clId="{88BA0F28-F26F-48A0-9DC1-56A19E4BC4E4}" dt="2022-01-10T04:29:56.844" v="4246" actId="3626"/>
          <ac:spMkLst>
            <pc:docMk/>
            <pc:sldMk cId="3949656781" sldId="283"/>
            <ac:spMk id="10" creationId="{1126F97D-A819-4C9D-BED8-66CD0519BB31}"/>
          </ac:spMkLst>
        </pc:spChg>
        <pc:spChg chg="add mod">
          <ac:chgData name="劉　冠廷" userId="157cb8b2-10c8-4c98-be2a-24a6fef27960" providerId="ADAL" clId="{88BA0F28-F26F-48A0-9DC1-56A19E4BC4E4}" dt="2022-01-10T03:55:49.484" v="2855" actId="1076"/>
          <ac:spMkLst>
            <pc:docMk/>
            <pc:sldMk cId="3949656781" sldId="283"/>
            <ac:spMk id="13" creationId="{DEF601AF-08AF-40BD-8EAD-DE9FE3187B1A}"/>
          </ac:spMkLst>
        </pc:spChg>
        <pc:spChg chg="add mod">
          <ac:chgData name="劉　冠廷" userId="157cb8b2-10c8-4c98-be2a-24a6fef27960" providerId="ADAL" clId="{88BA0F28-F26F-48A0-9DC1-56A19E4BC4E4}" dt="2022-01-10T02:54:21.703" v="2417" actId="1076"/>
          <ac:spMkLst>
            <pc:docMk/>
            <pc:sldMk cId="3949656781" sldId="283"/>
            <ac:spMk id="14" creationId="{80F350DB-935D-4937-9345-7CA8FE239593}"/>
          </ac:spMkLst>
        </pc:spChg>
        <pc:spChg chg="mod">
          <ac:chgData name="劉　冠廷" userId="157cb8b2-10c8-4c98-be2a-24a6fef27960" providerId="ADAL" clId="{88BA0F28-F26F-48A0-9DC1-56A19E4BC4E4}" dt="2022-01-10T04:29:50.334" v="4245" actId="3626"/>
          <ac:spMkLst>
            <pc:docMk/>
            <pc:sldMk cId="3949656781" sldId="283"/>
            <ac:spMk id="110" creationId="{00000000-0000-0000-0000-000000000000}"/>
          </ac:spMkLst>
        </pc:spChg>
        <pc:spChg chg="mod">
          <ac:chgData name="劉　冠廷" userId="157cb8b2-10c8-4c98-be2a-24a6fef27960" providerId="ADAL" clId="{88BA0F28-F26F-48A0-9DC1-56A19E4BC4E4}" dt="2022-01-10T04:32:37.131" v="4257" actId="3626"/>
          <ac:spMkLst>
            <pc:docMk/>
            <pc:sldMk cId="3949656781" sldId="283"/>
            <ac:spMk id="111" creationId="{00000000-0000-0000-0000-000000000000}"/>
          </ac:spMkLst>
        </pc:spChg>
        <pc:spChg chg="add del">
          <ac:chgData name="劉　冠廷" userId="157cb8b2-10c8-4c98-be2a-24a6fef27960" providerId="ADAL" clId="{88BA0F28-F26F-48A0-9DC1-56A19E4BC4E4}" dt="2022-01-10T02:54:25.004" v="2419" actId="478"/>
          <ac:spMkLst>
            <pc:docMk/>
            <pc:sldMk cId="3949656781" sldId="283"/>
            <ac:spMk id="114" creationId="{00000000-0000-0000-0000-000000000000}"/>
          </ac:spMkLst>
        </pc:spChg>
        <pc:picChg chg="add mod">
          <ac:chgData name="劉　冠廷" userId="157cb8b2-10c8-4c98-be2a-24a6fef27960" providerId="ADAL" clId="{88BA0F28-F26F-48A0-9DC1-56A19E4BC4E4}" dt="2022-01-10T02:53:18.215" v="2362" actId="1076"/>
          <ac:picMkLst>
            <pc:docMk/>
            <pc:sldMk cId="3949656781" sldId="283"/>
            <ac:picMk id="4" creationId="{D3B245E4-6626-4A70-BD70-9EF23AB17F76}"/>
          </ac:picMkLst>
        </pc:picChg>
        <pc:picChg chg="add mod">
          <ac:chgData name="劉　冠廷" userId="157cb8b2-10c8-4c98-be2a-24a6fef27960" providerId="ADAL" clId="{88BA0F28-F26F-48A0-9DC1-56A19E4BC4E4}" dt="2022-01-10T02:53:19.343" v="2363" actId="1076"/>
          <ac:picMkLst>
            <pc:docMk/>
            <pc:sldMk cId="3949656781" sldId="283"/>
            <ac:picMk id="7" creationId="{AE91DED8-9215-43BD-82E6-E8D36B9BA6A7}"/>
          </ac:picMkLst>
        </pc:picChg>
      </pc:sldChg>
      <pc:sldChg chg="addSp delSp modSp add mod modAnim">
        <pc:chgData name="劉　冠廷" userId="157cb8b2-10c8-4c98-be2a-24a6fef27960" providerId="ADAL" clId="{88BA0F28-F26F-48A0-9DC1-56A19E4BC4E4}" dt="2022-01-10T04:32:31.452" v="4256" actId="3626"/>
        <pc:sldMkLst>
          <pc:docMk/>
          <pc:sldMk cId="45206685" sldId="284"/>
        </pc:sldMkLst>
        <pc:spChg chg="mod">
          <ac:chgData name="劉　冠廷" userId="157cb8b2-10c8-4c98-be2a-24a6fef27960" providerId="ADAL" clId="{88BA0F28-F26F-48A0-9DC1-56A19E4BC4E4}" dt="2022-01-10T04:30:02.714" v="4247" actId="3626"/>
          <ac:spMkLst>
            <pc:docMk/>
            <pc:sldMk cId="45206685" sldId="284"/>
            <ac:spMk id="6" creationId="{9667C3B9-C208-41A1-8942-BBAA423164DA}"/>
          </ac:spMkLst>
        </pc:spChg>
        <pc:spChg chg="mod">
          <ac:chgData name="劉　冠廷" userId="157cb8b2-10c8-4c98-be2a-24a6fef27960" providerId="ADAL" clId="{88BA0F28-F26F-48A0-9DC1-56A19E4BC4E4}" dt="2022-01-10T04:30:07.678" v="4249" actId="3626"/>
          <ac:spMkLst>
            <pc:docMk/>
            <pc:sldMk cId="45206685" sldId="284"/>
            <ac:spMk id="10" creationId="{1126F97D-A819-4C9D-BED8-66CD0519BB31}"/>
          </ac:spMkLst>
        </pc:spChg>
        <pc:spChg chg="add del">
          <ac:chgData name="劉　冠廷" userId="157cb8b2-10c8-4c98-be2a-24a6fef27960" providerId="ADAL" clId="{88BA0F28-F26F-48A0-9DC1-56A19E4BC4E4}" dt="2022-01-10T04:02:24.142" v="2919" actId="478"/>
          <ac:spMkLst>
            <pc:docMk/>
            <pc:sldMk cId="45206685" sldId="284"/>
            <ac:spMk id="11" creationId="{DE65A3FB-5FD8-4C33-B2A0-C19EC34F3580}"/>
          </ac:spMkLst>
        </pc:spChg>
        <pc:spChg chg="mod">
          <ac:chgData name="劉　冠廷" userId="157cb8b2-10c8-4c98-be2a-24a6fef27960" providerId="ADAL" clId="{88BA0F28-F26F-48A0-9DC1-56A19E4BC4E4}" dt="2022-01-10T04:30:05.198" v="4248" actId="3626"/>
          <ac:spMkLst>
            <pc:docMk/>
            <pc:sldMk cId="45206685" sldId="284"/>
            <ac:spMk id="110" creationId="{00000000-0000-0000-0000-000000000000}"/>
          </ac:spMkLst>
        </pc:spChg>
        <pc:spChg chg="mod">
          <ac:chgData name="劉　冠廷" userId="157cb8b2-10c8-4c98-be2a-24a6fef27960" providerId="ADAL" clId="{88BA0F28-F26F-48A0-9DC1-56A19E4BC4E4}" dt="2022-01-10T04:32:31.452" v="4256" actId="3626"/>
          <ac:spMkLst>
            <pc:docMk/>
            <pc:sldMk cId="45206685" sldId="284"/>
            <ac:spMk id="111" creationId="{00000000-0000-0000-0000-000000000000}"/>
          </ac:spMkLst>
        </pc:spChg>
        <pc:picChg chg="del">
          <ac:chgData name="劉　冠廷" userId="157cb8b2-10c8-4c98-be2a-24a6fef27960" providerId="ADAL" clId="{88BA0F28-F26F-48A0-9DC1-56A19E4BC4E4}" dt="2022-01-10T02:52:30.866" v="2347" actId="478"/>
          <ac:picMkLst>
            <pc:docMk/>
            <pc:sldMk cId="45206685" sldId="284"/>
            <ac:picMk id="4" creationId="{D3B245E4-6626-4A70-BD70-9EF23AB17F76}"/>
          </ac:picMkLst>
        </pc:picChg>
        <pc:picChg chg="add mod">
          <ac:chgData name="劉　冠廷" userId="157cb8b2-10c8-4c98-be2a-24a6fef27960" providerId="ADAL" clId="{88BA0F28-F26F-48A0-9DC1-56A19E4BC4E4}" dt="2022-01-10T02:57:46.815" v="2807" actId="1076"/>
          <ac:picMkLst>
            <pc:docMk/>
            <pc:sldMk cId="45206685" sldId="284"/>
            <ac:picMk id="9" creationId="{5B4538A1-8130-4785-8CC4-9642F4002EF6}"/>
          </ac:picMkLst>
        </pc:picChg>
      </pc:sldChg>
      <pc:sldChg chg="delSp modSp add mod delAnim">
        <pc:chgData name="劉　冠廷" userId="157cb8b2-10c8-4c98-be2a-24a6fef27960" providerId="ADAL" clId="{88BA0F28-F26F-48A0-9DC1-56A19E4BC4E4}" dt="2022-01-10T04:30:45.858" v="4255" actId="3626"/>
        <pc:sldMkLst>
          <pc:docMk/>
          <pc:sldMk cId="3736855782" sldId="285"/>
        </pc:sldMkLst>
        <pc:spChg chg="mod">
          <ac:chgData name="劉　冠廷" userId="157cb8b2-10c8-4c98-be2a-24a6fef27960" providerId="ADAL" clId="{88BA0F28-F26F-48A0-9DC1-56A19E4BC4E4}" dt="2022-01-10T04:30:45.858" v="4255" actId="3626"/>
          <ac:spMkLst>
            <pc:docMk/>
            <pc:sldMk cId="3736855782" sldId="285"/>
            <ac:spMk id="6" creationId="{9667C3B9-C208-41A1-8942-BBAA423164DA}"/>
          </ac:spMkLst>
        </pc:spChg>
        <pc:spChg chg="mod">
          <ac:chgData name="劉　冠廷" userId="157cb8b2-10c8-4c98-be2a-24a6fef27960" providerId="ADAL" clId="{88BA0F28-F26F-48A0-9DC1-56A19E4BC4E4}" dt="2022-01-10T04:30:28.204" v="4253" actId="3626"/>
          <ac:spMkLst>
            <pc:docMk/>
            <pc:sldMk cId="3736855782" sldId="285"/>
            <ac:spMk id="10" creationId="{1126F97D-A819-4C9D-BED8-66CD0519BB31}"/>
          </ac:spMkLst>
        </pc:spChg>
        <pc:spChg chg="del">
          <ac:chgData name="劉　冠廷" userId="157cb8b2-10c8-4c98-be2a-24a6fef27960" providerId="ADAL" clId="{88BA0F28-F26F-48A0-9DC1-56A19E4BC4E4}" dt="2022-01-10T04:02:21.519" v="2918" actId="478"/>
          <ac:spMkLst>
            <pc:docMk/>
            <pc:sldMk cId="3736855782" sldId="285"/>
            <ac:spMk id="11" creationId="{DE65A3FB-5FD8-4C33-B2A0-C19EC34F3580}"/>
          </ac:spMkLst>
        </pc:spChg>
        <pc:spChg chg="mod">
          <ac:chgData name="劉　冠廷" userId="157cb8b2-10c8-4c98-be2a-24a6fef27960" providerId="ADAL" clId="{88BA0F28-F26F-48A0-9DC1-56A19E4BC4E4}" dt="2022-01-10T04:30:12.069" v="4250" actId="3626"/>
          <ac:spMkLst>
            <pc:docMk/>
            <pc:sldMk cId="3736855782" sldId="285"/>
            <ac:spMk id="110" creationId="{00000000-0000-0000-0000-000000000000}"/>
          </ac:spMkLst>
        </pc:spChg>
        <pc:spChg chg="mod">
          <ac:chgData name="劉　冠廷" userId="157cb8b2-10c8-4c98-be2a-24a6fef27960" providerId="ADAL" clId="{88BA0F28-F26F-48A0-9DC1-56A19E4BC4E4}" dt="2022-01-10T04:30:31.861" v="4254" actId="3626"/>
          <ac:spMkLst>
            <pc:docMk/>
            <pc:sldMk cId="3736855782" sldId="285"/>
            <ac:spMk id="111" creationId="{00000000-0000-0000-0000-000000000000}"/>
          </ac:spMkLst>
        </pc:spChg>
        <pc:picChg chg="del">
          <ac:chgData name="劉　冠廷" userId="157cb8b2-10c8-4c98-be2a-24a6fef27960" providerId="ADAL" clId="{88BA0F28-F26F-48A0-9DC1-56A19E4BC4E4}" dt="2022-01-10T04:02:20.184" v="2917" actId="478"/>
          <ac:picMkLst>
            <pc:docMk/>
            <pc:sldMk cId="3736855782" sldId="285"/>
            <ac:picMk id="9" creationId="{5B4538A1-8130-4785-8CC4-9642F4002EF6}"/>
          </ac:picMkLst>
        </pc:picChg>
      </pc:sldChg>
      <pc:sldChg chg="modSp add del mod">
        <pc:chgData name="劉　冠廷" userId="157cb8b2-10c8-4c98-be2a-24a6fef27960" providerId="ADAL" clId="{88BA0F28-F26F-48A0-9DC1-56A19E4BC4E4}" dt="2022-01-10T04:24:08.308" v="4236" actId="2696"/>
        <pc:sldMkLst>
          <pc:docMk/>
          <pc:sldMk cId="3967689780" sldId="286"/>
        </pc:sldMkLst>
        <pc:spChg chg="mod">
          <ac:chgData name="劉　冠廷" userId="157cb8b2-10c8-4c98-be2a-24a6fef27960" providerId="ADAL" clId="{88BA0F28-F26F-48A0-9DC1-56A19E4BC4E4}" dt="2022-01-10T04:23:46.522" v="4186" actId="20577"/>
          <ac:spMkLst>
            <pc:docMk/>
            <pc:sldMk cId="3967689780" sldId="286"/>
            <ac:spMk id="6" creationId="{9667C3B9-C208-41A1-8942-BBAA423164DA}"/>
          </ac:spMkLst>
        </pc:spChg>
        <pc:spChg chg="mod">
          <ac:chgData name="劉　冠廷" userId="157cb8b2-10c8-4c98-be2a-24a6fef27960" providerId="ADAL" clId="{88BA0F28-F26F-48A0-9DC1-56A19E4BC4E4}" dt="2022-01-10T04:24:04.743" v="4235" actId="20577"/>
          <ac:spMkLst>
            <pc:docMk/>
            <pc:sldMk cId="3967689780" sldId="286"/>
            <ac:spMk id="10" creationId="{1126F97D-A819-4C9D-BED8-66CD0519BB31}"/>
          </ac:spMkLst>
        </pc:spChg>
        <pc:spChg chg="mod">
          <ac:chgData name="劉　冠廷" userId="157cb8b2-10c8-4c98-be2a-24a6fef27960" providerId="ADAL" clId="{88BA0F28-F26F-48A0-9DC1-56A19E4BC4E4}" dt="2022-01-10T04:23:36.265" v="4179" actId="20577"/>
          <ac:spMkLst>
            <pc:docMk/>
            <pc:sldMk cId="3967689780" sldId="286"/>
            <ac:spMk id="110" creationId="{00000000-0000-0000-0000-000000000000}"/>
          </ac:spMkLst>
        </pc:spChg>
      </pc:sldChg>
      <pc:sldMasterChg chg="delSldLayout">
        <pc:chgData name="劉　冠廷" userId="157cb8b2-10c8-4c98-be2a-24a6fef27960" providerId="ADAL" clId="{88BA0F28-F26F-48A0-9DC1-56A19E4BC4E4}" dt="2022-01-09T02:40:52.354" v="3" actId="2696"/>
        <pc:sldMasterMkLst>
          <pc:docMk/>
          <pc:sldMasterMk cId="0" sldId="2147483648"/>
        </pc:sldMasterMkLst>
        <pc:sldLayoutChg chg="del">
          <pc:chgData name="劉　冠廷" userId="157cb8b2-10c8-4c98-be2a-24a6fef27960" providerId="ADAL" clId="{88BA0F28-F26F-48A0-9DC1-56A19E4BC4E4}" dt="2022-01-09T02:40:52.354" v="3" actId="2696"/>
          <pc:sldLayoutMkLst>
            <pc:docMk/>
            <pc:sldMasterMk cId="0" sldId="2147483648"/>
            <pc:sldLayoutMk cId="0" sldId="2147483649"/>
          </pc:sldLayoutMkLst>
        </pc:sldLayoutChg>
      </pc:sldMasterChg>
    </pc:docChg>
  </pc:docChgLst>
  <pc:docChgLst>
    <pc:chgData name="劉　冠廷" userId="157cb8b2-10c8-4c98-be2a-24a6fef27960" providerId="ADAL" clId="{4D11F39D-A492-41B6-A563-553CF6B3E210}"/>
    <pc:docChg chg="custSel addSld modSld">
      <pc:chgData name="劉　冠廷" userId="157cb8b2-10c8-4c98-be2a-24a6fef27960" providerId="ADAL" clId="{4D11F39D-A492-41B6-A563-553CF6B3E210}" dt="2022-10-06T06:55:21.853" v="325" actId="1036"/>
      <pc:docMkLst>
        <pc:docMk/>
      </pc:docMkLst>
      <pc:sldChg chg="modSp mod">
        <pc:chgData name="劉　冠廷" userId="157cb8b2-10c8-4c98-be2a-24a6fef27960" providerId="ADAL" clId="{4D11F39D-A492-41B6-A563-553CF6B3E210}" dt="2022-10-06T06:53:35.517" v="50" actId="20577"/>
        <pc:sldMkLst>
          <pc:docMk/>
          <pc:sldMk cId="2454897697" sldId="294"/>
        </pc:sldMkLst>
        <pc:spChg chg="mod">
          <ac:chgData name="劉　冠廷" userId="157cb8b2-10c8-4c98-be2a-24a6fef27960" providerId="ADAL" clId="{4D11F39D-A492-41B6-A563-553CF6B3E210}" dt="2022-10-06T06:53:35.517" v="50" actId="20577"/>
          <ac:spMkLst>
            <pc:docMk/>
            <pc:sldMk cId="2454897697" sldId="294"/>
            <ac:spMk id="23" creationId="{DDF6EDF1-121F-5871-9C7C-07D4E33CF11D}"/>
          </ac:spMkLst>
        </pc:spChg>
      </pc:sldChg>
      <pc:sldChg chg="modSp add mod">
        <pc:chgData name="劉　冠廷" userId="157cb8b2-10c8-4c98-be2a-24a6fef27960" providerId="ADAL" clId="{4D11F39D-A492-41B6-A563-553CF6B3E210}" dt="2022-10-06T06:55:21.853" v="325" actId="1036"/>
        <pc:sldMkLst>
          <pc:docMk/>
          <pc:sldMk cId="992368139" sldId="312"/>
        </pc:sldMkLst>
        <pc:spChg chg="mod">
          <ac:chgData name="劉　冠廷" userId="157cb8b2-10c8-4c98-be2a-24a6fef27960" providerId="ADAL" clId="{4D11F39D-A492-41B6-A563-553CF6B3E210}" dt="2022-10-06T06:55:21.853" v="325" actId="1036"/>
          <ac:spMkLst>
            <pc:docMk/>
            <pc:sldMk cId="992368139" sldId="312"/>
            <ac:spMk id="13" creationId="{8DF34AD7-7FA7-D577-F422-461D4A9A6DF2}"/>
          </ac:spMkLst>
        </pc:spChg>
        <pc:spChg chg="mod">
          <ac:chgData name="劉　冠廷" userId="157cb8b2-10c8-4c98-be2a-24a6fef27960" providerId="ADAL" clId="{4D11F39D-A492-41B6-A563-553CF6B3E210}" dt="2022-10-06T06:54:10.104" v="60" actId="20577"/>
          <ac:spMkLst>
            <pc:docMk/>
            <pc:sldMk cId="992368139" sldId="312"/>
            <ac:spMk id="110" creationId="{00000000-0000-0000-0000-000000000000}"/>
          </ac:spMkLst>
        </pc:spChg>
      </pc:sldChg>
    </pc:docChg>
  </pc:docChgLst>
  <pc:docChgLst>
    <pc:chgData name="劉　冠廷" userId="157cb8b2-10c8-4c98-be2a-24a6fef27960" providerId="ADAL" clId="{FDE50B23-CB17-4999-9D2D-E6B7C06635D3}"/>
    <pc:docChg chg="undo custSel addSld delSld modSld">
      <pc:chgData name="劉　冠廷" userId="157cb8b2-10c8-4c98-be2a-24a6fef27960" providerId="ADAL" clId="{FDE50B23-CB17-4999-9D2D-E6B7C06635D3}" dt="2023-01-16T00:58:06.791" v="55" actId="20577"/>
      <pc:docMkLst>
        <pc:docMk/>
      </pc:docMkLst>
      <pc:sldChg chg="modSp">
        <pc:chgData name="劉　冠廷" userId="157cb8b2-10c8-4c98-be2a-24a6fef27960" providerId="ADAL" clId="{FDE50B23-CB17-4999-9D2D-E6B7C06635D3}" dt="2023-01-16T00:51:24.883" v="40" actId="20577"/>
        <pc:sldMkLst>
          <pc:docMk/>
          <pc:sldMk cId="2726167223" sldId="287"/>
        </pc:sldMkLst>
        <pc:spChg chg="mod">
          <ac:chgData name="劉　冠廷" userId="157cb8b2-10c8-4c98-be2a-24a6fef27960" providerId="ADAL" clId="{FDE50B23-CB17-4999-9D2D-E6B7C06635D3}" dt="2023-01-16T00:50:53.986" v="21" actId="20577"/>
          <ac:spMkLst>
            <pc:docMk/>
            <pc:sldMk cId="2726167223" sldId="287"/>
            <ac:spMk id="4" creationId="{BB41B11D-8A7B-ED04-0DA5-F6E11042C02C}"/>
          </ac:spMkLst>
        </pc:spChg>
        <pc:spChg chg="mod">
          <ac:chgData name="劉　冠廷" userId="157cb8b2-10c8-4c98-be2a-24a6fef27960" providerId="ADAL" clId="{FDE50B23-CB17-4999-9D2D-E6B7C06635D3}" dt="2023-01-16T00:51:24.883" v="40" actId="20577"/>
          <ac:spMkLst>
            <pc:docMk/>
            <pc:sldMk cId="2726167223" sldId="287"/>
            <ac:spMk id="9" creationId="{CA3ED756-8E31-9890-0ACA-16D11762FF34}"/>
          </ac:spMkLst>
        </pc:spChg>
      </pc:sldChg>
      <pc:sldChg chg="delSp modSp add del mod delAnim">
        <pc:chgData name="劉　冠廷" userId="157cb8b2-10c8-4c98-be2a-24a6fef27960" providerId="ADAL" clId="{FDE50B23-CB17-4999-9D2D-E6B7C06635D3}" dt="2023-01-16T00:57:28.978" v="48" actId="2696"/>
        <pc:sldMkLst>
          <pc:docMk/>
          <pc:sldMk cId="3602405841" sldId="289"/>
        </pc:sldMkLst>
        <pc:spChg chg="del">
          <ac:chgData name="劉　冠廷" userId="157cb8b2-10c8-4c98-be2a-24a6fef27960" providerId="ADAL" clId="{FDE50B23-CB17-4999-9D2D-E6B7C06635D3}" dt="2023-01-16T00:57:26.596" v="47" actId="21"/>
          <ac:spMkLst>
            <pc:docMk/>
            <pc:sldMk cId="3602405841" sldId="289"/>
            <ac:spMk id="110" creationId="{00000000-0000-0000-0000-000000000000}"/>
          </ac:spMkLst>
        </pc:spChg>
        <pc:picChg chg="mod">
          <ac:chgData name="劉　冠廷" userId="157cb8b2-10c8-4c98-be2a-24a6fef27960" providerId="ADAL" clId="{FDE50B23-CB17-4999-9D2D-E6B7C06635D3}" dt="2023-01-16T00:57:04.561" v="44" actId="1076"/>
          <ac:picMkLst>
            <pc:docMk/>
            <pc:sldMk cId="3602405841" sldId="289"/>
            <ac:picMk id="12" creationId="{6E5EEF75-F5AB-4154-244D-460D50A4FE31}"/>
          </ac:picMkLst>
        </pc:picChg>
      </pc:sldChg>
      <pc:sldChg chg="add">
        <pc:chgData name="劉　冠廷" userId="157cb8b2-10c8-4c98-be2a-24a6fef27960" providerId="ADAL" clId="{FDE50B23-CB17-4999-9D2D-E6B7C06635D3}" dt="2023-01-16T00:52:28.039" v="41"/>
        <pc:sldMkLst>
          <pc:docMk/>
          <pc:sldMk cId="2807844247" sldId="291"/>
        </pc:sldMkLst>
      </pc:sldChg>
      <pc:sldChg chg="add">
        <pc:chgData name="劉　冠廷" userId="157cb8b2-10c8-4c98-be2a-24a6fef27960" providerId="ADAL" clId="{FDE50B23-CB17-4999-9D2D-E6B7C06635D3}" dt="2023-01-16T00:52:28.039" v="41"/>
        <pc:sldMkLst>
          <pc:docMk/>
          <pc:sldMk cId="3168577595" sldId="292"/>
        </pc:sldMkLst>
      </pc:sldChg>
      <pc:sldChg chg="add">
        <pc:chgData name="劉　冠廷" userId="157cb8b2-10c8-4c98-be2a-24a6fef27960" providerId="ADAL" clId="{FDE50B23-CB17-4999-9D2D-E6B7C06635D3}" dt="2023-01-16T00:52:28.039" v="41"/>
        <pc:sldMkLst>
          <pc:docMk/>
          <pc:sldMk cId="366815684" sldId="298"/>
        </pc:sldMkLst>
      </pc:sldChg>
      <pc:sldChg chg="modSp add del modAnim">
        <pc:chgData name="劉　冠廷" userId="157cb8b2-10c8-4c98-be2a-24a6fef27960" providerId="ADAL" clId="{FDE50B23-CB17-4999-9D2D-E6B7C06635D3}" dt="2023-01-16T00:58:06.791" v="55" actId="20577"/>
        <pc:sldMkLst>
          <pc:docMk/>
          <pc:sldMk cId="2460199759" sldId="299"/>
        </pc:sldMkLst>
        <pc:spChg chg="mod">
          <ac:chgData name="劉　冠廷" userId="157cb8b2-10c8-4c98-be2a-24a6fef27960" providerId="ADAL" clId="{FDE50B23-CB17-4999-9D2D-E6B7C06635D3}" dt="2023-01-16T00:58:05.655" v="53" actId="20577"/>
          <ac:spMkLst>
            <pc:docMk/>
            <pc:sldMk cId="2460199759" sldId="299"/>
            <ac:spMk id="110" creationId="{00000000-0000-0000-0000-000000000000}"/>
          </ac:spMkLst>
        </pc:spChg>
      </pc:sldChg>
      <pc:sldChg chg="add">
        <pc:chgData name="劉　冠廷" userId="157cb8b2-10c8-4c98-be2a-24a6fef27960" providerId="ADAL" clId="{FDE50B23-CB17-4999-9D2D-E6B7C06635D3}" dt="2023-01-16T00:53:46.424" v="43"/>
        <pc:sldMkLst>
          <pc:docMk/>
          <pc:sldMk cId="2071848764" sldId="306"/>
        </pc:sldMkLst>
      </pc:sldChg>
      <pc:sldChg chg="add">
        <pc:chgData name="劉　冠廷" userId="157cb8b2-10c8-4c98-be2a-24a6fef27960" providerId="ADAL" clId="{FDE50B23-CB17-4999-9D2D-E6B7C06635D3}" dt="2023-01-16T00:53:30.016" v="42"/>
        <pc:sldMkLst>
          <pc:docMk/>
          <pc:sldMk cId="3685269761" sldId="316"/>
        </pc:sldMkLst>
      </pc:sldChg>
    </pc:docChg>
  </pc:docChgLst>
  <pc:docChgLst>
    <pc:chgData name="劉　冠廷" userId="157cb8b2-10c8-4c98-be2a-24a6fef27960" providerId="ADAL" clId="{6622E921-AE26-46C1-AE4E-15D7C32E5AB6}"/>
    <pc:docChg chg="undo redo custSel addSld delSld modSld sldOrd">
      <pc:chgData name="劉　冠廷" userId="157cb8b2-10c8-4c98-be2a-24a6fef27960" providerId="ADAL" clId="{6622E921-AE26-46C1-AE4E-15D7C32E5AB6}" dt="2022-06-27T10:20:31.653" v="11100" actId="20577"/>
      <pc:docMkLst>
        <pc:docMk/>
      </pc:docMkLst>
      <pc:sldChg chg="del">
        <pc:chgData name="劉　冠廷" userId="157cb8b2-10c8-4c98-be2a-24a6fef27960" providerId="ADAL" clId="{6622E921-AE26-46C1-AE4E-15D7C32E5AB6}" dt="2022-06-06T07:07:37.208" v="4" actId="2696"/>
        <pc:sldMkLst>
          <pc:docMk/>
          <pc:sldMk cId="0" sldId="258"/>
        </pc:sldMkLst>
      </pc:sldChg>
      <pc:sldChg chg="addSp delSp modSp add del mod ord modAnim">
        <pc:chgData name="劉　冠廷" userId="157cb8b2-10c8-4c98-be2a-24a6fef27960" providerId="ADAL" clId="{6622E921-AE26-46C1-AE4E-15D7C32E5AB6}" dt="2022-06-21T04:40:12.569" v="8797" actId="2696"/>
        <pc:sldMkLst>
          <pc:docMk/>
          <pc:sldMk cId="0" sldId="259"/>
        </pc:sldMkLst>
        <pc:spChg chg="add del mod">
          <ac:chgData name="劉　冠廷" userId="157cb8b2-10c8-4c98-be2a-24a6fef27960" providerId="ADAL" clId="{6622E921-AE26-46C1-AE4E-15D7C32E5AB6}" dt="2022-06-14T03:43:48.327" v="3405"/>
          <ac:spMkLst>
            <pc:docMk/>
            <pc:sldMk cId="0" sldId="259"/>
            <ac:spMk id="7" creationId="{BB226F0D-6D9F-F9B6-75F2-2CC85483A277}"/>
          </ac:spMkLst>
        </pc:spChg>
        <pc:spChg chg="mod">
          <ac:chgData name="劉　冠廷" userId="157cb8b2-10c8-4c98-be2a-24a6fef27960" providerId="ADAL" clId="{6622E921-AE26-46C1-AE4E-15D7C32E5AB6}" dt="2022-06-20T05:51:15.805" v="4603"/>
          <ac:spMkLst>
            <pc:docMk/>
            <pc:sldMk cId="0" sldId="259"/>
            <ac:spMk id="8" creationId="{ED5F66FB-B68D-758D-A7FE-4A8861A9082B}"/>
          </ac:spMkLst>
        </pc:spChg>
        <pc:spChg chg="del">
          <ac:chgData name="劉　冠廷" userId="157cb8b2-10c8-4c98-be2a-24a6fef27960" providerId="ADAL" clId="{6622E921-AE26-46C1-AE4E-15D7C32E5AB6}" dt="2022-06-11T04:57:23.233" v="968" actId="478"/>
          <ac:spMkLst>
            <pc:docMk/>
            <pc:sldMk cId="0" sldId="259"/>
            <ac:spMk id="9" creationId="{948218A8-4E27-5C54-CC6E-FF9EC2E80F05}"/>
          </ac:spMkLst>
        </pc:spChg>
        <pc:spChg chg="mod">
          <ac:chgData name="劉　冠廷" userId="157cb8b2-10c8-4c98-be2a-24a6fef27960" providerId="ADAL" clId="{6622E921-AE26-46C1-AE4E-15D7C32E5AB6}" dt="2022-06-20T05:51:15.805" v="4603"/>
          <ac:spMkLst>
            <pc:docMk/>
            <pc:sldMk cId="0" sldId="259"/>
            <ac:spMk id="9" creationId="{EC661128-2A75-6814-123F-5EAB6C18FA58}"/>
          </ac:spMkLst>
        </pc:spChg>
        <pc:spChg chg="mod">
          <ac:chgData name="劉　冠廷" userId="157cb8b2-10c8-4c98-be2a-24a6fef27960" providerId="ADAL" clId="{6622E921-AE26-46C1-AE4E-15D7C32E5AB6}" dt="2022-06-20T05:51:15.805" v="4603"/>
          <ac:spMkLst>
            <pc:docMk/>
            <pc:sldMk cId="0" sldId="259"/>
            <ac:spMk id="10" creationId="{6ECC0CD6-03A4-4668-D86D-233046130A3C}"/>
          </ac:spMkLst>
        </pc:spChg>
        <pc:spChg chg="mod">
          <ac:chgData name="劉　冠廷" userId="157cb8b2-10c8-4c98-be2a-24a6fef27960" providerId="ADAL" clId="{6622E921-AE26-46C1-AE4E-15D7C32E5AB6}" dt="2022-06-14T00:47:17.914" v="3344" actId="20577"/>
          <ac:spMkLst>
            <pc:docMk/>
            <pc:sldMk cId="0" sldId="259"/>
            <ac:spMk id="110" creationId="{00000000-0000-0000-0000-000000000000}"/>
          </ac:spMkLst>
        </pc:spChg>
        <pc:spChg chg="mod">
          <ac:chgData name="劉　冠廷" userId="157cb8b2-10c8-4c98-be2a-24a6fef27960" providerId="ADAL" clId="{6622E921-AE26-46C1-AE4E-15D7C32E5AB6}" dt="2022-06-14T03:46:45.560" v="3531" actId="20577"/>
          <ac:spMkLst>
            <pc:docMk/>
            <pc:sldMk cId="0" sldId="259"/>
            <ac:spMk id="111" creationId="{00000000-0000-0000-0000-000000000000}"/>
          </ac:spMkLst>
        </pc:spChg>
        <pc:grpChg chg="add del mod">
          <ac:chgData name="劉　冠廷" userId="157cb8b2-10c8-4c98-be2a-24a6fef27960" providerId="ADAL" clId="{6622E921-AE26-46C1-AE4E-15D7C32E5AB6}" dt="2022-06-20T05:52:41.752" v="4624" actId="478"/>
          <ac:grpSpMkLst>
            <pc:docMk/>
            <pc:sldMk cId="0" sldId="259"/>
            <ac:grpSpMk id="6" creationId="{C98E1534-4A06-A2B3-7D16-0053F18D2104}"/>
          </ac:grpSpMkLst>
        </pc:grpChg>
        <pc:grpChg chg="mod">
          <ac:chgData name="劉　冠廷" userId="157cb8b2-10c8-4c98-be2a-24a6fef27960" providerId="ADAL" clId="{6622E921-AE26-46C1-AE4E-15D7C32E5AB6}" dt="2022-06-20T05:51:15.805" v="4603"/>
          <ac:grpSpMkLst>
            <pc:docMk/>
            <pc:sldMk cId="0" sldId="259"/>
            <ac:grpSpMk id="7" creationId="{39A108E1-4C91-9C3B-1F07-FB02F0739C36}"/>
          </ac:grpSpMkLst>
        </pc:grpChg>
        <pc:picChg chg="del">
          <ac:chgData name="劉　冠廷" userId="157cb8b2-10c8-4c98-be2a-24a6fef27960" providerId="ADAL" clId="{6622E921-AE26-46C1-AE4E-15D7C32E5AB6}" dt="2022-06-14T00:47:19.760" v="3345" actId="478"/>
          <ac:picMkLst>
            <pc:docMk/>
            <pc:sldMk cId="0" sldId="259"/>
            <ac:picMk id="5" creationId="{2F0F60C2-AF6C-FD47-CEA2-8F5724577698}"/>
          </ac:picMkLst>
        </pc:picChg>
      </pc:sldChg>
      <pc:sldChg chg="add del">
        <pc:chgData name="劉　冠廷" userId="157cb8b2-10c8-4c98-be2a-24a6fef27960" providerId="ADAL" clId="{6622E921-AE26-46C1-AE4E-15D7C32E5AB6}" dt="2022-06-06T07:06:18.140" v="2" actId="2696"/>
        <pc:sldMkLst>
          <pc:docMk/>
          <pc:sldMk cId="1890377942" sldId="282"/>
        </pc:sldMkLst>
      </pc:sldChg>
      <pc:sldChg chg="add del">
        <pc:chgData name="劉　冠廷" userId="157cb8b2-10c8-4c98-be2a-24a6fef27960" providerId="ADAL" clId="{6622E921-AE26-46C1-AE4E-15D7C32E5AB6}" dt="2022-06-06T07:06:18.140" v="2" actId="2696"/>
        <pc:sldMkLst>
          <pc:docMk/>
          <pc:sldMk cId="3949656781" sldId="283"/>
        </pc:sldMkLst>
      </pc:sldChg>
      <pc:sldChg chg="add del">
        <pc:chgData name="劉　冠廷" userId="157cb8b2-10c8-4c98-be2a-24a6fef27960" providerId="ADAL" clId="{6622E921-AE26-46C1-AE4E-15D7C32E5AB6}" dt="2022-06-06T07:06:18.140" v="2" actId="2696"/>
        <pc:sldMkLst>
          <pc:docMk/>
          <pc:sldMk cId="45206685" sldId="284"/>
        </pc:sldMkLst>
      </pc:sldChg>
      <pc:sldChg chg="add del">
        <pc:chgData name="劉　冠廷" userId="157cb8b2-10c8-4c98-be2a-24a6fef27960" providerId="ADAL" clId="{6622E921-AE26-46C1-AE4E-15D7C32E5AB6}" dt="2022-06-06T07:06:18.140" v="2" actId="2696"/>
        <pc:sldMkLst>
          <pc:docMk/>
          <pc:sldMk cId="3736855782" sldId="285"/>
        </pc:sldMkLst>
      </pc:sldChg>
      <pc:sldChg chg="add del">
        <pc:chgData name="劉　冠廷" userId="157cb8b2-10c8-4c98-be2a-24a6fef27960" providerId="ADAL" clId="{6622E921-AE26-46C1-AE4E-15D7C32E5AB6}" dt="2022-06-06T07:20:34.556" v="438" actId="2696"/>
        <pc:sldMkLst>
          <pc:docMk/>
          <pc:sldMk cId="3280963881" sldId="286"/>
        </pc:sldMkLst>
      </pc:sldChg>
      <pc:sldChg chg="addSp delSp modSp new mod ord modAnim">
        <pc:chgData name="劉　冠廷" userId="157cb8b2-10c8-4c98-be2a-24a6fef27960" providerId="ADAL" clId="{6622E921-AE26-46C1-AE4E-15D7C32E5AB6}" dt="2022-06-18T01:31:04.932" v="3741" actId="20577"/>
        <pc:sldMkLst>
          <pc:docMk/>
          <pc:sldMk cId="2726167223" sldId="287"/>
        </pc:sldMkLst>
        <pc:spChg chg="del">
          <ac:chgData name="劉　冠廷" userId="157cb8b2-10c8-4c98-be2a-24a6fef27960" providerId="ADAL" clId="{6622E921-AE26-46C1-AE4E-15D7C32E5AB6}" dt="2022-06-06T07:07:55.983" v="9" actId="478"/>
          <ac:spMkLst>
            <pc:docMk/>
            <pc:sldMk cId="2726167223" sldId="287"/>
            <ac:spMk id="2" creationId="{50C19F49-A77B-7D06-1B86-4E09BACE9420}"/>
          </ac:spMkLst>
        </pc:spChg>
        <pc:spChg chg="del">
          <ac:chgData name="劉　冠廷" userId="157cb8b2-10c8-4c98-be2a-24a6fef27960" providerId="ADAL" clId="{6622E921-AE26-46C1-AE4E-15D7C32E5AB6}" dt="2022-06-06T07:07:57.628" v="10" actId="478"/>
          <ac:spMkLst>
            <pc:docMk/>
            <pc:sldMk cId="2726167223" sldId="287"/>
            <ac:spMk id="3" creationId="{8DE273E5-90F5-519F-B0E2-ADDB7F5D44CF}"/>
          </ac:spMkLst>
        </pc:spChg>
        <pc:spChg chg="add mod">
          <ac:chgData name="劉　冠廷" userId="157cb8b2-10c8-4c98-be2a-24a6fef27960" providerId="ADAL" clId="{6622E921-AE26-46C1-AE4E-15D7C32E5AB6}" dt="2022-06-18T01:31:04.932" v="3741" actId="20577"/>
          <ac:spMkLst>
            <pc:docMk/>
            <pc:sldMk cId="2726167223" sldId="287"/>
            <ac:spMk id="4" creationId="{BB41B11D-8A7B-ED04-0DA5-F6E11042C02C}"/>
          </ac:spMkLst>
        </pc:spChg>
        <pc:spChg chg="add mod">
          <ac:chgData name="劉　冠廷" userId="157cb8b2-10c8-4c98-be2a-24a6fef27960" providerId="ADAL" clId="{6622E921-AE26-46C1-AE4E-15D7C32E5AB6}" dt="2022-06-11T05:14:00.651" v="1120" actId="207"/>
          <ac:spMkLst>
            <pc:docMk/>
            <pc:sldMk cId="2726167223" sldId="287"/>
            <ac:spMk id="5" creationId="{931F4166-E2B8-CC38-0C1A-A068FD2A1D58}"/>
          </ac:spMkLst>
        </pc:spChg>
        <pc:spChg chg="add mod">
          <ac:chgData name="劉　冠廷" userId="157cb8b2-10c8-4c98-be2a-24a6fef27960" providerId="ADAL" clId="{6622E921-AE26-46C1-AE4E-15D7C32E5AB6}" dt="2022-06-11T05:14:19.977" v="1122" actId="207"/>
          <ac:spMkLst>
            <pc:docMk/>
            <pc:sldMk cId="2726167223" sldId="287"/>
            <ac:spMk id="9" creationId="{CA3ED756-8E31-9890-0ACA-16D11762FF34}"/>
          </ac:spMkLst>
        </pc:spChg>
        <pc:cxnChg chg="add mod">
          <ac:chgData name="劉　冠廷" userId="157cb8b2-10c8-4c98-be2a-24a6fef27960" providerId="ADAL" clId="{6622E921-AE26-46C1-AE4E-15D7C32E5AB6}" dt="2022-06-06T07:42:40.007" v="738" actId="1076"/>
          <ac:cxnSpMkLst>
            <pc:docMk/>
            <pc:sldMk cId="2726167223" sldId="287"/>
            <ac:cxnSpMk id="7" creationId="{BCFB6E4E-C7A8-BFB3-FC99-8F1E84541D2E}"/>
          </ac:cxnSpMkLst>
        </pc:cxnChg>
      </pc:sldChg>
      <pc:sldChg chg="addSp delSp modSp add mod ord modShow">
        <pc:chgData name="劉　冠廷" userId="157cb8b2-10c8-4c98-be2a-24a6fef27960" providerId="ADAL" clId="{6622E921-AE26-46C1-AE4E-15D7C32E5AB6}" dt="2022-06-14T04:46:37.976" v="3732" actId="729"/>
        <pc:sldMkLst>
          <pc:docMk/>
          <pc:sldMk cId="4032392650" sldId="288"/>
        </pc:sldMkLst>
        <pc:spChg chg="add del">
          <ac:chgData name="劉　冠廷" userId="157cb8b2-10c8-4c98-be2a-24a6fef27960" providerId="ADAL" clId="{6622E921-AE26-46C1-AE4E-15D7C32E5AB6}" dt="2022-06-06T07:22:27.136" v="476" actId="478"/>
          <ac:spMkLst>
            <pc:docMk/>
            <pc:sldMk cId="4032392650" sldId="288"/>
            <ac:spMk id="9" creationId="{948218A8-4E27-5C54-CC6E-FF9EC2E80F05}"/>
          </ac:spMkLst>
        </pc:spChg>
        <pc:spChg chg="mod">
          <ac:chgData name="劉　冠廷" userId="157cb8b2-10c8-4c98-be2a-24a6fef27960" providerId="ADAL" clId="{6622E921-AE26-46C1-AE4E-15D7C32E5AB6}" dt="2022-06-14T04:46:03.375" v="3727" actId="20577"/>
          <ac:spMkLst>
            <pc:docMk/>
            <pc:sldMk cId="4032392650" sldId="288"/>
            <ac:spMk id="110" creationId="{00000000-0000-0000-0000-000000000000}"/>
          </ac:spMkLst>
        </pc:spChg>
        <pc:spChg chg="mod">
          <ac:chgData name="劉　冠廷" userId="157cb8b2-10c8-4c98-be2a-24a6fef27960" providerId="ADAL" clId="{6622E921-AE26-46C1-AE4E-15D7C32E5AB6}" dt="2022-06-14T04:45:33.664" v="3725" actId="20577"/>
          <ac:spMkLst>
            <pc:docMk/>
            <pc:sldMk cId="4032392650" sldId="288"/>
            <ac:spMk id="111" creationId="{00000000-0000-0000-0000-000000000000}"/>
          </ac:spMkLst>
        </pc:spChg>
        <pc:picChg chg="del mod">
          <ac:chgData name="劉　冠廷" userId="157cb8b2-10c8-4c98-be2a-24a6fef27960" providerId="ADAL" clId="{6622E921-AE26-46C1-AE4E-15D7C32E5AB6}" dt="2022-06-06T07:22:24.970" v="475" actId="478"/>
          <ac:picMkLst>
            <pc:docMk/>
            <pc:sldMk cId="4032392650" sldId="288"/>
            <ac:picMk id="5" creationId="{2F0F60C2-AF6C-FD47-CEA2-8F5724577698}"/>
          </ac:picMkLst>
        </pc:picChg>
      </pc:sldChg>
      <pc:sldChg chg="addSp delSp modSp add mod addAnim delAnim modAnim">
        <pc:chgData name="劉　冠廷" userId="157cb8b2-10c8-4c98-be2a-24a6fef27960" providerId="ADAL" clId="{6622E921-AE26-46C1-AE4E-15D7C32E5AB6}" dt="2022-06-27T06:34:32.889" v="10902" actId="1076"/>
        <pc:sldMkLst>
          <pc:docMk/>
          <pc:sldMk cId="3602405841" sldId="289"/>
        </pc:sldMkLst>
        <pc:spChg chg="add del mod ord topLvl">
          <ac:chgData name="劉　冠廷" userId="157cb8b2-10c8-4c98-be2a-24a6fef27960" providerId="ADAL" clId="{6622E921-AE26-46C1-AE4E-15D7C32E5AB6}" dt="2022-06-11T05:16:22.391" v="1138" actId="478"/>
          <ac:spMkLst>
            <pc:docMk/>
            <pc:sldMk cId="3602405841" sldId="289"/>
            <ac:spMk id="3" creationId="{B9FED372-E01E-3137-C883-66DCB0709493}"/>
          </ac:spMkLst>
        </pc:spChg>
        <pc:spChg chg="add del mod topLvl">
          <ac:chgData name="劉　冠廷" userId="157cb8b2-10c8-4c98-be2a-24a6fef27960" providerId="ADAL" clId="{6622E921-AE26-46C1-AE4E-15D7C32E5AB6}" dt="2022-06-11T06:22:28.404" v="1711" actId="1076"/>
          <ac:spMkLst>
            <pc:docMk/>
            <pc:sldMk cId="3602405841" sldId="289"/>
            <ac:spMk id="4" creationId="{49F70D5E-9B45-EAAE-2F55-7DF164016490}"/>
          </ac:spMkLst>
        </pc:spChg>
        <pc:spChg chg="add del">
          <ac:chgData name="劉　冠廷" userId="157cb8b2-10c8-4c98-be2a-24a6fef27960" providerId="ADAL" clId="{6622E921-AE26-46C1-AE4E-15D7C32E5AB6}" dt="2022-06-21T03:59:34.312" v="8220" actId="478"/>
          <ac:spMkLst>
            <pc:docMk/>
            <pc:sldMk cId="3602405841" sldId="289"/>
            <ac:spMk id="6" creationId="{1072D838-1340-9A4A-178A-9E3724C5287B}"/>
          </ac:spMkLst>
        </pc:spChg>
        <pc:spChg chg="add mod ord">
          <ac:chgData name="劉　冠廷" userId="157cb8b2-10c8-4c98-be2a-24a6fef27960" providerId="ADAL" clId="{6622E921-AE26-46C1-AE4E-15D7C32E5AB6}" dt="2022-06-11T05:16:58.736" v="1153" actId="164"/>
          <ac:spMkLst>
            <pc:docMk/>
            <pc:sldMk cId="3602405841" sldId="289"/>
            <ac:spMk id="6" creationId="{E709673C-02A3-3250-17B6-43631D7F63D2}"/>
          </ac:spMkLst>
        </pc:spChg>
        <pc:spChg chg="mod">
          <ac:chgData name="劉　冠廷" userId="157cb8b2-10c8-4c98-be2a-24a6fef27960" providerId="ADAL" clId="{6622E921-AE26-46C1-AE4E-15D7C32E5AB6}" dt="2022-06-11T14:15:14.585" v="1839" actId="20577"/>
          <ac:spMkLst>
            <pc:docMk/>
            <pc:sldMk cId="3602405841" sldId="289"/>
            <ac:spMk id="14" creationId="{B17168A2-D93C-84FF-2CBF-8A868BBA1CBE}"/>
          </ac:spMkLst>
        </pc:spChg>
        <pc:spChg chg="mod">
          <ac:chgData name="劉　冠廷" userId="157cb8b2-10c8-4c98-be2a-24a6fef27960" providerId="ADAL" clId="{6622E921-AE26-46C1-AE4E-15D7C32E5AB6}" dt="2022-06-11T14:15:14.585" v="1839" actId="20577"/>
          <ac:spMkLst>
            <pc:docMk/>
            <pc:sldMk cId="3602405841" sldId="289"/>
            <ac:spMk id="15" creationId="{7F8C7691-C29C-CDA0-A0D6-4A34DED8643B}"/>
          </ac:spMkLst>
        </pc:spChg>
        <pc:spChg chg="add del mod">
          <ac:chgData name="劉　冠廷" userId="157cb8b2-10c8-4c98-be2a-24a6fef27960" providerId="ADAL" clId="{6622E921-AE26-46C1-AE4E-15D7C32E5AB6}" dt="2022-06-11T14:15:14.585" v="1839" actId="20577"/>
          <ac:spMkLst>
            <pc:docMk/>
            <pc:sldMk cId="3602405841" sldId="289"/>
            <ac:spMk id="16" creationId="{0C7793C7-FEBB-934C-A652-E862F093A0D0}"/>
          </ac:spMkLst>
        </pc:spChg>
        <pc:spChg chg="add del mod">
          <ac:chgData name="劉　冠廷" userId="157cb8b2-10c8-4c98-be2a-24a6fef27960" providerId="ADAL" clId="{6622E921-AE26-46C1-AE4E-15D7C32E5AB6}" dt="2022-06-13T23:42:47.595" v="1910" actId="478"/>
          <ac:spMkLst>
            <pc:docMk/>
            <pc:sldMk cId="3602405841" sldId="289"/>
            <ac:spMk id="19" creationId="{BBD1CAC7-CC03-AAFB-2FB3-4E83CAC42FD9}"/>
          </ac:spMkLst>
        </pc:spChg>
        <pc:spChg chg="mod">
          <ac:chgData name="劉　冠廷" userId="157cb8b2-10c8-4c98-be2a-24a6fef27960" providerId="ADAL" clId="{6622E921-AE26-46C1-AE4E-15D7C32E5AB6}" dt="2022-06-14T04:46:55.873" v="3739" actId="20577"/>
          <ac:spMkLst>
            <pc:docMk/>
            <pc:sldMk cId="3602405841" sldId="289"/>
            <ac:spMk id="110" creationId="{00000000-0000-0000-0000-000000000000}"/>
          </ac:spMkLst>
        </pc:spChg>
        <pc:spChg chg="add del mod topLvl">
          <ac:chgData name="劉　冠廷" userId="157cb8b2-10c8-4c98-be2a-24a6fef27960" providerId="ADAL" clId="{6622E921-AE26-46C1-AE4E-15D7C32E5AB6}" dt="2022-06-13T23:42:48.682" v="1911" actId="478"/>
          <ac:spMkLst>
            <pc:docMk/>
            <pc:sldMk cId="3602405841" sldId="289"/>
            <ac:spMk id="111" creationId="{00000000-0000-0000-0000-000000000000}"/>
          </ac:spMkLst>
        </pc:spChg>
        <pc:grpChg chg="add del mod ord">
          <ac:chgData name="劉　冠廷" userId="157cb8b2-10c8-4c98-be2a-24a6fef27960" providerId="ADAL" clId="{6622E921-AE26-46C1-AE4E-15D7C32E5AB6}" dt="2022-06-11T05:14:49.997" v="1125" actId="165"/>
          <ac:grpSpMkLst>
            <pc:docMk/>
            <pc:sldMk cId="3602405841" sldId="289"/>
            <ac:grpSpMk id="5" creationId="{0398115F-A412-2660-921A-7C30A6933336}"/>
          </ac:grpSpMkLst>
        </pc:grpChg>
        <pc:grpChg chg="add del mod topLvl">
          <ac:chgData name="劉　冠廷" userId="157cb8b2-10c8-4c98-be2a-24a6fef27960" providerId="ADAL" clId="{6622E921-AE26-46C1-AE4E-15D7C32E5AB6}" dt="2022-06-13T23:42:49.493" v="1912" actId="478"/>
          <ac:grpSpMkLst>
            <pc:docMk/>
            <pc:sldMk cId="3602405841" sldId="289"/>
            <ac:grpSpMk id="7" creationId="{0D67423B-6491-6D91-88ED-375EE86585DF}"/>
          </ac:grpSpMkLst>
        </pc:grpChg>
        <pc:grpChg chg="add del mod">
          <ac:chgData name="劉　冠廷" userId="157cb8b2-10c8-4c98-be2a-24a6fef27960" providerId="ADAL" clId="{6622E921-AE26-46C1-AE4E-15D7C32E5AB6}" dt="2022-06-13T23:42:48.682" v="1911" actId="478"/>
          <ac:grpSpMkLst>
            <pc:docMk/>
            <pc:sldMk cId="3602405841" sldId="289"/>
            <ac:grpSpMk id="10" creationId="{5ACC5C0B-49E0-3459-9161-2591228F0573}"/>
          </ac:grpSpMkLst>
        </pc:grpChg>
        <pc:grpChg chg="add del mod">
          <ac:chgData name="劉　冠廷" userId="157cb8b2-10c8-4c98-be2a-24a6fef27960" providerId="ADAL" clId="{6622E921-AE26-46C1-AE4E-15D7C32E5AB6}" dt="2022-06-13T23:42:51.230" v="1913" actId="478"/>
          <ac:grpSpMkLst>
            <pc:docMk/>
            <pc:sldMk cId="3602405841" sldId="289"/>
            <ac:grpSpMk id="11" creationId="{AB8464BD-BD07-66FB-4284-2F662E046089}"/>
          </ac:grpSpMkLst>
        </pc:grpChg>
        <pc:grpChg chg="add del mod">
          <ac:chgData name="劉　冠廷" userId="157cb8b2-10c8-4c98-be2a-24a6fef27960" providerId="ADAL" clId="{6622E921-AE26-46C1-AE4E-15D7C32E5AB6}" dt="2022-06-11T14:15:14.585" v="1839" actId="20577"/>
          <ac:grpSpMkLst>
            <pc:docMk/>
            <pc:sldMk cId="3602405841" sldId="289"/>
            <ac:grpSpMk id="13" creationId="{1DAB8E0F-1F89-562A-1BC0-A38736CFD036}"/>
          </ac:grpSpMkLst>
        </pc:grpChg>
        <pc:picChg chg="add del mod">
          <ac:chgData name="劉　冠廷" userId="157cb8b2-10c8-4c98-be2a-24a6fef27960" providerId="ADAL" clId="{6622E921-AE26-46C1-AE4E-15D7C32E5AB6}" dt="2022-06-27T06:27:35.402" v="10872" actId="478"/>
          <ac:picMkLst>
            <pc:docMk/>
            <pc:sldMk cId="3602405841" sldId="289"/>
            <ac:picMk id="4" creationId="{10206195-5FEB-BCE3-0E11-0918CBD77CB0}"/>
          </ac:picMkLst>
        </pc:picChg>
        <pc:picChg chg="add del mod">
          <ac:chgData name="劉　冠廷" userId="157cb8b2-10c8-4c98-be2a-24a6fef27960" providerId="ADAL" clId="{6622E921-AE26-46C1-AE4E-15D7C32E5AB6}" dt="2022-06-14T01:53:01.216" v="3385" actId="478"/>
          <ac:picMkLst>
            <pc:docMk/>
            <pc:sldMk cId="3602405841" sldId="289"/>
            <ac:picMk id="5" creationId="{3BCEA18D-FD95-CA1F-7CF4-6989692480A6}"/>
          </ac:picMkLst>
        </pc:picChg>
        <pc:picChg chg="add mod">
          <ac:chgData name="劉　冠廷" userId="157cb8b2-10c8-4c98-be2a-24a6fef27960" providerId="ADAL" clId="{6622E921-AE26-46C1-AE4E-15D7C32E5AB6}" dt="2022-06-27T06:30:45.813" v="10895" actId="1076"/>
          <ac:picMkLst>
            <pc:docMk/>
            <pc:sldMk cId="3602405841" sldId="289"/>
            <ac:picMk id="5" creationId="{65BBF683-5A4C-D25A-4BBB-1FC5FD7665E9}"/>
          </ac:picMkLst>
        </pc:picChg>
        <pc:picChg chg="add del mod">
          <ac:chgData name="劉　冠廷" userId="157cb8b2-10c8-4c98-be2a-24a6fef27960" providerId="ADAL" clId="{6622E921-AE26-46C1-AE4E-15D7C32E5AB6}" dt="2022-06-27T06:28:48.727" v="10883" actId="478"/>
          <ac:picMkLst>
            <pc:docMk/>
            <pc:sldMk cId="3602405841" sldId="289"/>
            <ac:picMk id="7" creationId="{D85D1826-A46E-702E-CC89-4C132C6C0F62}"/>
          </ac:picMkLst>
        </pc:picChg>
        <pc:picChg chg="add del mod">
          <ac:chgData name="劉　冠廷" userId="157cb8b2-10c8-4c98-be2a-24a6fef27960" providerId="ADAL" clId="{6622E921-AE26-46C1-AE4E-15D7C32E5AB6}" dt="2022-06-13T23:42:52.169" v="1914" actId="478"/>
          <ac:picMkLst>
            <pc:docMk/>
            <pc:sldMk cId="3602405841" sldId="289"/>
            <ac:picMk id="9" creationId="{4859A1A4-3B1A-8BE6-22DE-C4023F1FF771}"/>
          </ac:picMkLst>
        </pc:picChg>
        <pc:picChg chg="add mod">
          <ac:chgData name="劉　冠廷" userId="157cb8b2-10c8-4c98-be2a-24a6fef27960" providerId="ADAL" clId="{6622E921-AE26-46C1-AE4E-15D7C32E5AB6}" dt="2022-06-27T06:34:29.276" v="10899" actId="1076"/>
          <ac:picMkLst>
            <pc:docMk/>
            <pc:sldMk cId="3602405841" sldId="289"/>
            <ac:picMk id="9" creationId="{6A507045-551A-FD89-ADC7-73067464F41C}"/>
          </ac:picMkLst>
        </pc:picChg>
        <pc:picChg chg="add mod">
          <ac:chgData name="劉　冠廷" userId="157cb8b2-10c8-4c98-be2a-24a6fef27960" providerId="ADAL" clId="{6622E921-AE26-46C1-AE4E-15D7C32E5AB6}" dt="2022-06-27T06:34:32.889" v="10902" actId="1076"/>
          <ac:picMkLst>
            <pc:docMk/>
            <pc:sldMk cId="3602405841" sldId="289"/>
            <ac:picMk id="10" creationId="{9183E3D0-BD1D-7715-6187-314236600D30}"/>
          </ac:picMkLst>
        </pc:picChg>
        <pc:picChg chg="add del mod">
          <ac:chgData name="劉　冠廷" userId="157cb8b2-10c8-4c98-be2a-24a6fef27960" providerId="ADAL" clId="{6622E921-AE26-46C1-AE4E-15D7C32E5AB6}" dt="2022-06-14T01:53:22.745" v="3396" actId="478"/>
          <ac:picMkLst>
            <pc:docMk/>
            <pc:sldMk cId="3602405841" sldId="289"/>
            <ac:picMk id="12" creationId="{10147C98-E190-95A7-6B34-7B3811A170F6}"/>
          </ac:picMkLst>
        </pc:picChg>
        <pc:picChg chg="add del mod">
          <ac:chgData name="劉　冠廷" userId="157cb8b2-10c8-4c98-be2a-24a6fef27960" providerId="ADAL" clId="{6622E921-AE26-46C1-AE4E-15D7C32E5AB6}" dt="2022-06-14T01:48:48.362" v="3378" actId="478"/>
          <ac:picMkLst>
            <pc:docMk/>
            <pc:sldMk cId="3602405841" sldId="289"/>
            <ac:picMk id="18" creationId="{396C3FFE-91DE-7AE7-1C06-3C9D96004CDF}"/>
          </ac:picMkLst>
        </pc:picChg>
        <pc:picChg chg="add del mod">
          <ac:chgData name="劉　冠廷" userId="157cb8b2-10c8-4c98-be2a-24a6fef27960" providerId="ADAL" clId="{6622E921-AE26-46C1-AE4E-15D7C32E5AB6}" dt="2022-06-14T04:46:52.837" v="3734" actId="478"/>
          <ac:picMkLst>
            <pc:docMk/>
            <pc:sldMk cId="3602405841" sldId="289"/>
            <ac:picMk id="21" creationId="{B67F731E-858E-7965-61D8-D1AEE779F526}"/>
          </ac:picMkLst>
        </pc:picChg>
        <pc:picChg chg="add del mod">
          <ac:chgData name="劉　冠廷" userId="157cb8b2-10c8-4c98-be2a-24a6fef27960" providerId="ADAL" clId="{6622E921-AE26-46C1-AE4E-15D7C32E5AB6}" dt="2022-06-14T01:53:11.791" v="3391" actId="478"/>
          <ac:picMkLst>
            <pc:docMk/>
            <pc:sldMk cId="3602405841" sldId="289"/>
            <ac:picMk id="23" creationId="{EF8C0440-CE95-49CA-A9CA-1A309F252DDE}"/>
          </ac:picMkLst>
        </pc:picChg>
        <pc:picChg chg="add del mod modCrop">
          <ac:chgData name="劉　冠廷" userId="157cb8b2-10c8-4c98-be2a-24a6fef27960" providerId="ADAL" clId="{6622E921-AE26-46C1-AE4E-15D7C32E5AB6}" dt="2022-06-14T04:46:53.130" v="3735" actId="478"/>
          <ac:picMkLst>
            <pc:docMk/>
            <pc:sldMk cId="3602405841" sldId="289"/>
            <ac:picMk id="25" creationId="{AAF33C87-BFA3-3A8D-7382-3BE5910E9146}"/>
          </ac:picMkLst>
        </pc:picChg>
        <pc:picChg chg="add del mod">
          <ac:chgData name="劉　冠廷" userId="157cb8b2-10c8-4c98-be2a-24a6fef27960" providerId="ADAL" clId="{6622E921-AE26-46C1-AE4E-15D7C32E5AB6}" dt="2022-06-14T04:46:52.521" v="3733" actId="478"/>
          <ac:picMkLst>
            <pc:docMk/>
            <pc:sldMk cId="3602405841" sldId="289"/>
            <ac:picMk id="27" creationId="{F96DCC60-CD71-FDF8-B1E4-2AB3317EF698}"/>
          </ac:picMkLst>
        </pc:picChg>
      </pc:sldChg>
      <pc:sldChg chg="addSp delSp modSp add mod delAnim modAnim">
        <pc:chgData name="劉　冠廷" userId="157cb8b2-10c8-4c98-be2a-24a6fef27960" providerId="ADAL" clId="{6622E921-AE26-46C1-AE4E-15D7C32E5AB6}" dt="2022-06-27T02:21:22.656" v="10871"/>
        <pc:sldMkLst>
          <pc:docMk/>
          <pc:sldMk cId="1428105522" sldId="290"/>
        </pc:sldMkLst>
        <pc:spChg chg="add mod">
          <ac:chgData name="劉　冠廷" userId="157cb8b2-10c8-4c98-be2a-24a6fef27960" providerId="ADAL" clId="{6622E921-AE26-46C1-AE4E-15D7C32E5AB6}" dt="2022-06-27T02:21:22.656" v="10871"/>
          <ac:spMkLst>
            <pc:docMk/>
            <pc:sldMk cId="1428105522" sldId="290"/>
            <ac:spMk id="8" creationId="{DBDE80DD-3E64-7C76-4815-2B40F2EB8C70}"/>
          </ac:spMkLst>
        </pc:spChg>
        <pc:spChg chg="del mod">
          <ac:chgData name="劉　冠廷" userId="157cb8b2-10c8-4c98-be2a-24a6fef27960" providerId="ADAL" clId="{6622E921-AE26-46C1-AE4E-15D7C32E5AB6}" dt="2022-06-11T04:58:09.580" v="987" actId="478"/>
          <ac:spMkLst>
            <pc:docMk/>
            <pc:sldMk cId="1428105522" sldId="290"/>
            <ac:spMk id="9" creationId="{948218A8-4E27-5C54-CC6E-FF9EC2E80F05}"/>
          </ac:spMkLst>
        </pc:spChg>
        <pc:spChg chg="mod">
          <ac:chgData name="劉　冠廷" userId="157cb8b2-10c8-4c98-be2a-24a6fef27960" providerId="ADAL" clId="{6622E921-AE26-46C1-AE4E-15D7C32E5AB6}" dt="2022-06-11T04:57:30.658" v="971" actId="1076"/>
          <ac:spMkLst>
            <pc:docMk/>
            <pc:sldMk cId="1428105522" sldId="290"/>
            <ac:spMk id="110" creationId="{00000000-0000-0000-0000-000000000000}"/>
          </ac:spMkLst>
        </pc:spChg>
        <pc:spChg chg="del">
          <ac:chgData name="劉　冠廷" userId="157cb8b2-10c8-4c98-be2a-24a6fef27960" providerId="ADAL" clId="{6622E921-AE26-46C1-AE4E-15D7C32E5AB6}" dt="2022-06-11T04:56:16.196" v="932" actId="478"/>
          <ac:spMkLst>
            <pc:docMk/>
            <pc:sldMk cId="1428105522" sldId="290"/>
            <ac:spMk id="111" creationId="{00000000-0000-0000-0000-000000000000}"/>
          </ac:spMkLst>
        </pc:spChg>
        <pc:picChg chg="del">
          <ac:chgData name="劉　冠廷" userId="157cb8b2-10c8-4c98-be2a-24a6fef27960" providerId="ADAL" clId="{6622E921-AE26-46C1-AE4E-15D7C32E5AB6}" dt="2022-06-11T04:56:16.547" v="933" actId="478"/>
          <ac:picMkLst>
            <pc:docMk/>
            <pc:sldMk cId="1428105522" sldId="290"/>
            <ac:picMk id="5" creationId="{2F0F60C2-AF6C-FD47-CEA2-8F5724577698}"/>
          </ac:picMkLst>
        </pc:picChg>
      </pc:sldChg>
      <pc:sldChg chg="addSp delSp modSp add mod ord delAnim modAnim">
        <pc:chgData name="劉　冠廷" userId="157cb8b2-10c8-4c98-be2a-24a6fef27960" providerId="ADAL" clId="{6622E921-AE26-46C1-AE4E-15D7C32E5AB6}" dt="2022-06-27T08:04:14.205" v="10984" actId="20577"/>
        <pc:sldMkLst>
          <pc:docMk/>
          <pc:sldMk cId="2807844247" sldId="291"/>
        </pc:sldMkLst>
        <pc:spChg chg="mod">
          <ac:chgData name="劉　冠廷" userId="157cb8b2-10c8-4c98-be2a-24a6fef27960" providerId="ADAL" clId="{6622E921-AE26-46C1-AE4E-15D7C32E5AB6}" dt="2022-06-14T00:21:10.065" v="2746" actId="20577"/>
          <ac:spMkLst>
            <pc:docMk/>
            <pc:sldMk cId="2807844247" sldId="291"/>
            <ac:spMk id="7" creationId="{1FC52DE2-6D5A-8515-4130-22A8F45ADB4F}"/>
          </ac:spMkLst>
        </pc:spChg>
        <pc:spChg chg="del mod">
          <ac:chgData name="劉　冠廷" userId="157cb8b2-10c8-4c98-be2a-24a6fef27960" providerId="ADAL" clId="{6622E921-AE26-46C1-AE4E-15D7C32E5AB6}" dt="2022-06-13T23:39:29.627" v="1862" actId="478"/>
          <ac:spMkLst>
            <pc:docMk/>
            <pc:sldMk cId="2807844247" sldId="291"/>
            <ac:spMk id="8" creationId="{DBDE80DD-3E64-7C76-4815-2B40F2EB8C70}"/>
          </ac:spMkLst>
        </pc:spChg>
        <pc:spChg chg="mod">
          <ac:chgData name="劉　冠廷" userId="157cb8b2-10c8-4c98-be2a-24a6fef27960" providerId="ADAL" clId="{6622E921-AE26-46C1-AE4E-15D7C32E5AB6}" dt="2022-06-14T00:21:10.065" v="2746" actId="20577"/>
          <ac:spMkLst>
            <pc:docMk/>
            <pc:sldMk cId="2807844247" sldId="291"/>
            <ac:spMk id="9" creationId="{3586E337-9D47-66CD-0A8D-35D8A7F9C36D}"/>
          </ac:spMkLst>
        </pc:spChg>
        <pc:spChg chg="add mod">
          <ac:chgData name="劉　冠廷" userId="157cb8b2-10c8-4c98-be2a-24a6fef27960" providerId="ADAL" clId="{6622E921-AE26-46C1-AE4E-15D7C32E5AB6}" dt="2022-06-27T08:00:27.014" v="10956" actId="20577"/>
          <ac:spMkLst>
            <pc:docMk/>
            <pc:sldMk cId="2807844247" sldId="291"/>
            <ac:spMk id="10" creationId="{B762CAB6-DA24-5CE1-A3CF-7F524CB7F5BF}"/>
          </ac:spMkLst>
        </pc:spChg>
        <pc:spChg chg="mod">
          <ac:chgData name="劉　冠廷" userId="157cb8b2-10c8-4c98-be2a-24a6fef27960" providerId="ADAL" clId="{6622E921-AE26-46C1-AE4E-15D7C32E5AB6}" dt="2022-06-27T08:04:14.205" v="10984" actId="20577"/>
          <ac:spMkLst>
            <pc:docMk/>
            <pc:sldMk cId="2807844247" sldId="291"/>
            <ac:spMk id="13" creationId="{0C8143CF-D936-266F-A11A-73C537E1A255}"/>
          </ac:spMkLst>
        </pc:spChg>
        <pc:spChg chg="mod">
          <ac:chgData name="劉　冠廷" userId="157cb8b2-10c8-4c98-be2a-24a6fef27960" providerId="ADAL" clId="{6622E921-AE26-46C1-AE4E-15D7C32E5AB6}" dt="2022-06-13T23:40:13.092" v="1878"/>
          <ac:spMkLst>
            <pc:docMk/>
            <pc:sldMk cId="2807844247" sldId="291"/>
            <ac:spMk id="14" creationId="{258B8961-9E8B-086F-31C1-12AB3DE2EC80}"/>
          </ac:spMkLst>
        </pc:spChg>
        <pc:spChg chg="mod">
          <ac:chgData name="劉　冠廷" userId="157cb8b2-10c8-4c98-be2a-24a6fef27960" providerId="ADAL" clId="{6622E921-AE26-46C1-AE4E-15D7C32E5AB6}" dt="2022-06-13T23:40:13.092" v="1878"/>
          <ac:spMkLst>
            <pc:docMk/>
            <pc:sldMk cId="2807844247" sldId="291"/>
            <ac:spMk id="15" creationId="{C4C29DE2-D19A-4FE5-D30C-519B6116E592}"/>
          </ac:spMkLst>
        </pc:spChg>
        <pc:spChg chg="mod">
          <ac:chgData name="劉　冠廷" userId="157cb8b2-10c8-4c98-be2a-24a6fef27960" providerId="ADAL" clId="{6622E921-AE26-46C1-AE4E-15D7C32E5AB6}" dt="2022-06-14T04:38:34.560" v="3705" actId="20577"/>
          <ac:spMkLst>
            <pc:docMk/>
            <pc:sldMk cId="2807844247" sldId="291"/>
            <ac:spMk id="110" creationId="{00000000-0000-0000-0000-000000000000}"/>
          </ac:spMkLst>
        </pc:spChg>
        <pc:grpChg chg="add mod">
          <ac:chgData name="劉　冠廷" userId="157cb8b2-10c8-4c98-be2a-24a6fef27960" providerId="ADAL" clId="{6622E921-AE26-46C1-AE4E-15D7C32E5AB6}" dt="2022-06-14T00:21:24.695" v="2749" actId="14100"/>
          <ac:grpSpMkLst>
            <pc:docMk/>
            <pc:sldMk cId="2807844247" sldId="291"/>
            <ac:grpSpMk id="3" creationId="{09E42043-D148-4FDE-4F97-3790E6B7C525}"/>
          </ac:grpSpMkLst>
        </pc:grpChg>
        <pc:grpChg chg="add mod">
          <ac:chgData name="劉　冠廷" userId="157cb8b2-10c8-4c98-be2a-24a6fef27960" providerId="ADAL" clId="{6622E921-AE26-46C1-AE4E-15D7C32E5AB6}" dt="2022-06-14T00:21:10.065" v="2746" actId="20577"/>
          <ac:grpSpMkLst>
            <pc:docMk/>
            <pc:sldMk cId="2807844247" sldId="291"/>
            <ac:grpSpMk id="6" creationId="{5502CCF7-D7AD-7112-4725-02E3AE9D5294}"/>
          </ac:grpSpMkLst>
        </pc:grpChg>
        <pc:grpChg chg="add mod">
          <ac:chgData name="劉　冠廷" userId="157cb8b2-10c8-4c98-be2a-24a6fef27960" providerId="ADAL" clId="{6622E921-AE26-46C1-AE4E-15D7C32E5AB6}" dt="2022-06-14T00:20:02.327" v="2708" actId="1076"/>
          <ac:grpSpMkLst>
            <pc:docMk/>
            <pc:sldMk cId="2807844247" sldId="291"/>
            <ac:grpSpMk id="11" creationId="{1B6D2D1D-AB16-1E2A-F1C3-7D78B505235C}"/>
          </ac:grpSpMkLst>
        </pc:grpChg>
        <pc:grpChg chg="mod">
          <ac:chgData name="劉　冠廷" userId="157cb8b2-10c8-4c98-be2a-24a6fef27960" providerId="ADAL" clId="{6622E921-AE26-46C1-AE4E-15D7C32E5AB6}" dt="2022-06-13T23:40:13.092" v="1878"/>
          <ac:grpSpMkLst>
            <pc:docMk/>
            <pc:sldMk cId="2807844247" sldId="291"/>
            <ac:grpSpMk id="12" creationId="{957BC713-F442-A5FF-23C6-0F9B49F72A4C}"/>
          </ac:grpSpMkLst>
        </pc:grpChg>
        <pc:picChg chg="add del mod">
          <ac:chgData name="劉　冠廷" userId="157cb8b2-10c8-4c98-be2a-24a6fef27960" providerId="ADAL" clId="{6622E921-AE26-46C1-AE4E-15D7C32E5AB6}" dt="2022-06-27T07:32:39.719" v="10940" actId="478"/>
          <ac:picMkLst>
            <pc:docMk/>
            <pc:sldMk cId="2807844247" sldId="291"/>
            <ac:picMk id="5" creationId="{49415641-97F6-47A6-2D3F-732C5A1F27A8}"/>
          </ac:picMkLst>
        </pc:picChg>
        <pc:picChg chg="add del mod">
          <ac:chgData name="劉　冠廷" userId="157cb8b2-10c8-4c98-be2a-24a6fef27960" providerId="ADAL" clId="{6622E921-AE26-46C1-AE4E-15D7C32E5AB6}" dt="2022-06-27T07:32:52.864" v="10945" actId="478"/>
          <ac:picMkLst>
            <pc:docMk/>
            <pc:sldMk cId="2807844247" sldId="291"/>
            <ac:picMk id="16" creationId="{A83A5F48-DF80-475F-387D-CC0466C64369}"/>
          </ac:picMkLst>
        </pc:picChg>
        <pc:picChg chg="add mod modCrop">
          <ac:chgData name="劉　冠廷" userId="157cb8b2-10c8-4c98-be2a-24a6fef27960" providerId="ADAL" clId="{6622E921-AE26-46C1-AE4E-15D7C32E5AB6}" dt="2022-06-27T07:34:33.569" v="10954" actId="732"/>
          <ac:picMkLst>
            <pc:docMk/>
            <pc:sldMk cId="2807844247" sldId="291"/>
            <ac:picMk id="18" creationId="{66A2F725-651F-E724-CAEA-A9EEA0FBA67F}"/>
          </ac:picMkLst>
        </pc:picChg>
      </pc:sldChg>
      <pc:sldChg chg="addSp delSp modSp add mod">
        <pc:chgData name="劉　冠廷" userId="157cb8b2-10c8-4c98-be2a-24a6fef27960" providerId="ADAL" clId="{6622E921-AE26-46C1-AE4E-15D7C32E5AB6}" dt="2022-06-27T08:31:21.096" v="11012" actId="20577"/>
        <pc:sldMkLst>
          <pc:docMk/>
          <pc:sldMk cId="3168577595" sldId="292"/>
        </pc:sldMkLst>
        <pc:spChg chg="mod">
          <ac:chgData name="劉　冠廷" userId="157cb8b2-10c8-4c98-be2a-24a6fef27960" providerId="ADAL" clId="{6622E921-AE26-46C1-AE4E-15D7C32E5AB6}" dt="2022-06-25T02:51:19.346" v="10181" actId="14100"/>
          <ac:spMkLst>
            <pc:docMk/>
            <pc:sldMk cId="3168577595" sldId="292"/>
            <ac:spMk id="14" creationId="{B17168A2-D93C-84FF-2CBF-8A868BBA1CBE}"/>
          </ac:spMkLst>
        </pc:spChg>
        <pc:spChg chg="mod">
          <ac:chgData name="劉　冠廷" userId="157cb8b2-10c8-4c98-be2a-24a6fef27960" providerId="ADAL" clId="{6622E921-AE26-46C1-AE4E-15D7C32E5AB6}" dt="2022-06-25T05:37:51.255" v="10341" actId="20577"/>
          <ac:spMkLst>
            <pc:docMk/>
            <pc:sldMk cId="3168577595" sldId="292"/>
            <ac:spMk id="16" creationId="{0C7793C7-FEBB-934C-A652-E862F093A0D0}"/>
          </ac:spMkLst>
        </pc:spChg>
        <pc:spChg chg="mod">
          <ac:chgData name="劉　冠廷" userId="157cb8b2-10c8-4c98-be2a-24a6fef27960" providerId="ADAL" clId="{6622E921-AE26-46C1-AE4E-15D7C32E5AB6}" dt="2022-06-25T00:34:41.034" v="9787" actId="1076"/>
          <ac:spMkLst>
            <pc:docMk/>
            <pc:sldMk cId="3168577595" sldId="292"/>
            <ac:spMk id="19" creationId="{BBD1CAC7-CC03-AAFB-2FB3-4E83CAC42FD9}"/>
          </ac:spMkLst>
        </pc:spChg>
        <pc:spChg chg="mod">
          <ac:chgData name="劉　冠廷" userId="157cb8b2-10c8-4c98-be2a-24a6fef27960" providerId="ADAL" clId="{6622E921-AE26-46C1-AE4E-15D7C32E5AB6}" dt="2022-06-25T00:31:01.767" v="9667"/>
          <ac:spMkLst>
            <pc:docMk/>
            <pc:sldMk cId="3168577595" sldId="292"/>
            <ac:spMk id="32" creationId="{F3632C9D-85B9-49B8-CEA0-3C8E3C19073E}"/>
          </ac:spMkLst>
        </pc:spChg>
        <pc:spChg chg="mod">
          <ac:chgData name="劉　冠廷" userId="157cb8b2-10c8-4c98-be2a-24a6fef27960" providerId="ADAL" clId="{6622E921-AE26-46C1-AE4E-15D7C32E5AB6}" dt="2022-06-25T00:31:01.767" v="9667"/>
          <ac:spMkLst>
            <pc:docMk/>
            <pc:sldMk cId="3168577595" sldId="292"/>
            <ac:spMk id="33" creationId="{5CD17962-CB80-7D93-2F5A-063BF9675518}"/>
          </ac:spMkLst>
        </pc:spChg>
        <pc:spChg chg="mod">
          <ac:chgData name="劉　冠廷" userId="157cb8b2-10c8-4c98-be2a-24a6fef27960" providerId="ADAL" clId="{6622E921-AE26-46C1-AE4E-15D7C32E5AB6}" dt="2022-06-25T00:31:01.767" v="9667"/>
          <ac:spMkLst>
            <pc:docMk/>
            <pc:sldMk cId="3168577595" sldId="292"/>
            <ac:spMk id="34" creationId="{34276DA8-FD59-3FDB-0810-16D8DDF97974}"/>
          </ac:spMkLst>
        </pc:spChg>
        <pc:spChg chg="mod">
          <ac:chgData name="劉　冠廷" userId="157cb8b2-10c8-4c98-be2a-24a6fef27960" providerId="ADAL" clId="{6622E921-AE26-46C1-AE4E-15D7C32E5AB6}" dt="2022-06-27T08:31:21.096" v="11012" actId="20577"/>
          <ac:spMkLst>
            <pc:docMk/>
            <pc:sldMk cId="3168577595" sldId="292"/>
            <ac:spMk id="37" creationId="{BD82AA24-A53E-0DEB-3A8D-ADCE52E3A300}"/>
          </ac:spMkLst>
        </pc:spChg>
        <pc:spChg chg="mod">
          <ac:chgData name="劉　冠廷" userId="157cb8b2-10c8-4c98-be2a-24a6fef27960" providerId="ADAL" clId="{6622E921-AE26-46C1-AE4E-15D7C32E5AB6}" dt="2022-06-25T00:31:14.366" v="9670"/>
          <ac:spMkLst>
            <pc:docMk/>
            <pc:sldMk cId="3168577595" sldId="292"/>
            <ac:spMk id="40" creationId="{A8F2207E-184B-BA8E-6E3F-0935DF74F74C}"/>
          </ac:spMkLst>
        </pc:spChg>
        <pc:spChg chg="mod">
          <ac:chgData name="劉　冠廷" userId="157cb8b2-10c8-4c98-be2a-24a6fef27960" providerId="ADAL" clId="{6622E921-AE26-46C1-AE4E-15D7C32E5AB6}" dt="2022-06-25T00:32:44.937" v="9750" actId="14100"/>
          <ac:spMkLst>
            <pc:docMk/>
            <pc:sldMk cId="3168577595" sldId="292"/>
            <ac:spMk id="41" creationId="{033FEFDD-0A01-5A97-DF70-6CE005AFC6DE}"/>
          </ac:spMkLst>
        </pc:spChg>
        <pc:spChg chg="mod">
          <ac:chgData name="劉　冠廷" userId="157cb8b2-10c8-4c98-be2a-24a6fef27960" providerId="ADAL" clId="{6622E921-AE26-46C1-AE4E-15D7C32E5AB6}" dt="2022-06-25T00:31:14.366" v="9670"/>
          <ac:spMkLst>
            <pc:docMk/>
            <pc:sldMk cId="3168577595" sldId="292"/>
            <ac:spMk id="42" creationId="{29C9174A-5FDB-B39B-ABA1-2257DCA225DD}"/>
          </ac:spMkLst>
        </pc:spChg>
        <pc:spChg chg="mod">
          <ac:chgData name="劉　冠廷" userId="157cb8b2-10c8-4c98-be2a-24a6fef27960" providerId="ADAL" clId="{6622E921-AE26-46C1-AE4E-15D7C32E5AB6}" dt="2022-06-24T14:08:03.458" v="9654" actId="20577"/>
          <ac:spMkLst>
            <pc:docMk/>
            <pc:sldMk cId="3168577595" sldId="292"/>
            <ac:spMk id="110" creationId="{00000000-0000-0000-0000-000000000000}"/>
          </ac:spMkLst>
        </pc:spChg>
        <pc:spChg chg="mod">
          <ac:chgData name="劉　冠廷" userId="157cb8b2-10c8-4c98-be2a-24a6fef27960" providerId="ADAL" clId="{6622E921-AE26-46C1-AE4E-15D7C32E5AB6}" dt="2022-06-21T04:31:21.260" v="8582"/>
          <ac:spMkLst>
            <pc:docMk/>
            <pc:sldMk cId="3168577595" sldId="292"/>
            <ac:spMk id="111" creationId="{00000000-0000-0000-0000-000000000000}"/>
          </ac:spMkLst>
        </pc:spChg>
        <pc:grpChg chg="add del mod">
          <ac:chgData name="劉　冠廷" userId="157cb8b2-10c8-4c98-be2a-24a6fef27960" providerId="ADAL" clId="{6622E921-AE26-46C1-AE4E-15D7C32E5AB6}" dt="2022-06-25T00:32:31.531" v="9747" actId="478"/>
          <ac:grpSpMkLst>
            <pc:docMk/>
            <pc:sldMk cId="3168577595" sldId="292"/>
            <ac:grpSpMk id="10" creationId="{5ACC5C0B-49E0-3459-9161-2591228F0573}"/>
          </ac:grpSpMkLst>
        </pc:grpChg>
        <pc:grpChg chg="mod ord">
          <ac:chgData name="劉　冠廷" userId="157cb8b2-10c8-4c98-be2a-24a6fef27960" providerId="ADAL" clId="{6622E921-AE26-46C1-AE4E-15D7C32E5AB6}" dt="2022-06-25T00:38:40.940" v="9919" actId="1076"/>
          <ac:grpSpMkLst>
            <pc:docMk/>
            <pc:sldMk cId="3168577595" sldId="292"/>
            <ac:grpSpMk id="11" creationId="{AB8464BD-BD07-66FB-4284-2F662E046089}"/>
          </ac:grpSpMkLst>
        </pc:grpChg>
        <pc:grpChg chg="del mod">
          <ac:chgData name="劉　冠廷" userId="157cb8b2-10c8-4c98-be2a-24a6fef27960" providerId="ADAL" clId="{6622E921-AE26-46C1-AE4E-15D7C32E5AB6}" dt="2022-06-24T14:08:23.536" v="9657" actId="478"/>
          <ac:grpSpMkLst>
            <pc:docMk/>
            <pc:sldMk cId="3168577595" sldId="292"/>
            <ac:grpSpMk id="21" creationId="{1C779E7C-9A14-D598-A0C9-C26AC492860E}"/>
          </ac:grpSpMkLst>
        </pc:grpChg>
        <pc:grpChg chg="del mod">
          <ac:chgData name="劉　冠廷" userId="157cb8b2-10c8-4c98-be2a-24a6fef27960" providerId="ADAL" clId="{6622E921-AE26-46C1-AE4E-15D7C32E5AB6}" dt="2022-06-24T14:08:24.047" v="9658" actId="478"/>
          <ac:grpSpMkLst>
            <pc:docMk/>
            <pc:sldMk cId="3168577595" sldId="292"/>
            <ac:grpSpMk id="22" creationId="{6A91FF7A-9FDE-C84F-6EBC-DA0755504890}"/>
          </ac:grpSpMkLst>
        </pc:grpChg>
        <pc:grpChg chg="del mod">
          <ac:chgData name="劉　冠廷" userId="157cb8b2-10c8-4c98-be2a-24a6fef27960" providerId="ADAL" clId="{6622E921-AE26-46C1-AE4E-15D7C32E5AB6}" dt="2022-06-24T14:08:23.202" v="9656" actId="478"/>
          <ac:grpSpMkLst>
            <pc:docMk/>
            <pc:sldMk cId="3168577595" sldId="292"/>
            <ac:grpSpMk id="25" creationId="{E88A806F-4DFD-2909-2DAB-65F986E1C7CB}"/>
          </ac:grpSpMkLst>
        </pc:grpChg>
        <pc:grpChg chg="add del mod">
          <ac:chgData name="劉　冠廷" userId="157cb8b2-10c8-4c98-be2a-24a6fef27960" providerId="ADAL" clId="{6622E921-AE26-46C1-AE4E-15D7C32E5AB6}" dt="2022-06-25T00:31:04.534" v="9668"/>
          <ac:grpSpMkLst>
            <pc:docMk/>
            <pc:sldMk cId="3168577595" sldId="292"/>
            <ac:grpSpMk id="30" creationId="{61961840-E3FF-67C1-48FB-E96B1F28E670}"/>
          </ac:grpSpMkLst>
        </pc:grpChg>
        <pc:grpChg chg="mod">
          <ac:chgData name="劉　冠廷" userId="157cb8b2-10c8-4c98-be2a-24a6fef27960" providerId="ADAL" clId="{6622E921-AE26-46C1-AE4E-15D7C32E5AB6}" dt="2022-06-25T00:31:01.767" v="9667"/>
          <ac:grpSpMkLst>
            <pc:docMk/>
            <pc:sldMk cId="3168577595" sldId="292"/>
            <ac:grpSpMk id="31" creationId="{61C8F293-0CBF-D6A7-87DC-627B135410E5}"/>
          </ac:grpSpMkLst>
        </pc:grpChg>
        <pc:grpChg chg="add mod">
          <ac:chgData name="劉　冠廷" userId="157cb8b2-10c8-4c98-be2a-24a6fef27960" providerId="ADAL" clId="{6622E921-AE26-46C1-AE4E-15D7C32E5AB6}" dt="2022-06-25T00:34:45.021" v="9788" actId="1076"/>
          <ac:grpSpMkLst>
            <pc:docMk/>
            <pc:sldMk cId="3168577595" sldId="292"/>
            <ac:grpSpMk id="35" creationId="{16697721-200F-8129-5D46-ADFA337238E2}"/>
          </ac:grpSpMkLst>
        </pc:grpChg>
        <pc:grpChg chg="mod">
          <ac:chgData name="劉　冠廷" userId="157cb8b2-10c8-4c98-be2a-24a6fef27960" providerId="ADAL" clId="{6622E921-AE26-46C1-AE4E-15D7C32E5AB6}" dt="2022-06-25T00:31:14.366" v="9670"/>
          <ac:grpSpMkLst>
            <pc:docMk/>
            <pc:sldMk cId="3168577595" sldId="292"/>
            <ac:grpSpMk id="36" creationId="{84897054-C944-81F6-4DB3-93E109556BCF}"/>
          </ac:grpSpMkLst>
        </pc:grpChg>
        <pc:grpChg chg="mod">
          <ac:chgData name="劉　冠廷" userId="157cb8b2-10c8-4c98-be2a-24a6fef27960" providerId="ADAL" clId="{6622E921-AE26-46C1-AE4E-15D7C32E5AB6}" dt="2022-06-25T00:31:14.366" v="9670"/>
          <ac:grpSpMkLst>
            <pc:docMk/>
            <pc:sldMk cId="3168577595" sldId="292"/>
            <ac:grpSpMk id="39" creationId="{DB92A524-F55F-B6B9-46F0-B9C4F4505457}"/>
          </ac:grpSpMkLst>
        </pc:grpChg>
        <pc:picChg chg="del">
          <ac:chgData name="劉　冠廷" userId="157cb8b2-10c8-4c98-be2a-24a6fef27960" providerId="ADAL" clId="{6622E921-AE26-46C1-AE4E-15D7C32E5AB6}" dt="2022-06-25T00:30:37.999" v="9662" actId="478"/>
          <ac:picMkLst>
            <pc:docMk/>
            <pc:sldMk cId="3168577595" sldId="292"/>
            <ac:picMk id="9" creationId="{4859A1A4-3B1A-8BE6-22DE-C4023F1FF771}"/>
          </ac:picMkLst>
        </pc:picChg>
        <pc:picChg chg="add del mod">
          <ac:chgData name="劉　冠廷" userId="157cb8b2-10c8-4c98-be2a-24a6fef27960" providerId="ADAL" clId="{6622E921-AE26-46C1-AE4E-15D7C32E5AB6}" dt="2022-06-24T14:08:19.962" v="9655" actId="478"/>
          <ac:picMkLst>
            <pc:docMk/>
            <pc:sldMk cId="3168577595" sldId="292"/>
            <ac:picMk id="17" creationId="{4796A1FE-BEA2-C381-8735-33D87DA71847}"/>
          </ac:picMkLst>
        </pc:picChg>
        <pc:picChg chg="mod">
          <ac:chgData name="劉　冠廷" userId="157cb8b2-10c8-4c98-be2a-24a6fef27960" providerId="ADAL" clId="{6622E921-AE26-46C1-AE4E-15D7C32E5AB6}" dt="2022-06-25T00:31:14.366" v="9670"/>
          <ac:picMkLst>
            <pc:docMk/>
            <pc:sldMk cId="3168577595" sldId="292"/>
            <ac:picMk id="38" creationId="{88A66807-8334-3685-CB65-A48D042329F0}"/>
          </ac:picMkLst>
        </pc:picChg>
        <pc:inkChg chg="add mod">
          <ac:chgData name="劉　冠廷" userId="157cb8b2-10c8-4c98-be2a-24a6fef27960" providerId="ADAL" clId="{6622E921-AE26-46C1-AE4E-15D7C32E5AB6}" dt="2022-06-21T04:28:05.004" v="8486"/>
          <ac:inkMkLst>
            <pc:docMk/>
            <pc:sldMk cId="3168577595" sldId="292"/>
            <ac:inkMk id="3" creationId="{0FDD96B3-225E-2381-A03C-CA1AF4D218CD}"/>
          </ac:inkMkLst>
        </pc:inkChg>
        <pc:inkChg chg="add mod">
          <ac:chgData name="劉　冠廷" userId="157cb8b2-10c8-4c98-be2a-24a6fef27960" providerId="ADAL" clId="{6622E921-AE26-46C1-AE4E-15D7C32E5AB6}" dt="2022-06-21T04:28:05.004" v="8486"/>
          <ac:inkMkLst>
            <pc:docMk/>
            <pc:sldMk cId="3168577595" sldId="292"/>
            <ac:inkMk id="5" creationId="{DC189E87-35B9-2789-0823-74726FD6E71A}"/>
          </ac:inkMkLst>
        </pc:inkChg>
        <pc:inkChg chg="add mod">
          <ac:chgData name="劉　冠廷" userId="157cb8b2-10c8-4c98-be2a-24a6fef27960" providerId="ADAL" clId="{6622E921-AE26-46C1-AE4E-15D7C32E5AB6}" dt="2022-06-21T04:28:05.004" v="8486"/>
          <ac:inkMkLst>
            <pc:docMk/>
            <pc:sldMk cId="3168577595" sldId="292"/>
            <ac:inkMk id="8" creationId="{C9C0778B-DB70-FC45-B038-672541C78496}"/>
          </ac:inkMkLst>
        </pc:inkChg>
        <pc:inkChg chg="add mod">
          <ac:chgData name="劉　冠廷" userId="157cb8b2-10c8-4c98-be2a-24a6fef27960" providerId="ADAL" clId="{6622E921-AE26-46C1-AE4E-15D7C32E5AB6}" dt="2022-06-21T04:28:05.004" v="8486"/>
          <ac:inkMkLst>
            <pc:docMk/>
            <pc:sldMk cId="3168577595" sldId="292"/>
            <ac:inkMk id="12" creationId="{A424DD7E-1E94-CD26-DD36-0DBCC0134CA6}"/>
          </ac:inkMkLst>
        </pc:inkChg>
        <pc:inkChg chg="add mod">
          <ac:chgData name="劉　冠廷" userId="157cb8b2-10c8-4c98-be2a-24a6fef27960" providerId="ADAL" clId="{6622E921-AE26-46C1-AE4E-15D7C32E5AB6}" dt="2022-06-21T04:28:05.004" v="8486"/>
          <ac:inkMkLst>
            <pc:docMk/>
            <pc:sldMk cId="3168577595" sldId="292"/>
            <ac:inkMk id="18" creationId="{A3DA532F-6053-BE7B-DAE9-65379366AEE4}"/>
          </ac:inkMkLst>
        </pc:inkChg>
        <pc:inkChg chg="add mod">
          <ac:chgData name="劉　冠廷" userId="157cb8b2-10c8-4c98-be2a-24a6fef27960" providerId="ADAL" clId="{6622E921-AE26-46C1-AE4E-15D7C32E5AB6}" dt="2022-06-21T04:28:05.004" v="8486"/>
          <ac:inkMkLst>
            <pc:docMk/>
            <pc:sldMk cId="3168577595" sldId="292"/>
            <ac:inkMk id="20" creationId="{A14F509F-A650-538E-46A1-879EB3F56399}"/>
          </ac:inkMkLst>
        </pc:inkChg>
        <pc:inkChg chg="add mod">
          <ac:chgData name="劉　冠廷" userId="157cb8b2-10c8-4c98-be2a-24a6fef27960" providerId="ADAL" clId="{6622E921-AE26-46C1-AE4E-15D7C32E5AB6}" dt="2022-06-21T04:28:06.153" v="8489"/>
          <ac:inkMkLst>
            <pc:docMk/>
            <pc:sldMk cId="3168577595" sldId="292"/>
            <ac:inkMk id="23" creationId="{34363297-768D-3E61-6902-01E5D22D13C3}"/>
          </ac:inkMkLst>
        </pc:inkChg>
        <pc:inkChg chg="add mod">
          <ac:chgData name="劉　冠廷" userId="157cb8b2-10c8-4c98-be2a-24a6fef27960" providerId="ADAL" clId="{6622E921-AE26-46C1-AE4E-15D7C32E5AB6}" dt="2022-06-21T04:28:06.153" v="8489"/>
          <ac:inkMkLst>
            <pc:docMk/>
            <pc:sldMk cId="3168577595" sldId="292"/>
            <ac:inkMk id="24" creationId="{8DF76B6B-7800-4C26-B21F-26BC4FF3CC8A}"/>
          </ac:inkMkLst>
        </pc:inkChg>
        <pc:inkChg chg="add del">
          <ac:chgData name="劉　冠廷" userId="157cb8b2-10c8-4c98-be2a-24a6fef27960" providerId="ADAL" clId="{6622E921-AE26-46C1-AE4E-15D7C32E5AB6}" dt="2022-06-25T00:30:49.349" v="9665" actId="478"/>
          <ac:inkMkLst>
            <pc:docMk/>
            <pc:sldMk cId="3168577595" sldId="292"/>
            <ac:inkMk id="26" creationId="{C9B13F44-246F-6596-B733-7907816508CC}"/>
          </ac:inkMkLst>
        </pc:inkChg>
      </pc:sldChg>
      <pc:sldChg chg="add mod modShow">
        <pc:chgData name="劉　冠廷" userId="157cb8b2-10c8-4c98-be2a-24a6fef27960" providerId="ADAL" clId="{6622E921-AE26-46C1-AE4E-15D7C32E5AB6}" dt="2022-06-14T00:11:35.686" v="2570" actId="729"/>
        <pc:sldMkLst>
          <pc:docMk/>
          <pc:sldMk cId="1909238726" sldId="293"/>
        </pc:sldMkLst>
      </pc:sldChg>
      <pc:sldChg chg="addSp delSp modSp add mod delAnim">
        <pc:chgData name="劉　冠廷" userId="157cb8b2-10c8-4c98-be2a-24a6fef27960" providerId="ADAL" clId="{6622E921-AE26-46C1-AE4E-15D7C32E5AB6}" dt="2022-06-27T10:16:56.803" v="11032" actId="20577"/>
        <pc:sldMkLst>
          <pc:docMk/>
          <pc:sldMk cId="2454897697" sldId="294"/>
        </pc:sldMkLst>
        <pc:spChg chg="add del mod">
          <ac:chgData name="劉　冠廷" userId="157cb8b2-10c8-4c98-be2a-24a6fef27960" providerId="ADAL" clId="{6622E921-AE26-46C1-AE4E-15D7C32E5AB6}" dt="2022-06-25T02:53:43.789" v="10221" actId="478"/>
          <ac:spMkLst>
            <pc:docMk/>
            <pc:sldMk cId="2454897697" sldId="294"/>
            <ac:spMk id="3" creationId="{E279B633-8EB8-E8AE-2ED0-F5AF84F97BBA}"/>
          </ac:spMkLst>
        </pc:spChg>
        <pc:spChg chg="mod">
          <ac:chgData name="劉　冠廷" userId="157cb8b2-10c8-4c98-be2a-24a6fef27960" providerId="ADAL" clId="{6622E921-AE26-46C1-AE4E-15D7C32E5AB6}" dt="2022-06-20T05:18:43.671" v="4088" actId="14100"/>
          <ac:spMkLst>
            <pc:docMk/>
            <pc:sldMk cId="2454897697" sldId="294"/>
            <ac:spMk id="10" creationId="{D418C2E4-8CEB-C685-5F86-7763B1EAEA3C}"/>
          </ac:spMkLst>
        </pc:spChg>
        <pc:spChg chg="mod">
          <ac:chgData name="劉　冠廷" userId="157cb8b2-10c8-4c98-be2a-24a6fef27960" providerId="ADAL" clId="{6622E921-AE26-46C1-AE4E-15D7C32E5AB6}" dt="2022-06-20T05:17:51.910" v="4075" actId="165"/>
          <ac:spMkLst>
            <pc:docMk/>
            <pc:sldMk cId="2454897697" sldId="294"/>
            <ac:spMk id="11" creationId="{F0E35A98-4905-F271-520E-DB85CF6221FB}"/>
          </ac:spMkLst>
        </pc:spChg>
        <pc:spChg chg="mod">
          <ac:chgData name="劉　冠廷" userId="157cb8b2-10c8-4c98-be2a-24a6fef27960" providerId="ADAL" clId="{6622E921-AE26-46C1-AE4E-15D7C32E5AB6}" dt="2022-06-20T05:40:17.632" v="4337" actId="14100"/>
          <ac:spMkLst>
            <pc:docMk/>
            <pc:sldMk cId="2454897697" sldId="294"/>
            <ac:spMk id="12" creationId="{09134FC4-BF68-18FD-EAED-2353B62E09AE}"/>
          </ac:spMkLst>
        </pc:spChg>
        <pc:spChg chg="add mod">
          <ac:chgData name="劉　冠廷" userId="157cb8b2-10c8-4c98-be2a-24a6fef27960" providerId="ADAL" clId="{6622E921-AE26-46C1-AE4E-15D7C32E5AB6}" dt="2022-06-25T00:31:10.541" v="9669" actId="164"/>
          <ac:spMkLst>
            <pc:docMk/>
            <pc:sldMk cId="2454897697" sldId="294"/>
            <ac:spMk id="15" creationId="{98A18758-528C-11FD-2EAB-2FC80B1801CB}"/>
          </ac:spMkLst>
        </pc:spChg>
        <pc:spChg chg="mod">
          <ac:chgData name="劉　冠廷" userId="157cb8b2-10c8-4c98-be2a-24a6fef27960" providerId="ADAL" clId="{6622E921-AE26-46C1-AE4E-15D7C32E5AB6}" dt="2022-06-26T12:13:00.993" v="10536" actId="1076"/>
          <ac:spMkLst>
            <pc:docMk/>
            <pc:sldMk cId="2454897697" sldId="294"/>
            <ac:spMk id="18" creationId="{F9DC7A47-28D5-CB8A-312C-A106C88F8DF6}"/>
          </ac:spMkLst>
        </pc:spChg>
        <pc:spChg chg="mod">
          <ac:chgData name="劉　冠廷" userId="157cb8b2-10c8-4c98-be2a-24a6fef27960" providerId="ADAL" clId="{6622E921-AE26-46C1-AE4E-15D7C32E5AB6}" dt="2022-06-25T02:52:58.214" v="10184"/>
          <ac:spMkLst>
            <pc:docMk/>
            <pc:sldMk cId="2454897697" sldId="294"/>
            <ac:spMk id="19" creationId="{9C1D0F66-7F53-9DCC-9A2D-0DB833CF81A5}"/>
          </ac:spMkLst>
        </pc:spChg>
        <pc:spChg chg="mod">
          <ac:chgData name="劉　冠廷" userId="157cb8b2-10c8-4c98-be2a-24a6fef27960" providerId="ADAL" clId="{6622E921-AE26-46C1-AE4E-15D7C32E5AB6}" dt="2022-06-25T02:52:58.214" v="10184"/>
          <ac:spMkLst>
            <pc:docMk/>
            <pc:sldMk cId="2454897697" sldId="294"/>
            <ac:spMk id="20" creationId="{6A8B203C-325B-3267-623E-24779260B4A7}"/>
          </ac:spMkLst>
        </pc:spChg>
        <pc:spChg chg="mod">
          <ac:chgData name="劉　冠廷" userId="157cb8b2-10c8-4c98-be2a-24a6fef27960" providerId="ADAL" clId="{6622E921-AE26-46C1-AE4E-15D7C32E5AB6}" dt="2022-06-20T05:50:37.776" v="4602" actId="20577"/>
          <ac:spMkLst>
            <pc:docMk/>
            <pc:sldMk cId="2454897697" sldId="294"/>
            <ac:spMk id="20" creationId="{CB3FA349-AA44-2F3A-7AD4-B5BAF7614D79}"/>
          </ac:spMkLst>
        </pc:spChg>
        <pc:spChg chg="mod">
          <ac:chgData name="劉　冠廷" userId="157cb8b2-10c8-4c98-be2a-24a6fef27960" providerId="ADAL" clId="{6622E921-AE26-46C1-AE4E-15D7C32E5AB6}" dt="2022-06-20T05:47:40.530" v="4366"/>
          <ac:spMkLst>
            <pc:docMk/>
            <pc:sldMk cId="2454897697" sldId="294"/>
            <ac:spMk id="21" creationId="{1BEC896F-04F0-2D0B-F4EF-B9CE9CE4DE76}"/>
          </ac:spMkLst>
        </pc:spChg>
        <pc:spChg chg="mod">
          <ac:chgData name="劉　冠廷" userId="157cb8b2-10c8-4c98-be2a-24a6fef27960" providerId="ADAL" clId="{6622E921-AE26-46C1-AE4E-15D7C32E5AB6}" dt="2022-06-20T05:47:40.530" v="4366"/>
          <ac:spMkLst>
            <pc:docMk/>
            <pc:sldMk cId="2454897697" sldId="294"/>
            <ac:spMk id="22" creationId="{8775E8F4-EC23-B3E0-A34A-D342F6BB5A9C}"/>
          </ac:spMkLst>
        </pc:spChg>
        <pc:spChg chg="add del mod">
          <ac:chgData name="劉　冠廷" userId="157cb8b2-10c8-4c98-be2a-24a6fef27960" providerId="ADAL" clId="{6622E921-AE26-46C1-AE4E-15D7C32E5AB6}" dt="2022-06-27T10:16:56.803" v="11032" actId="20577"/>
          <ac:spMkLst>
            <pc:docMk/>
            <pc:sldMk cId="2454897697" sldId="294"/>
            <ac:spMk id="23" creationId="{DDF6EDF1-121F-5871-9C7C-07D4E33CF11D}"/>
          </ac:spMkLst>
        </pc:spChg>
        <pc:spChg chg="mod">
          <ac:chgData name="劉　冠廷" userId="157cb8b2-10c8-4c98-be2a-24a6fef27960" providerId="ADAL" clId="{6622E921-AE26-46C1-AE4E-15D7C32E5AB6}" dt="2022-06-20T05:52:46.979" v="4632" actId="20577"/>
          <ac:spMkLst>
            <pc:docMk/>
            <pc:sldMk cId="2454897697" sldId="294"/>
            <ac:spMk id="110" creationId="{00000000-0000-0000-0000-000000000000}"/>
          </ac:spMkLst>
        </pc:spChg>
        <pc:spChg chg="del mod">
          <ac:chgData name="劉　冠廷" userId="157cb8b2-10c8-4c98-be2a-24a6fef27960" providerId="ADAL" clId="{6622E921-AE26-46C1-AE4E-15D7C32E5AB6}" dt="2022-06-25T02:53:03.136" v="10186" actId="478"/>
          <ac:spMkLst>
            <pc:docMk/>
            <pc:sldMk cId="2454897697" sldId="294"/>
            <ac:spMk id="111" creationId="{00000000-0000-0000-0000-000000000000}"/>
          </ac:spMkLst>
        </pc:spChg>
        <pc:grpChg chg="add del mod">
          <ac:chgData name="劉　冠廷" userId="157cb8b2-10c8-4c98-be2a-24a6fef27960" providerId="ADAL" clId="{6622E921-AE26-46C1-AE4E-15D7C32E5AB6}" dt="2022-06-25T00:40:20.703" v="9923" actId="478"/>
          <ac:grpSpMkLst>
            <pc:docMk/>
            <pc:sldMk cId="2454897697" sldId="294"/>
            <ac:grpSpMk id="4" creationId="{03D16B4A-872E-4C60-867C-3DFACEAC5B4B}"/>
          </ac:grpSpMkLst>
        </pc:grpChg>
        <pc:grpChg chg="add del mod">
          <ac:chgData name="劉　冠廷" userId="157cb8b2-10c8-4c98-be2a-24a6fef27960" providerId="ADAL" clId="{6622E921-AE26-46C1-AE4E-15D7C32E5AB6}" dt="2022-06-20T05:17:51.910" v="4075" actId="165"/>
          <ac:grpSpMkLst>
            <pc:docMk/>
            <pc:sldMk cId="2454897697" sldId="294"/>
            <ac:grpSpMk id="5" creationId="{5F0AADB8-A06B-6FC0-72DD-1AA47814EB0C}"/>
          </ac:grpSpMkLst>
        </pc:grpChg>
        <pc:grpChg chg="add mod ord topLvl">
          <ac:chgData name="劉　冠廷" userId="157cb8b2-10c8-4c98-be2a-24a6fef27960" providerId="ADAL" clId="{6622E921-AE26-46C1-AE4E-15D7C32E5AB6}" dt="2022-06-25T00:31:10.541" v="9669" actId="164"/>
          <ac:grpSpMkLst>
            <pc:docMk/>
            <pc:sldMk cId="2454897697" sldId="294"/>
            <ac:grpSpMk id="8" creationId="{ED743A1E-BD4F-F012-2B09-988E8C198EBA}"/>
          </ac:grpSpMkLst>
        </pc:grpChg>
        <pc:grpChg chg="mod">
          <ac:chgData name="劉　冠廷" userId="157cb8b2-10c8-4c98-be2a-24a6fef27960" providerId="ADAL" clId="{6622E921-AE26-46C1-AE4E-15D7C32E5AB6}" dt="2022-06-20T05:17:51.910" v="4075" actId="165"/>
          <ac:grpSpMkLst>
            <pc:docMk/>
            <pc:sldMk cId="2454897697" sldId="294"/>
            <ac:grpSpMk id="9" creationId="{DE55B039-7503-2E74-C1DF-493BD0051B3C}"/>
          </ac:grpSpMkLst>
        </pc:grpChg>
        <pc:grpChg chg="add mod">
          <ac:chgData name="劉　冠廷" userId="157cb8b2-10c8-4c98-be2a-24a6fef27960" providerId="ADAL" clId="{6622E921-AE26-46C1-AE4E-15D7C32E5AB6}" dt="2022-06-25T08:19:59.936" v="10349" actId="14100"/>
          <ac:grpSpMkLst>
            <pc:docMk/>
            <pc:sldMk cId="2454897697" sldId="294"/>
            <ac:grpSpMk id="16" creationId="{68C3059E-85EC-8D83-C36D-CDA4A7F13E06}"/>
          </ac:grpSpMkLst>
        </pc:grpChg>
        <pc:grpChg chg="mod">
          <ac:chgData name="劉　冠廷" userId="157cb8b2-10c8-4c98-be2a-24a6fef27960" providerId="ADAL" clId="{6622E921-AE26-46C1-AE4E-15D7C32E5AB6}" dt="2022-06-25T02:52:58.214" v="10184"/>
          <ac:grpSpMkLst>
            <pc:docMk/>
            <pc:sldMk cId="2454897697" sldId="294"/>
            <ac:grpSpMk id="17" creationId="{2AF2CF07-5B1E-4543-136B-32F5F509D26A}"/>
          </ac:grpSpMkLst>
        </pc:grpChg>
        <pc:grpChg chg="add del mod">
          <ac:chgData name="劉　冠廷" userId="157cb8b2-10c8-4c98-be2a-24a6fef27960" providerId="ADAL" clId="{6622E921-AE26-46C1-AE4E-15D7C32E5AB6}" dt="2022-06-20T05:51:39.159" v="4617" actId="478"/>
          <ac:grpSpMkLst>
            <pc:docMk/>
            <pc:sldMk cId="2454897697" sldId="294"/>
            <ac:grpSpMk id="18" creationId="{67DC1144-4CCA-311D-3378-9E7AAD0DE782}"/>
          </ac:grpSpMkLst>
        </pc:grpChg>
        <pc:grpChg chg="mod">
          <ac:chgData name="劉　冠廷" userId="157cb8b2-10c8-4c98-be2a-24a6fef27960" providerId="ADAL" clId="{6622E921-AE26-46C1-AE4E-15D7C32E5AB6}" dt="2022-06-20T05:47:40.530" v="4366"/>
          <ac:grpSpMkLst>
            <pc:docMk/>
            <pc:sldMk cId="2454897697" sldId="294"/>
            <ac:grpSpMk id="19" creationId="{6C41DFBA-988A-1F2D-6AA6-D0E5A8121BC0}"/>
          </ac:grpSpMkLst>
        </pc:grpChg>
        <pc:picChg chg="add del mod topLvl">
          <ac:chgData name="劉　冠廷" userId="157cb8b2-10c8-4c98-be2a-24a6fef27960" providerId="ADAL" clId="{6622E921-AE26-46C1-AE4E-15D7C32E5AB6}" dt="2022-06-20T05:43:12.568" v="4353" actId="478"/>
          <ac:picMkLst>
            <pc:docMk/>
            <pc:sldMk cId="2454897697" sldId="294"/>
            <ac:picMk id="4" creationId="{2B91BF62-498A-44B5-DDDD-FB62355CE4EE}"/>
          </ac:picMkLst>
        </pc:picChg>
        <pc:picChg chg="add mod">
          <ac:chgData name="劉　冠廷" userId="157cb8b2-10c8-4c98-be2a-24a6fef27960" providerId="ADAL" clId="{6622E921-AE26-46C1-AE4E-15D7C32E5AB6}" dt="2022-06-25T08:19:51.835" v="10348" actId="1076"/>
          <ac:picMkLst>
            <pc:docMk/>
            <pc:sldMk cId="2454897697" sldId="294"/>
            <ac:picMk id="6" creationId="{8A6B4104-71BF-6899-46DE-771DF4D5B038}"/>
          </ac:picMkLst>
        </pc:picChg>
        <pc:picChg chg="add mod">
          <ac:chgData name="劉　冠廷" userId="157cb8b2-10c8-4c98-be2a-24a6fef27960" providerId="ADAL" clId="{6622E921-AE26-46C1-AE4E-15D7C32E5AB6}" dt="2022-06-25T00:31:10.541" v="9669" actId="164"/>
          <ac:picMkLst>
            <pc:docMk/>
            <pc:sldMk cId="2454897697" sldId="294"/>
            <ac:picMk id="13" creationId="{D2637FDA-B7E1-1767-003A-516C6D652669}"/>
          </ac:picMkLst>
        </pc:picChg>
      </pc:sldChg>
      <pc:sldChg chg="addSp delSp modSp add mod delAnim modAnim">
        <pc:chgData name="劉　冠廷" userId="157cb8b2-10c8-4c98-be2a-24a6fef27960" providerId="ADAL" clId="{6622E921-AE26-46C1-AE4E-15D7C32E5AB6}" dt="2022-06-21T04:42:27.728" v="8837" actId="478"/>
        <pc:sldMkLst>
          <pc:docMk/>
          <pc:sldMk cId="2569223751" sldId="295"/>
        </pc:sldMkLst>
        <pc:spChg chg="add del mod">
          <ac:chgData name="劉　冠廷" userId="157cb8b2-10c8-4c98-be2a-24a6fef27960" providerId="ADAL" clId="{6622E921-AE26-46C1-AE4E-15D7C32E5AB6}" dt="2022-06-21T04:42:25.474" v="8836" actId="478"/>
          <ac:spMkLst>
            <pc:docMk/>
            <pc:sldMk cId="2569223751" sldId="295"/>
            <ac:spMk id="13" creationId="{0CFADAEA-B44A-876A-EB14-5CD99FBDA92A}"/>
          </ac:spMkLst>
        </pc:spChg>
        <pc:spChg chg="add del mod">
          <ac:chgData name="劉　冠廷" userId="157cb8b2-10c8-4c98-be2a-24a6fef27960" providerId="ADAL" clId="{6622E921-AE26-46C1-AE4E-15D7C32E5AB6}" dt="2022-06-21T04:42:27.728" v="8837" actId="478"/>
          <ac:spMkLst>
            <pc:docMk/>
            <pc:sldMk cId="2569223751" sldId="295"/>
            <ac:spMk id="14" creationId="{18B3134F-BB1B-94FD-5366-32B7E7A47EFB}"/>
          </ac:spMkLst>
        </pc:spChg>
        <pc:spChg chg="mod">
          <ac:chgData name="劉　冠廷" userId="157cb8b2-10c8-4c98-be2a-24a6fef27960" providerId="ADAL" clId="{6622E921-AE26-46C1-AE4E-15D7C32E5AB6}" dt="2022-06-20T12:40:54.046" v="8218" actId="5793"/>
          <ac:spMkLst>
            <pc:docMk/>
            <pc:sldMk cId="2569223751" sldId="295"/>
            <ac:spMk id="15" creationId="{98A18758-528C-11FD-2EAB-2FC80B1801CB}"/>
          </ac:spMkLst>
        </pc:spChg>
        <pc:spChg chg="mod">
          <ac:chgData name="劉　冠廷" userId="157cb8b2-10c8-4c98-be2a-24a6fef27960" providerId="ADAL" clId="{6622E921-AE26-46C1-AE4E-15D7C32E5AB6}" dt="2022-06-20T07:20:31.030" v="6077" actId="20577"/>
          <ac:spMkLst>
            <pc:docMk/>
            <pc:sldMk cId="2569223751" sldId="295"/>
            <ac:spMk id="110" creationId="{00000000-0000-0000-0000-000000000000}"/>
          </ac:spMkLst>
        </pc:spChg>
        <pc:grpChg chg="del">
          <ac:chgData name="劉　冠廷" userId="157cb8b2-10c8-4c98-be2a-24a6fef27960" providerId="ADAL" clId="{6622E921-AE26-46C1-AE4E-15D7C32E5AB6}" dt="2022-06-20T05:33:00.620" v="4108" actId="478"/>
          <ac:grpSpMkLst>
            <pc:docMk/>
            <pc:sldMk cId="2569223751" sldId="295"/>
            <ac:grpSpMk id="8" creationId="{ED743A1E-BD4F-F012-2B09-988E8C198EBA}"/>
          </ac:grpSpMkLst>
        </pc:grpChg>
        <pc:picChg chg="del">
          <ac:chgData name="劉　冠廷" userId="157cb8b2-10c8-4c98-be2a-24a6fef27960" providerId="ADAL" clId="{6622E921-AE26-46C1-AE4E-15D7C32E5AB6}" dt="2022-06-20T05:33:01.287" v="4109" actId="478"/>
          <ac:picMkLst>
            <pc:docMk/>
            <pc:sldMk cId="2569223751" sldId="295"/>
            <ac:picMk id="4" creationId="{2B91BF62-498A-44B5-DDDD-FB62355CE4EE}"/>
          </ac:picMkLst>
        </pc:picChg>
      </pc:sldChg>
      <pc:sldChg chg="addSp delSp modSp add mod delAnim">
        <pc:chgData name="劉　冠廷" userId="157cb8b2-10c8-4c98-be2a-24a6fef27960" providerId="ADAL" clId="{6622E921-AE26-46C1-AE4E-15D7C32E5AB6}" dt="2022-06-27T10:20:31.653" v="11100" actId="20577"/>
        <pc:sldMkLst>
          <pc:docMk/>
          <pc:sldMk cId="379689452" sldId="296"/>
        </pc:sldMkLst>
        <pc:spChg chg="del mod">
          <ac:chgData name="劉　冠廷" userId="157cb8b2-10c8-4c98-be2a-24a6fef27960" providerId="ADAL" clId="{6622E921-AE26-46C1-AE4E-15D7C32E5AB6}" dt="2022-06-20T05:55:04.944" v="4730" actId="478"/>
          <ac:spMkLst>
            <pc:docMk/>
            <pc:sldMk cId="379689452" sldId="296"/>
            <ac:spMk id="15" creationId="{98A18758-528C-11FD-2EAB-2FC80B1801CB}"/>
          </ac:spMkLst>
        </pc:spChg>
        <pc:spChg chg="del">
          <ac:chgData name="劉　冠廷" userId="157cb8b2-10c8-4c98-be2a-24a6fef27960" providerId="ADAL" clId="{6622E921-AE26-46C1-AE4E-15D7C32E5AB6}" dt="2022-06-20T05:55:08.258" v="4733" actId="478"/>
          <ac:spMkLst>
            <pc:docMk/>
            <pc:sldMk cId="379689452" sldId="296"/>
            <ac:spMk id="23" creationId="{DDF6EDF1-121F-5871-9C7C-07D4E33CF11D}"/>
          </ac:spMkLst>
        </pc:spChg>
        <pc:spChg chg="add mod">
          <ac:chgData name="劉　冠廷" userId="157cb8b2-10c8-4c98-be2a-24a6fef27960" providerId="ADAL" clId="{6622E921-AE26-46C1-AE4E-15D7C32E5AB6}" dt="2022-06-27T10:20:31.653" v="11100" actId="20577"/>
          <ac:spMkLst>
            <pc:docMk/>
            <pc:sldMk cId="379689452" sldId="296"/>
            <ac:spMk id="24" creationId="{3B9D04AF-157A-096D-37C7-32608DC7A71B}"/>
          </ac:spMkLst>
        </pc:spChg>
        <pc:spChg chg="del">
          <ac:chgData name="劉　冠廷" userId="157cb8b2-10c8-4c98-be2a-24a6fef27960" providerId="ADAL" clId="{6622E921-AE26-46C1-AE4E-15D7C32E5AB6}" dt="2022-06-20T06:24:51.164" v="5298" actId="478"/>
          <ac:spMkLst>
            <pc:docMk/>
            <pc:sldMk cId="379689452" sldId="296"/>
            <ac:spMk id="111" creationId="{00000000-0000-0000-0000-000000000000}"/>
          </ac:spMkLst>
        </pc:spChg>
        <pc:grpChg chg="del">
          <ac:chgData name="劉　冠廷" userId="157cb8b2-10c8-4c98-be2a-24a6fef27960" providerId="ADAL" clId="{6622E921-AE26-46C1-AE4E-15D7C32E5AB6}" dt="2022-06-20T05:54:57.553" v="4727" actId="478"/>
          <ac:grpSpMkLst>
            <pc:docMk/>
            <pc:sldMk cId="379689452" sldId="296"/>
            <ac:grpSpMk id="8" creationId="{ED743A1E-BD4F-F012-2B09-988E8C198EBA}"/>
          </ac:grpSpMkLst>
        </pc:grpChg>
        <pc:grpChg chg="del mod">
          <ac:chgData name="劉　冠廷" userId="157cb8b2-10c8-4c98-be2a-24a6fef27960" providerId="ADAL" clId="{6622E921-AE26-46C1-AE4E-15D7C32E5AB6}" dt="2022-06-20T05:55:07.266" v="4732" actId="478"/>
          <ac:grpSpMkLst>
            <pc:docMk/>
            <pc:sldMk cId="379689452" sldId="296"/>
            <ac:grpSpMk id="18" creationId="{67DC1144-4CCA-311D-3378-9E7AAD0DE782}"/>
          </ac:grpSpMkLst>
        </pc:grpChg>
        <pc:picChg chg="add mod">
          <ac:chgData name="劉　冠廷" userId="157cb8b2-10c8-4c98-be2a-24a6fef27960" providerId="ADAL" clId="{6622E921-AE26-46C1-AE4E-15D7C32E5AB6}" dt="2022-06-20T06:44:16.840" v="5771" actId="1076"/>
          <ac:picMkLst>
            <pc:docMk/>
            <pc:sldMk cId="379689452" sldId="296"/>
            <ac:picMk id="4" creationId="{FEBC6EB8-A9C4-1CDC-3292-235DDE34031E}"/>
          </ac:picMkLst>
        </pc:picChg>
        <pc:picChg chg="add mod">
          <ac:chgData name="劉　冠廷" userId="157cb8b2-10c8-4c98-be2a-24a6fef27960" providerId="ADAL" clId="{6622E921-AE26-46C1-AE4E-15D7C32E5AB6}" dt="2022-06-20T06:44:18.671" v="5772" actId="1076"/>
          <ac:picMkLst>
            <pc:docMk/>
            <pc:sldMk cId="379689452" sldId="296"/>
            <ac:picMk id="6" creationId="{CAC32E24-4395-F356-0A5B-63F71B387DFD}"/>
          </ac:picMkLst>
        </pc:picChg>
        <pc:picChg chg="del">
          <ac:chgData name="劉　冠廷" userId="157cb8b2-10c8-4c98-be2a-24a6fef27960" providerId="ADAL" clId="{6622E921-AE26-46C1-AE4E-15D7C32E5AB6}" dt="2022-06-20T05:54:58.437" v="4728" actId="478"/>
          <ac:picMkLst>
            <pc:docMk/>
            <pc:sldMk cId="379689452" sldId="296"/>
            <ac:picMk id="13" creationId="{D2637FDA-B7E1-1767-003A-516C6D652669}"/>
          </ac:picMkLst>
        </pc:picChg>
        <pc:picChg chg="add del mod">
          <ac:chgData name="劉　冠廷" userId="157cb8b2-10c8-4c98-be2a-24a6fef27960" providerId="ADAL" clId="{6622E921-AE26-46C1-AE4E-15D7C32E5AB6}" dt="2022-06-20T06:44:22.830" v="5775" actId="478"/>
          <ac:picMkLst>
            <pc:docMk/>
            <pc:sldMk cId="379689452" sldId="296"/>
            <ac:picMk id="14" creationId="{3F7861FE-646C-C5FA-9FEC-A46E8814C0EA}"/>
          </ac:picMkLst>
        </pc:picChg>
        <pc:picChg chg="add mod">
          <ac:chgData name="劉　冠廷" userId="157cb8b2-10c8-4c98-be2a-24a6fef27960" providerId="ADAL" clId="{6622E921-AE26-46C1-AE4E-15D7C32E5AB6}" dt="2022-06-20T06:44:52.136" v="5781" actId="1076"/>
          <ac:picMkLst>
            <pc:docMk/>
            <pc:sldMk cId="379689452" sldId="296"/>
            <ac:picMk id="17" creationId="{D0BFCC8A-7898-FD02-EC2D-D495A9B566FE}"/>
          </ac:picMkLst>
        </pc:picChg>
      </pc:sldChg>
      <pc:sldChg chg="addSp delSp modSp add mod modAnim">
        <pc:chgData name="劉　冠廷" userId="157cb8b2-10c8-4c98-be2a-24a6fef27960" providerId="ADAL" clId="{6622E921-AE26-46C1-AE4E-15D7C32E5AB6}" dt="2022-06-27T02:20:06.701" v="10863" actId="20577"/>
        <pc:sldMkLst>
          <pc:docMk/>
          <pc:sldMk cId="3306550100" sldId="297"/>
        </pc:sldMkLst>
        <pc:spChg chg="mod">
          <ac:chgData name="劉　冠廷" userId="157cb8b2-10c8-4c98-be2a-24a6fef27960" providerId="ADAL" clId="{6622E921-AE26-46C1-AE4E-15D7C32E5AB6}" dt="2022-06-25T01:31:47.693" v="10180" actId="20577"/>
          <ac:spMkLst>
            <pc:docMk/>
            <pc:sldMk cId="3306550100" sldId="297"/>
            <ac:spMk id="11" creationId="{0B2416B0-8499-996D-07EE-3CDB424DDC07}"/>
          </ac:spMkLst>
        </pc:spChg>
        <pc:spChg chg="mod">
          <ac:chgData name="劉　冠廷" userId="157cb8b2-10c8-4c98-be2a-24a6fef27960" providerId="ADAL" clId="{6622E921-AE26-46C1-AE4E-15D7C32E5AB6}" dt="2022-06-20T12:14:50.440" v="7041" actId="20577"/>
          <ac:spMkLst>
            <pc:docMk/>
            <pc:sldMk cId="3306550100" sldId="297"/>
            <ac:spMk id="12" creationId="{10F1FE8F-D97A-4381-584B-5D6EB9BAA007}"/>
          </ac:spMkLst>
        </pc:spChg>
        <pc:spChg chg="mod">
          <ac:chgData name="劉　冠廷" userId="157cb8b2-10c8-4c98-be2a-24a6fef27960" providerId="ADAL" clId="{6622E921-AE26-46C1-AE4E-15D7C32E5AB6}" dt="2022-06-20T12:14:50.440" v="7041" actId="20577"/>
          <ac:spMkLst>
            <pc:docMk/>
            <pc:sldMk cId="3306550100" sldId="297"/>
            <ac:spMk id="13" creationId="{802D9494-0342-4EA5-D586-F7A9D4EAEC39}"/>
          </ac:spMkLst>
        </pc:spChg>
        <pc:spChg chg="mod">
          <ac:chgData name="劉　冠廷" userId="157cb8b2-10c8-4c98-be2a-24a6fef27960" providerId="ADAL" clId="{6622E921-AE26-46C1-AE4E-15D7C32E5AB6}" dt="2022-06-27T02:20:06.701" v="10863" actId="20577"/>
          <ac:spMkLst>
            <pc:docMk/>
            <pc:sldMk cId="3306550100" sldId="297"/>
            <ac:spMk id="16" creationId="{D60DC33D-19C7-D90B-6579-E1E7A065B3C1}"/>
          </ac:spMkLst>
        </pc:spChg>
        <pc:spChg chg="mod">
          <ac:chgData name="劉　冠廷" userId="157cb8b2-10c8-4c98-be2a-24a6fef27960" providerId="ADAL" clId="{6622E921-AE26-46C1-AE4E-15D7C32E5AB6}" dt="2022-06-20T12:31:59.707" v="7392" actId="20577"/>
          <ac:spMkLst>
            <pc:docMk/>
            <pc:sldMk cId="3306550100" sldId="297"/>
            <ac:spMk id="18" creationId="{1A298CF4-6E66-96B6-1DA8-1A400C704262}"/>
          </ac:spMkLst>
        </pc:spChg>
        <pc:spChg chg="mod">
          <ac:chgData name="劉　冠廷" userId="157cb8b2-10c8-4c98-be2a-24a6fef27960" providerId="ADAL" clId="{6622E921-AE26-46C1-AE4E-15D7C32E5AB6}" dt="2022-06-20T12:31:59.707" v="7392" actId="20577"/>
          <ac:spMkLst>
            <pc:docMk/>
            <pc:sldMk cId="3306550100" sldId="297"/>
            <ac:spMk id="19" creationId="{E175E006-4DEA-401E-7840-09DF8F45097B}"/>
          </ac:spMkLst>
        </pc:spChg>
        <pc:spChg chg="mod">
          <ac:chgData name="劉　冠廷" userId="157cb8b2-10c8-4c98-be2a-24a6fef27960" providerId="ADAL" clId="{6622E921-AE26-46C1-AE4E-15D7C32E5AB6}" dt="2022-06-20T07:49:46.181" v="6626" actId="20577"/>
          <ac:spMkLst>
            <pc:docMk/>
            <pc:sldMk cId="3306550100" sldId="297"/>
            <ac:spMk id="24" creationId="{3B9D04AF-157A-096D-37C7-32608DC7A71B}"/>
          </ac:spMkLst>
        </pc:spChg>
        <pc:spChg chg="mod">
          <ac:chgData name="劉　冠廷" userId="157cb8b2-10c8-4c98-be2a-24a6fef27960" providerId="ADAL" clId="{6622E921-AE26-46C1-AE4E-15D7C32E5AB6}" dt="2022-06-21T04:15:21.499" v="8425" actId="20577"/>
          <ac:spMkLst>
            <pc:docMk/>
            <pc:sldMk cId="3306550100" sldId="297"/>
            <ac:spMk id="110" creationId="{00000000-0000-0000-0000-000000000000}"/>
          </ac:spMkLst>
        </pc:spChg>
        <pc:grpChg chg="add mod">
          <ac:chgData name="劉　冠廷" userId="157cb8b2-10c8-4c98-be2a-24a6fef27960" providerId="ADAL" clId="{6622E921-AE26-46C1-AE4E-15D7C32E5AB6}" dt="2022-06-21T04:23:22.185" v="8427" actId="1076"/>
          <ac:grpSpMkLst>
            <pc:docMk/>
            <pc:sldMk cId="3306550100" sldId="297"/>
            <ac:grpSpMk id="9" creationId="{ABD653AF-8FD2-1B85-8E90-1D36B323F643}"/>
          </ac:grpSpMkLst>
        </pc:grpChg>
        <pc:grpChg chg="mod">
          <ac:chgData name="劉　冠廷" userId="157cb8b2-10c8-4c98-be2a-24a6fef27960" providerId="ADAL" clId="{6622E921-AE26-46C1-AE4E-15D7C32E5AB6}" dt="2022-06-20T12:14:50.440" v="7041" actId="20577"/>
          <ac:grpSpMkLst>
            <pc:docMk/>
            <pc:sldMk cId="3306550100" sldId="297"/>
            <ac:grpSpMk id="10" creationId="{D833246F-22A6-C3E7-7DDF-447C861EC274}"/>
          </ac:grpSpMkLst>
        </pc:grpChg>
        <pc:grpChg chg="add mod">
          <ac:chgData name="劉　冠廷" userId="157cb8b2-10c8-4c98-be2a-24a6fef27960" providerId="ADAL" clId="{6622E921-AE26-46C1-AE4E-15D7C32E5AB6}" dt="2022-06-20T12:31:59.707" v="7392" actId="20577"/>
          <ac:grpSpMkLst>
            <pc:docMk/>
            <pc:sldMk cId="3306550100" sldId="297"/>
            <ac:grpSpMk id="14" creationId="{536EEC03-0B0C-0AE4-895E-FA1B04056FC2}"/>
          </ac:grpSpMkLst>
        </pc:grpChg>
        <pc:grpChg chg="mod">
          <ac:chgData name="劉　冠廷" userId="157cb8b2-10c8-4c98-be2a-24a6fef27960" providerId="ADAL" clId="{6622E921-AE26-46C1-AE4E-15D7C32E5AB6}" dt="2022-06-20T12:31:59.707" v="7392" actId="20577"/>
          <ac:grpSpMkLst>
            <pc:docMk/>
            <pc:sldMk cId="3306550100" sldId="297"/>
            <ac:grpSpMk id="15" creationId="{88FCE91F-38AD-AF08-982D-804AACDA4FC1}"/>
          </ac:grpSpMkLst>
        </pc:grpChg>
        <pc:picChg chg="del">
          <ac:chgData name="劉　冠廷" userId="157cb8b2-10c8-4c98-be2a-24a6fef27960" providerId="ADAL" clId="{6622E921-AE26-46C1-AE4E-15D7C32E5AB6}" dt="2022-06-20T06:48:19.364" v="6027" actId="478"/>
          <ac:picMkLst>
            <pc:docMk/>
            <pc:sldMk cId="3306550100" sldId="297"/>
            <ac:picMk id="4" creationId="{FEBC6EB8-A9C4-1CDC-3292-235DDE34031E}"/>
          </ac:picMkLst>
        </pc:picChg>
        <pc:picChg chg="add del mod">
          <ac:chgData name="劉　冠廷" userId="157cb8b2-10c8-4c98-be2a-24a6fef27960" providerId="ADAL" clId="{6622E921-AE26-46C1-AE4E-15D7C32E5AB6}" dt="2022-06-25T02:51:30.375" v="10182" actId="478"/>
          <ac:picMkLst>
            <pc:docMk/>
            <pc:sldMk cId="3306550100" sldId="297"/>
            <ac:picMk id="5" creationId="{11CBB3EC-610C-855D-F6DE-4C952B78810C}"/>
          </ac:picMkLst>
        </pc:picChg>
        <pc:picChg chg="del">
          <ac:chgData name="劉　冠廷" userId="157cb8b2-10c8-4c98-be2a-24a6fef27960" providerId="ADAL" clId="{6622E921-AE26-46C1-AE4E-15D7C32E5AB6}" dt="2022-06-20T06:48:18.816" v="6025" actId="478"/>
          <ac:picMkLst>
            <pc:docMk/>
            <pc:sldMk cId="3306550100" sldId="297"/>
            <ac:picMk id="6" creationId="{CAC32E24-4395-F356-0A5B-63F71B387DFD}"/>
          </ac:picMkLst>
        </pc:picChg>
        <pc:picChg chg="del">
          <ac:chgData name="劉　冠廷" userId="157cb8b2-10c8-4c98-be2a-24a6fef27960" providerId="ADAL" clId="{6622E921-AE26-46C1-AE4E-15D7C32E5AB6}" dt="2022-06-20T06:48:19.015" v="6026" actId="478"/>
          <ac:picMkLst>
            <pc:docMk/>
            <pc:sldMk cId="3306550100" sldId="297"/>
            <ac:picMk id="17" creationId="{D0BFCC8A-7898-FD02-EC2D-D495A9B566FE}"/>
          </ac:picMkLst>
        </pc:picChg>
      </pc:sldChg>
      <pc:sldChg chg="addSp delSp modSp add mod ord">
        <pc:chgData name="劉　冠廷" userId="157cb8b2-10c8-4c98-be2a-24a6fef27960" providerId="ADAL" clId="{6622E921-AE26-46C1-AE4E-15D7C32E5AB6}" dt="2022-06-26T14:22:13.537" v="10812" actId="20577"/>
        <pc:sldMkLst>
          <pc:docMk/>
          <pc:sldMk cId="366815684" sldId="298"/>
        </pc:sldMkLst>
        <pc:spChg chg="mod">
          <ac:chgData name="劉　冠廷" userId="157cb8b2-10c8-4c98-be2a-24a6fef27960" providerId="ADAL" clId="{6622E921-AE26-46C1-AE4E-15D7C32E5AB6}" dt="2022-06-20T07:45:26.611" v="6504" actId="20577"/>
          <ac:spMkLst>
            <pc:docMk/>
            <pc:sldMk cId="366815684" sldId="298"/>
            <ac:spMk id="4" creationId="{49F70D5E-9B45-EAAE-2F55-7DF164016490}"/>
          </ac:spMkLst>
        </pc:spChg>
        <pc:spChg chg="mod">
          <ac:chgData name="劉　冠廷" userId="157cb8b2-10c8-4c98-be2a-24a6fef27960" providerId="ADAL" clId="{6622E921-AE26-46C1-AE4E-15D7C32E5AB6}" dt="2022-06-20T07:45:26.611" v="6504" actId="20577"/>
          <ac:spMkLst>
            <pc:docMk/>
            <pc:sldMk cId="366815684" sldId="298"/>
            <ac:spMk id="6" creationId="{E709673C-02A3-3250-17B6-43631D7F63D2}"/>
          </ac:spMkLst>
        </pc:spChg>
        <pc:spChg chg="add del">
          <ac:chgData name="劉　冠廷" userId="157cb8b2-10c8-4c98-be2a-24a6fef27960" providerId="ADAL" clId="{6622E921-AE26-46C1-AE4E-15D7C32E5AB6}" dt="2022-06-20T07:45:28.264" v="6506"/>
          <ac:spMkLst>
            <pc:docMk/>
            <pc:sldMk cId="366815684" sldId="298"/>
            <ac:spMk id="18" creationId="{BC82118C-DE51-1C9A-E8E8-49B4357FE697}"/>
          </ac:spMkLst>
        </pc:spChg>
        <pc:spChg chg="mod">
          <ac:chgData name="劉　冠廷" userId="157cb8b2-10c8-4c98-be2a-24a6fef27960" providerId="ADAL" clId="{6622E921-AE26-46C1-AE4E-15D7C32E5AB6}" dt="2022-06-24T13:51:28.282" v="9118" actId="1076"/>
          <ac:spMkLst>
            <pc:docMk/>
            <pc:sldMk cId="366815684" sldId="298"/>
            <ac:spMk id="19" creationId="{BBD1CAC7-CC03-AAFB-2FB3-4E83CAC42FD9}"/>
          </ac:spMkLst>
        </pc:spChg>
        <pc:spChg chg="add del">
          <ac:chgData name="劉　冠廷" userId="157cb8b2-10c8-4c98-be2a-24a6fef27960" providerId="ADAL" clId="{6622E921-AE26-46C1-AE4E-15D7C32E5AB6}" dt="2022-06-20T07:45:37.064" v="6511"/>
          <ac:spMkLst>
            <pc:docMk/>
            <pc:sldMk cId="366815684" sldId="298"/>
            <ac:spMk id="20" creationId="{5EF51C0B-F885-746D-1BA3-77D97FFC7E3A}"/>
          </ac:spMkLst>
        </pc:spChg>
        <pc:spChg chg="add del mod">
          <ac:chgData name="劉　冠廷" userId="157cb8b2-10c8-4c98-be2a-24a6fef27960" providerId="ADAL" clId="{6622E921-AE26-46C1-AE4E-15D7C32E5AB6}" dt="2022-06-23T01:41:54.353" v="8860" actId="478"/>
          <ac:spMkLst>
            <pc:docMk/>
            <pc:sldMk cId="366815684" sldId="298"/>
            <ac:spMk id="22" creationId="{A8C7F37D-7C31-4F6F-DB42-DD8E42C6E467}"/>
          </ac:spMkLst>
        </pc:spChg>
        <pc:spChg chg="mod">
          <ac:chgData name="劉　冠廷" userId="157cb8b2-10c8-4c98-be2a-24a6fef27960" providerId="ADAL" clId="{6622E921-AE26-46C1-AE4E-15D7C32E5AB6}" dt="2022-06-26T14:22:13.537" v="10812" actId="20577"/>
          <ac:spMkLst>
            <pc:docMk/>
            <pc:sldMk cId="366815684" sldId="298"/>
            <ac:spMk id="111" creationId="{00000000-0000-0000-0000-000000000000}"/>
          </ac:spMkLst>
        </pc:spChg>
        <pc:grpChg chg="mod">
          <ac:chgData name="劉　冠廷" userId="157cb8b2-10c8-4c98-be2a-24a6fef27960" providerId="ADAL" clId="{6622E921-AE26-46C1-AE4E-15D7C32E5AB6}" dt="2022-06-20T07:45:26.611" v="6504" actId="20577"/>
          <ac:grpSpMkLst>
            <pc:docMk/>
            <pc:sldMk cId="366815684" sldId="298"/>
            <ac:grpSpMk id="7" creationId="{0D67423B-6491-6D91-88ED-375EE86585DF}"/>
          </ac:grpSpMkLst>
        </pc:grpChg>
        <pc:grpChg chg="mod">
          <ac:chgData name="劉　冠廷" userId="157cb8b2-10c8-4c98-be2a-24a6fef27960" providerId="ADAL" clId="{6622E921-AE26-46C1-AE4E-15D7C32E5AB6}" dt="2022-06-24T13:51:46.384" v="9124" actId="1076"/>
          <ac:grpSpMkLst>
            <pc:docMk/>
            <pc:sldMk cId="366815684" sldId="298"/>
            <ac:grpSpMk id="10" creationId="{5ACC5C0B-49E0-3459-9161-2591228F0573}"/>
          </ac:grpSpMkLst>
        </pc:grpChg>
        <pc:grpChg chg="del">
          <ac:chgData name="劉　冠廷" userId="157cb8b2-10c8-4c98-be2a-24a6fef27960" providerId="ADAL" clId="{6622E921-AE26-46C1-AE4E-15D7C32E5AB6}" dt="2022-06-20T07:32:32.160" v="6209" actId="478"/>
          <ac:grpSpMkLst>
            <pc:docMk/>
            <pc:sldMk cId="366815684" sldId="298"/>
            <ac:grpSpMk id="11" creationId="{AB8464BD-BD07-66FB-4284-2F662E046089}"/>
          </ac:grpSpMkLst>
        </pc:grpChg>
        <pc:picChg chg="add mod">
          <ac:chgData name="劉　冠廷" userId="157cb8b2-10c8-4c98-be2a-24a6fef27960" providerId="ADAL" clId="{6622E921-AE26-46C1-AE4E-15D7C32E5AB6}" dt="2022-06-24T13:51:45.885" v="9123" actId="1076"/>
          <ac:picMkLst>
            <pc:docMk/>
            <pc:sldMk cId="366815684" sldId="298"/>
            <ac:picMk id="5" creationId="{023C8121-8960-0599-7C41-6307C48CE66B}"/>
          </ac:picMkLst>
        </pc:picChg>
        <pc:picChg chg="del">
          <ac:chgData name="劉　冠廷" userId="157cb8b2-10c8-4c98-be2a-24a6fef27960" providerId="ADAL" clId="{6622E921-AE26-46C1-AE4E-15D7C32E5AB6}" dt="2022-06-20T07:32:29.967" v="6208" actId="478"/>
          <ac:picMkLst>
            <pc:docMk/>
            <pc:sldMk cId="366815684" sldId="298"/>
            <ac:picMk id="9" creationId="{4859A1A4-3B1A-8BE6-22DE-C4023F1FF771}"/>
          </ac:picMkLst>
        </pc:picChg>
        <pc:picChg chg="add mod">
          <ac:chgData name="劉　冠廷" userId="157cb8b2-10c8-4c98-be2a-24a6fef27960" providerId="ADAL" clId="{6622E921-AE26-46C1-AE4E-15D7C32E5AB6}" dt="2022-06-24T13:51:45.415" v="9122" actId="1076"/>
          <ac:picMkLst>
            <pc:docMk/>
            <pc:sldMk cId="366815684" sldId="298"/>
            <ac:picMk id="12" creationId="{4E122E69-A677-3E4D-0E66-4D8C538191EE}"/>
          </ac:picMkLst>
        </pc:picChg>
      </pc:sldChg>
      <pc:sldChg chg="addSp delSp modSp add del mod">
        <pc:chgData name="劉　冠廷" userId="157cb8b2-10c8-4c98-be2a-24a6fef27960" providerId="ADAL" clId="{6622E921-AE26-46C1-AE4E-15D7C32E5AB6}" dt="2022-06-26T11:45:50.868" v="10500" actId="20577"/>
        <pc:sldMkLst>
          <pc:docMk/>
          <pc:sldMk cId="2460199759" sldId="299"/>
        </pc:sldMkLst>
        <pc:spChg chg="mod">
          <ac:chgData name="劉　冠廷" userId="157cb8b2-10c8-4c98-be2a-24a6fef27960" providerId="ADAL" clId="{6622E921-AE26-46C1-AE4E-15D7C32E5AB6}" dt="2022-06-24T13:54:56.461" v="9180" actId="1076"/>
          <ac:spMkLst>
            <pc:docMk/>
            <pc:sldMk cId="2460199759" sldId="299"/>
            <ac:spMk id="19" creationId="{BBD1CAC7-CC03-AAFB-2FB3-4E83CAC42FD9}"/>
          </ac:spMkLst>
        </pc:spChg>
        <pc:spChg chg="mod">
          <ac:chgData name="劉　冠廷" userId="157cb8b2-10c8-4c98-be2a-24a6fef27960" providerId="ADAL" clId="{6622E921-AE26-46C1-AE4E-15D7C32E5AB6}" dt="2022-06-24T13:43:32.336" v="9041" actId="1076"/>
          <ac:spMkLst>
            <pc:docMk/>
            <pc:sldMk cId="2460199759" sldId="299"/>
            <ac:spMk id="47" creationId="{43971130-A1CE-BCE0-A9AB-B2944DF46088}"/>
          </ac:spMkLst>
        </pc:spChg>
        <pc:spChg chg="mod">
          <ac:chgData name="劉　冠廷" userId="157cb8b2-10c8-4c98-be2a-24a6fef27960" providerId="ADAL" clId="{6622E921-AE26-46C1-AE4E-15D7C32E5AB6}" dt="2022-06-24T13:38:28.436" v="9000"/>
          <ac:spMkLst>
            <pc:docMk/>
            <pc:sldMk cId="2460199759" sldId="299"/>
            <ac:spMk id="48" creationId="{D46887B6-AD31-BE44-0CCA-44B8D14327B7}"/>
          </ac:spMkLst>
        </pc:spChg>
        <pc:spChg chg="mod">
          <ac:chgData name="劉　冠廷" userId="157cb8b2-10c8-4c98-be2a-24a6fef27960" providerId="ADAL" clId="{6622E921-AE26-46C1-AE4E-15D7C32E5AB6}" dt="2022-06-24T13:38:28.436" v="9000"/>
          <ac:spMkLst>
            <pc:docMk/>
            <pc:sldMk cId="2460199759" sldId="299"/>
            <ac:spMk id="49" creationId="{05533588-693E-B4CE-AE5F-54D3D70AADB6}"/>
          </ac:spMkLst>
        </pc:spChg>
        <pc:spChg chg="add mod">
          <ac:chgData name="劉　冠廷" userId="157cb8b2-10c8-4c98-be2a-24a6fef27960" providerId="ADAL" clId="{6622E921-AE26-46C1-AE4E-15D7C32E5AB6}" dt="2022-06-24T13:43:35.819" v="9042" actId="164"/>
          <ac:spMkLst>
            <pc:docMk/>
            <pc:sldMk cId="2460199759" sldId="299"/>
            <ac:spMk id="50" creationId="{6D8BA37B-B5EE-29FE-E7A3-CA940054ED48}"/>
          </ac:spMkLst>
        </pc:spChg>
        <pc:spChg chg="mod">
          <ac:chgData name="劉　冠廷" userId="157cb8b2-10c8-4c98-be2a-24a6fef27960" providerId="ADAL" clId="{6622E921-AE26-46C1-AE4E-15D7C32E5AB6}" dt="2022-06-23T01:35:06.112" v="8839" actId="20577"/>
          <ac:spMkLst>
            <pc:docMk/>
            <pc:sldMk cId="2460199759" sldId="299"/>
            <ac:spMk id="110" creationId="{00000000-0000-0000-0000-000000000000}"/>
          </ac:spMkLst>
        </pc:spChg>
        <pc:spChg chg="mod">
          <ac:chgData name="劉　冠廷" userId="157cb8b2-10c8-4c98-be2a-24a6fef27960" providerId="ADAL" clId="{6622E921-AE26-46C1-AE4E-15D7C32E5AB6}" dt="2022-06-26T11:45:50.868" v="10500" actId="20577"/>
          <ac:spMkLst>
            <pc:docMk/>
            <pc:sldMk cId="2460199759" sldId="299"/>
            <ac:spMk id="111" creationId="{00000000-0000-0000-0000-000000000000}"/>
          </ac:spMkLst>
        </pc:spChg>
        <pc:grpChg chg="mod">
          <ac:chgData name="劉　冠廷" userId="157cb8b2-10c8-4c98-be2a-24a6fef27960" providerId="ADAL" clId="{6622E921-AE26-46C1-AE4E-15D7C32E5AB6}" dt="2022-06-24T13:44:38.375" v="9063" actId="14100"/>
          <ac:grpSpMkLst>
            <pc:docMk/>
            <pc:sldMk cId="2460199759" sldId="299"/>
            <ac:grpSpMk id="10" creationId="{5ACC5C0B-49E0-3459-9161-2591228F0573}"/>
          </ac:grpSpMkLst>
        </pc:grpChg>
        <pc:grpChg chg="del">
          <ac:chgData name="劉　冠廷" userId="157cb8b2-10c8-4c98-be2a-24a6fef27960" providerId="ADAL" clId="{6622E921-AE26-46C1-AE4E-15D7C32E5AB6}" dt="2022-06-23T01:36:10.983" v="8844" actId="478"/>
          <ac:grpSpMkLst>
            <pc:docMk/>
            <pc:sldMk cId="2460199759" sldId="299"/>
            <ac:grpSpMk id="11" creationId="{AB8464BD-BD07-66FB-4284-2F662E046089}"/>
          </ac:grpSpMkLst>
        </pc:grpChg>
        <pc:grpChg chg="del">
          <ac:chgData name="劉　冠廷" userId="157cb8b2-10c8-4c98-be2a-24a6fef27960" providerId="ADAL" clId="{6622E921-AE26-46C1-AE4E-15D7C32E5AB6}" dt="2022-06-23T01:36:17.084" v="8846" actId="478"/>
          <ac:grpSpMkLst>
            <pc:docMk/>
            <pc:sldMk cId="2460199759" sldId="299"/>
            <ac:grpSpMk id="21" creationId="{1C779E7C-9A14-D598-A0C9-C26AC492860E}"/>
          </ac:grpSpMkLst>
        </pc:grpChg>
        <pc:grpChg chg="del">
          <ac:chgData name="劉　冠廷" userId="157cb8b2-10c8-4c98-be2a-24a6fef27960" providerId="ADAL" clId="{6622E921-AE26-46C1-AE4E-15D7C32E5AB6}" dt="2022-06-23T01:36:18.720" v="8848" actId="478"/>
          <ac:grpSpMkLst>
            <pc:docMk/>
            <pc:sldMk cId="2460199759" sldId="299"/>
            <ac:grpSpMk id="22" creationId="{6A91FF7A-9FDE-C84F-6EBC-DA0755504890}"/>
          </ac:grpSpMkLst>
        </pc:grpChg>
        <pc:grpChg chg="del">
          <ac:chgData name="劉　冠廷" userId="157cb8b2-10c8-4c98-be2a-24a6fef27960" providerId="ADAL" clId="{6622E921-AE26-46C1-AE4E-15D7C32E5AB6}" dt="2022-06-23T01:36:17.783" v="8847" actId="478"/>
          <ac:grpSpMkLst>
            <pc:docMk/>
            <pc:sldMk cId="2460199759" sldId="299"/>
            <ac:grpSpMk id="25" creationId="{E88A806F-4DFD-2909-2DAB-65F986E1C7CB}"/>
          </ac:grpSpMkLst>
        </pc:grpChg>
        <pc:grpChg chg="add mod">
          <ac:chgData name="劉　冠廷" userId="157cb8b2-10c8-4c98-be2a-24a6fef27960" providerId="ADAL" clId="{6622E921-AE26-46C1-AE4E-15D7C32E5AB6}" dt="2022-06-24T13:44:46.487" v="9065" actId="14100"/>
          <ac:grpSpMkLst>
            <pc:docMk/>
            <pc:sldMk cId="2460199759" sldId="299"/>
            <ac:grpSpMk id="44" creationId="{77EB4B12-977A-3D24-6E89-A11451A9AD43}"/>
          </ac:grpSpMkLst>
        </pc:grpChg>
        <pc:grpChg chg="add mod">
          <ac:chgData name="劉　冠廷" userId="157cb8b2-10c8-4c98-be2a-24a6fef27960" providerId="ADAL" clId="{6622E921-AE26-46C1-AE4E-15D7C32E5AB6}" dt="2022-06-24T13:43:35.819" v="9042" actId="164"/>
          <ac:grpSpMkLst>
            <pc:docMk/>
            <pc:sldMk cId="2460199759" sldId="299"/>
            <ac:grpSpMk id="45" creationId="{CBAC8ED6-8F30-F576-5CF8-91490CBE944F}"/>
          </ac:grpSpMkLst>
        </pc:grpChg>
        <pc:grpChg chg="mod">
          <ac:chgData name="劉　冠廷" userId="157cb8b2-10c8-4c98-be2a-24a6fef27960" providerId="ADAL" clId="{6622E921-AE26-46C1-AE4E-15D7C32E5AB6}" dt="2022-06-24T13:38:28.436" v="9000"/>
          <ac:grpSpMkLst>
            <pc:docMk/>
            <pc:sldMk cId="2460199759" sldId="299"/>
            <ac:grpSpMk id="46" creationId="{159D441B-2DC3-6A98-CEBD-8DF714C6532F}"/>
          </ac:grpSpMkLst>
        </pc:grpChg>
        <pc:picChg chg="del mod">
          <ac:chgData name="劉　冠廷" userId="157cb8b2-10c8-4c98-be2a-24a6fef27960" providerId="ADAL" clId="{6622E921-AE26-46C1-AE4E-15D7C32E5AB6}" dt="2022-06-24T13:12:32.175" v="8945" actId="478"/>
          <ac:picMkLst>
            <pc:docMk/>
            <pc:sldMk cId="2460199759" sldId="299"/>
            <ac:picMk id="9" creationId="{4859A1A4-3B1A-8BE6-22DE-C4023F1FF771}"/>
          </ac:picMkLst>
        </pc:picChg>
        <pc:picChg chg="del mod">
          <ac:chgData name="劉　冠廷" userId="157cb8b2-10c8-4c98-be2a-24a6fef27960" providerId="ADAL" clId="{6622E921-AE26-46C1-AE4E-15D7C32E5AB6}" dt="2022-06-24T13:03:53.770" v="8927" actId="478"/>
          <ac:picMkLst>
            <pc:docMk/>
            <pc:sldMk cId="2460199759" sldId="299"/>
            <ac:picMk id="17" creationId="{4796A1FE-BEA2-C381-8735-33D87DA71847}"/>
          </ac:picMkLst>
        </pc:picChg>
        <pc:picChg chg="add del mod">
          <ac:chgData name="劉　冠廷" userId="157cb8b2-10c8-4c98-be2a-24a6fef27960" providerId="ADAL" clId="{6622E921-AE26-46C1-AE4E-15D7C32E5AB6}" dt="2022-06-24T13:04:31.903" v="8936" actId="478"/>
          <ac:picMkLst>
            <pc:docMk/>
            <pc:sldMk cId="2460199759" sldId="299"/>
            <ac:picMk id="28" creationId="{14149072-F2B5-0078-CB9A-A8D222E3B312}"/>
          </ac:picMkLst>
        </pc:picChg>
        <pc:picChg chg="add del mod">
          <ac:chgData name="劉　冠廷" userId="157cb8b2-10c8-4c98-be2a-24a6fef27960" providerId="ADAL" clId="{6622E921-AE26-46C1-AE4E-15D7C32E5AB6}" dt="2022-06-24T13:12:36.926" v="8950" actId="478"/>
          <ac:picMkLst>
            <pc:docMk/>
            <pc:sldMk cId="2460199759" sldId="299"/>
            <ac:picMk id="30" creationId="{64C89430-19C6-6021-900A-492ABA385B1D}"/>
          </ac:picMkLst>
        </pc:picChg>
        <pc:picChg chg="add del mod">
          <ac:chgData name="劉　冠廷" userId="157cb8b2-10c8-4c98-be2a-24a6fef27960" providerId="ADAL" clId="{6622E921-AE26-46C1-AE4E-15D7C32E5AB6}" dt="2022-06-24T13:35:26.689" v="8969" actId="478"/>
          <ac:picMkLst>
            <pc:docMk/>
            <pc:sldMk cId="2460199759" sldId="299"/>
            <ac:picMk id="32" creationId="{240ED856-5289-CC24-9C73-78ED09C32AE7}"/>
          </ac:picMkLst>
        </pc:picChg>
        <pc:picChg chg="add del mod">
          <ac:chgData name="劉　冠廷" userId="157cb8b2-10c8-4c98-be2a-24a6fef27960" providerId="ADAL" clId="{6622E921-AE26-46C1-AE4E-15D7C32E5AB6}" dt="2022-06-24T13:13:23.217" v="8955" actId="478"/>
          <ac:picMkLst>
            <pc:docMk/>
            <pc:sldMk cId="2460199759" sldId="299"/>
            <ac:picMk id="34" creationId="{85A86C46-B982-9A0D-2733-77B43D1D982B}"/>
          </ac:picMkLst>
        </pc:picChg>
        <pc:picChg chg="add del mod">
          <ac:chgData name="劉　冠廷" userId="157cb8b2-10c8-4c98-be2a-24a6fef27960" providerId="ADAL" clId="{6622E921-AE26-46C1-AE4E-15D7C32E5AB6}" dt="2022-06-24T13:35:25.282" v="8968" actId="478"/>
          <ac:picMkLst>
            <pc:docMk/>
            <pc:sldMk cId="2460199759" sldId="299"/>
            <ac:picMk id="36" creationId="{1DBEF676-38E3-0DDD-367A-722250506063}"/>
          </ac:picMkLst>
        </pc:picChg>
        <pc:picChg chg="add del mod">
          <ac:chgData name="劉　冠廷" userId="157cb8b2-10c8-4c98-be2a-24a6fef27960" providerId="ADAL" clId="{6622E921-AE26-46C1-AE4E-15D7C32E5AB6}" dt="2022-06-24T13:35:44.749" v="8981" actId="478"/>
          <ac:picMkLst>
            <pc:docMk/>
            <pc:sldMk cId="2460199759" sldId="299"/>
            <ac:picMk id="38" creationId="{913665FA-D954-7573-F4C6-AF37237B6C13}"/>
          </ac:picMkLst>
        </pc:picChg>
        <pc:picChg chg="add mod">
          <ac:chgData name="劉　冠廷" userId="157cb8b2-10c8-4c98-be2a-24a6fef27960" providerId="ADAL" clId="{6622E921-AE26-46C1-AE4E-15D7C32E5AB6}" dt="2022-06-24T13:45:05.919" v="9069" actId="1076"/>
          <ac:picMkLst>
            <pc:docMk/>
            <pc:sldMk cId="2460199759" sldId="299"/>
            <ac:picMk id="40" creationId="{8CFC29B7-0F7D-D07D-669E-D7B1E6C9F492}"/>
          </ac:picMkLst>
        </pc:picChg>
        <pc:picChg chg="add mod">
          <ac:chgData name="劉　冠廷" userId="157cb8b2-10c8-4c98-be2a-24a6fef27960" providerId="ADAL" clId="{6622E921-AE26-46C1-AE4E-15D7C32E5AB6}" dt="2022-06-24T13:45:07.463" v="9070" actId="1076"/>
          <ac:picMkLst>
            <pc:docMk/>
            <pc:sldMk cId="2460199759" sldId="299"/>
            <ac:picMk id="42" creationId="{FF49AD9B-84C7-48BA-E21B-8A4459F8C92C}"/>
          </ac:picMkLst>
        </pc:picChg>
        <pc:picChg chg="add mod">
          <ac:chgData name="劉　冠廷" userId="157cb8b2-10c8-4c98-be2a-24a6fef27960" providerId="ADAL" clId="{6622E921-AE26-46C1-AE4E-15D7C32E5AB6}" dt="2022-06-24T13:44:48.534" v="9066" actId="1076"/>
          <ac:picMkLst>
            <pc:docMk/>
            <pc:sldMk cId="2460199759" sldId="299"/>
            <ac:picMk id="43" creationId="{CD4F9F77-2540-824D-9895-4221FD1132AB}"/>
          </ac:picMkLst>
        </pc:picChg>
      </pc:sldChg>
      <pc:sldChg chg="add del">
        <pc:chgData name="劉　冠廷" userId="157cb8b2-10c8-4c98-be2a-24a6fef27960" providerId="ADAL" clId="{6622E921-AE26-46C1-AE4E-15D7C32E5AB6}" dt="2022-06-24T14:07:57.630" v="9653" actId="2696"/>
        <pc:sldMkLst>
          <pc:docMk/>
          <pc:sldMk cId="3008548597" sldId="300"/>
        </pc:sldMkLst>
      </pc:sldChg>
      <pc:sldChg chg="addSp delSp modSp add mod">
        <pc:chgData name="劉　冠廷" userId="157cb8b2-10c8-4c98-be2a-24a6fef27960" providerId="ADAL" clId="{6622E921-AE26-46C1-AE4E-15D7C32E5AB6}" dt="2022-06-26T11:58:46.888" v="10510" actId="14100"/>
        <pc:sldMkLst>
          <pc:docMk/>
          <pc:sldMk cId="3083290222" sldId="301"/>
        </pc:sldMkLst>
        <pc:spChg chg="mod">
          <ac:chgData name="劉　冠廷" userId="157cb8b2-10c8-4c98-be2a-24a6fef27960" providerId="ADAL" clId="{6622E921-AE26-46C1-AE4E-15D7C32E5AB6}" dt="2022-06-26T11:58:40.008" v="10506" actId="20577"/>
          <ac:spMkLst>
            <pc:docMk/>
            <pc:sldMk cId="3083290222" sldId="301"/>
            <ac:spMk id="4" creationId="{49F70D5E-9B45-EAAE-2F55-7DF164016490}"/>
          </ac:spMkLst>
        </pc:spChg>
        <pc:spChg chg="mod">
          <ac:chgData name="劉　冠廷" userId="157cb8b2-10c8-4c98-be2a-24a6fef27960" providerId="ADAL" clId="{6622E921-AE26-46C1-AE4E-15D7C32E5AB6}" dt="2022-06-26T11:58:40.008" v="10506" actId="20577"/>
          <ac:spMkLst>
            <pc:docMk/>
            <pc:sldMk cId="3083290222" sldId="301"/>
            <ac:spMk id="6" creationId="{E709673C-02A3-3250-17B6-43631D7F63D2}"/>
          </ac:spMkLst>
        </pc:spChg>
        <pc:spChg chg="mod">
          <ac:chgData name="劉　冠廷" userId="157cb8b2-10c8-4c98-be2a-24a6fef27960" providerId="ADAL" clId="{6622E921-AE26-46C1-AE4E-15D7C32E5AB6}" dt="2022-06-24T13:52:38.960" v="9176" actId="20577"/>
          <ac:spMkLst>
            <pc:docMk/>
            <pc:sldMk cId="3083290222" sldId="301"/>
            <ac:spMk id="19" creationId="{BBD1CAC7-CC03-AAFB-2FB3-4E83CAC42FD9}"/>
          </ac:spMkLst>
        </pc:spChg>
        <pc:spChg chg="mod">
          <ac:chgData name="劉　冠廷" userId="157cb8b2-10c8-4c98-be2a-24a6fef27960" providerId="ADAL" clId="{6622E921-AE26-46C1-AE4E-15D7C32E5AB6}" dt="2022-06-26T11:58:45.293" v="10509" actId="14100"/>
          <ac:spMkLst>
            <pc:docMk/>
            <pc:sldMk cId="3083290222" sldId="301"/>
            <ac:spMk id="111" creationId="{00000000-0000-0000-0000-000000000000}"/>
          </ac:spMkLst>
        </pc:spChg>
        <pc:grpChg chg="mod">
          <ac:chgData name="劉　冠廷" userId="157cb8b2-10c8-4c98-be2a-24a6fef27960" providerId="ADAL" clId="{6622E921-AE26-46C1-AE4E-15D7C32E5AB6}" dt="2022-06-26T11:58:40.008" v="10506" actId="20577"/>
          <ac:grpSpMkLst>
            <pc:docMk/>
            <pc:sldMk cId="3083290222" sldId="301"/>
            <ac:grpSpMk id="7" creationId="{0D67423B-6491-6D91-88ED-375EE86585DF}"/>
          </ac:grpSpMkLst>
        </pc:grpChg>
        <pc:grpChg chg="mod">
          <ac:chgData name="劉　冠廷" userId="157cb8b2-10c8-4c98-be2a-24a6fef27960" providerId="ADAL" clId="{6622E921-AE26-46C1-AE4E-15D7C32E5AB6}" dt="2022-06-26T11:58:46.888" v="10510" actId="14100"/>
          <ac:grpSpMkLst>
            <pc:docMk/>
            <pc:sldMk cId="3083290222" sldId="301"/>
            <ac:grpSpMk id="10" creationId="{5ACC5C0B-49E0-3459-9161-2591228F0573}"/>
          </ac:grpSpMkLst>
        </pc:grpChg>
        <pc:picChg chg="del">
          <ac:chgData name="劉　冠廷" userId="157cb8b2-10c8-4c98-be2a-24a6fef27960" providerId="ADAL" clId="{6622E921-AE26-46C1-AE4E-15D7C32E5AB6}" dt="2022-06-24T13:52:42.164" v="9177" actId="478"/>
          <ac:picMkLst>
            <pc:docMk/>
            <pc:sldMk cId="3083290222" sldId="301"/>
            <ac:picMk id="5" creationId="{023C8121-8960-0599-7C41-6307C48CE66B}"/>
          </ac:picMkLst>
        </pc:picChg>
        <pc:picChg chg="add mod">
          <ac:chgData name="劉　冠廷" userId="157cb8b2-10c8-4c98-be2a-24a6fef27960" providerId="ADAL" clId="{6622E921-AE26-46C1-AE4E-15D7C32E5AB6}" dt="2022-06-24T13:58:34.601" v="9365" actId="1076"/>
          <ac:picMkLst>
            <pc:docMk/>
            <pc:sldMk cId="3083290222" sldId="301"/>
            <ac:picMk id="8" creationId="{347E0739-0E72-CF86-DAE3-347C9E047CF6}"/>
          </ac:picMkLst>
        </pc:picChg>
        <pc:picChg chg="add mod">
          <ac:chgData name="劉　冠廷" userId="157cb8b2-10c8-4c98-be2a-24a6fef27960" providerId="ADAL" clId="{6622E921-AE26-46C1-AE4E-15D7C32E5AB6}" dt="2022-06-24T14:06:19.963" v="9652" actId="1076"/>
          <ac:picMkLst>
            <pc:docMk/>
            <pc:sldMk cId="3083290222" sldId="301"/>
            <ac:picMk id="11" creationId="{C612D15C-1B24-BBB3-DF78-9E79BA119C17}"/>
          </ac:picMkLst>
        </pc:picChg>
        <pc:picChg chg="del">
          <ac:chgData name="劉　冠廷" userId="157cb8b2-10c8-4c98-be2a-24a6fef27960" providerId="ADAL" clId="{6622E921-AE26-46C1-AE4E-15D7C32E5AB6}" dt="2022-06-24T13:52:43.632" v="9178" actId="478"/>
          <ac:picMkLst>
            <pc:docMk/>
            <pc:sldMk cId="3083290222" sldId="301"/>
            <ac:picMk id="12" creationId="{4E122E69-A677-3E4D-0E66-4D8C538191EE}"/>
          </ac:picMkLst>
        </pc:picChg>
      </pc:sldChg>
    </pc:docChg>
  </pc:docChgLst>
  <pc:docChgLst>
    <pc:chgData name="劉　冠廷" userId="157cb8b2-10c8-4c98-be2a-24a6fef27960" providerId="ADAL" clId="{59108443-8E37-4F1D-AF2D-A269209DC4F4}"/>
    <pc:docChg chg="undo custSel modSld">
      <pc:chgData name="劉　冠廷" userId="157cb8b2-10c8-4c98-be2a-24a6fef27960" providerId="ADAL" clId="{59108443-8E37-4F1D-AF2D-A269209DC4F4}" dt="2022-11-29T04:12:25" v="2147" actId="20577"/>
      <pc:docMkLst>
        <pc:docMk/>
      </pc:docMkLst>
      <pc:sldChg chg="modSp mod">
        <pc:chgData name="劉　冠廷" userId="157cb8b2-10c8-4c98-be2a-24a6fef27960" providerId="ADAL" clId="{59108443-8E37-4F1D-AF2D-A269209DC4F4}" dt="2022-11-29T04:01:04.167" v="1944" actId="20577"/>
        <pc:sldMkLst>
          <pc:docMk/>
          <pc:sldMk cId="2454897697" sldId="294"/>
        </pc:sldMkLst>
        <pc:spChg chg="mod">
          <ac:chgData name="劉　冠廷" userId="157cb8b2-10c8-4c98-be2a-24a6fef27960" providerId="ADAL" clId="{59108443-8E37-4F1D-AF2D-A269209DC4F4}" dt="2022-11-29T04:01:04.167" v="1944" actId="20577"/>
          <ac:spMkLst>
            <pc:docMk/>
            <pc:sldMk cId="2454897697" sldId="294"/>
            <ac:spMk id="23" creationId="{DDF6EDF1-121F-5871-9C7C-07D4E33CF11D}"/>
          </ac:spMkLst>
        </pc:spChg>
      </pc:sldChg>
      <pc:sldChg chg="modSp mod">
        <pc:chgData name="劉　冠廷" userId="157cb8b2-10c8-4c98-be2a-24a6fef27960" providerId="ADAL" clId="{59108443-8E37-4F1D-AF2D-A269209DC4F4}" dt="2022-11-29T03:19:16.226" v="60" actId="20577"/>
        <pc:sldMkLst>
          <pc:docMk/>
          <pc:sldMk cId="379689452" sldId="296"/>
        </pc:sldMkLst>
        <pc:spChg chg="mod">
          <ac:chgData name="劉　冠廷" userId="157cb8b2-10c8-4c98-be2a-24a6fef27960" providerId="ADAL" clId="{59108443-8E37-4F1D-AF2D-A269209DC4F4}" dt="2022-11-29T03:19:16.226" v="60" actId="20577"/>
          <ac:spMkLst>
            <pc:docMk/>
            <pc:sldMk cId="379689452" sldId="296"/>
            <ac:spMk id="7" creationId="{72F4F1B8-C881-8E21-AF84-508DA83AA33A}"/>
          </ac:spMkLst>
        </pc:spChg>
      </pc:sldChg>
      <pc:sldChg chg="modSp mod">
        <pc:chgData name="劉　冠廷" userId="157cb8b2-10c8-4c98-be2a-24a6fef27960" providerId="ADAL" clId="{59108443-8E37-4F1D-AF2D-A269209DC4F4}" dt="2022-11-29T04:12:25" v="2147" actId="20577"/>
        <pc:sldMkLst>
          <pc:docMk/>
          <pc:sldMk cId="1843140859" sldId="304"/>
        </pc:sldMkLst>
        <pc:spChg chg="mod">
          <ac:chgData name="劉　冠廷" userId="157cb8b2-10c8-4c98-be2a-24a6fef27960" providerId="ADAL" clId="{59108443-8E37-4F1D-AF2D-A269209DC4F4}" dt="2022-11-29T04:12:25" v="2147" actId="20577"/>
          <ac:spMkLst>
            <pc:docMk/>
            <pc:sldMk cId="1843140859" sldId="304"/>
            <ac:spMk id="7" creationId="{72F4F1B8-C881-8E21-AF84-508DA83AA33A}"/>
          </ac:spMkLst>
        </pc:spChg>
      </pc:sldChg>
      <pc:sldChg chg="modSp mod">
        <pc:chgData name="劉　冠廷" userId="157cb8b2-10c8-4c98-be2a-24a6fef27960" providerId="ADAL" clId="{59108443-8E37-4F1D-AF2D-A269209DC4F4}" dt="2022-11-29T03:45:16.993" v="1775" actId="20577"/>
        <pc:sldMkLst>
          <pc:docMk/>
          <pc:sldMk cId="2963389307" sldId="307"/>
        </pc:sldMkLst>
        <pc:spChg chg="mod">
          <ac:chgData name="劉　冠廷" userId="157cb8b2-10c8-4c98-be2a-24a6fef27960" providerId="ADAL" clId="{59108443-8E37-4F1D-AF2D-A269209DC4F4}" dt="2022-11-29T03:45:16.993" v="1775" actId="20577"/>
          <ac:spMkLst>
            <pc:docMk/>
            <pc:sldMk cId="2963389307" sldId="307"/>
            <ac:spMk id="7" creationId="{72F4F1B8-C881-8E21-AF84-508DA83AA33A}"/>
          </ac:spMkLst>
        </pc:spChg>
      </pc:sldChg>
    </pc:docChg>
  </pc:docChgLst>
  <pc:docChgLst>
    <pc:chgData name="劉　冠廷" userId="157cb8b2-10c8-4c98-be2a-24a6fef27960" providerId="ADAL" clId="{BCFA4874-CF30-4070-90AC-0B3F45796603}"/>
    <pc:docChg chg="undo custSel addSld delSld modSld">
      <pc:chgData name="劉　冠廷" userId="157cb8b2-10c8-4c98-be2a-24a6fef27960" providerId="ADAL" clId="{BCFA4874-CF30-4070-90AC-0B3F45796603}" dt="2022-06-29T08:42:17.769" v="2547" actId="20577"/>
      <pc:docMkLst>
        <pc:docMk/>
      </pc:docMkLst>
      <pc:sldChg chg="del">
        <pc:chgData name="劉　冠廷" userId="157cb8b2-10c8-4c98-be2a-24a6fef27960" providerId="ADAL" clId="{BCFA4874-CF30-4070-90AC-0B3F45796603}" dt="2022-06-27T10:21:51.040" v="0" actId="2696"/>
        <pc:sldMkLst>
          <pc:docMk/>
          <pc:sldMk cId="4032392650" sldId="288"/>
        </pc:sldMkLst>
      </pc:sldChg>
      <pc:sldChg chg="addSp delSp modSp mod">
        <pc:chgData name="劉　冠廷" userId="157cb8b2-10c8-4c98-be2a-24a6fef27960" providerId="ADAL" clId="{BCFA4874-CF30-4070-90AC-0B3F45796603}" dt="2022-06-29T08:27:35.434" v="2325" actId="20577"/>
        <pc:sldMkLst>
          <pc:docMk/>
          <pc:sldMk cId="3602405841" sldId="289"/>
        </pc:sldMkLst>
        <pc:spChg chg="add mod">
          <ac:chgData name="劉　冠廷" userId="157cb8b2-10c8-4c98-be2a-24a6fef27960" providerId="ADAL" clId="{BCFA4874-CF30-4070-90AC-0B3F45796603}" dt="2022-06-29T08:27:35.434" v="2325" actId="20577"/>
          <ac:spMkLst>
            <pc:docMk/>
            <pc:sldMk cId="3602405841" sldId="289"/>
            <ac:spMk id="3" creationId="{87F8A24B-2E57-E079-E238-AD34584D095A}"/>
          </ac:spMkLst>
        </pc:spChg>
        <pc:spChg chg="add del mod">
          <ac:chgData name="劉　冠廷" userId="157cb8b2-10c8-4c98-be2a-24a6fef27960" providerId="ADAL" clId="{BCFA4874-CF30-4070-90AC-0B3F45796603}" dt="2022-06-29T02:01:34.471" v="1642" actId="767"/>
          <ac:spMkLst>
            <pc:docMk/>
            <pc:sldMk cId="3602405841" sldId="289"/>
            <ac:spMk id="13" creationId="{2EFDBE65-13F8-4417-1653-88534127B7B0}"/>
          </ac:spMkLst>
        </pc:spChg>
        <pc:picChg chg="del mod">
          <ac:chgData name="劉　冠廷" userId="157cb8b2-10c8-4c98-be2a-24a6fef27960" providerId="ADAL" clId="{BCFA4874-CF30-4070-90AC-0B3F45796603}" dt="2022-06-29T00:55:26.322" v="1267" actId="478"/>
          <ac:picMkLst>
            <pc:docMk/>
            <pc:sldMk cId="3602405841" sldId="289"/>
            <ac:picMk id="5" creationId="{65BBF683-5A4C-D25A-4BBB-1FC5FD7665E9}"/>
          </ac:picMkLst>
        </pc:picChg>
        <pc:picChg chg="add del mod">
          <ac:chgData name="劉　冠廷" userId="157cb8b2-10c8-4c98-be2a-24a6fef27960" providerId="ADAL" clId="{BCFA4874-CF30-4070-90AC-0B3F45796603}" dt="2022-06-29T01:02:27.381" v="1287" actId="478"/>
          <ac:picMkLst>
            <pc:docMk/>
            <pc:sldMk cId="3602405841" sldId="289"/>
            <ac:picMk id="6" creationId="{AE7B9885-43DB-B89E-3B19-F3695257AAFD}"/>
          </ac:picMkLst>
        </pc:picChg>
        <pc:picChg chg="add mod">
          <ac:chgData name="劉　冠廷" userId="157cb8b2-10c8-4c98-be2a-24a6fef27960" providerId="ADAL" clId="{BCFA4874-CF30-4070-90AC-0B3F45796603}" dt="2022-06-29T02:01:10.705" v="1639" actId="1076"/>
          <ac:picMkLst>
            <pc:docMk/>
            <pc:sldMk cId="3602405841" sldId="289"/>
            <ac:picMk id="8" creationId="{4277D786-F113-3B4C-5D59-390B9A615C1B}"/>
          </ac:picMkLst>
        </pc:picChg>
        <pc:picChg chg="del mod">
          <ac:chgData name="劉　冠廷" userId="157cb8b2-10c8-4c98-be2a-24a6fef27960" providerId="ADAL" clId="{BCFA4874-CF30-4070-90AC-0B3F45796603}" dt="2022-06-29T00:56:44.890" v="1279" actId="478"/>
          <ac:picMkLst>
            <pc:docMk/>
            <pc:sldMk cId="3602405841" sldId="289"/>
            <ac:picMk id="9" creationId="{6A507045-551A-FD89-ADC7-73067464F41C}"/>
          </ac:picMkLst>
        </pc:picChg>
        <pc:picChg chg="mod">
          <ac:chgData name="劉　冠廷" userId="157cb8b2-10c8-4c98-be2a-24a6fef27960" providerId="ADAL" clId="{BCFA4874-CF30-4070-90AC-0B3F45796603}" dt="2022-06-29T02:01:09.391" v="1638" actId="1076"/>
          <ac:picMkLst>
            <pc:docMk/>
            <pc:sldMk cId="3602405841" sldId="289"/>
            <ac:picMk id="10" creationId="{9183E3D0-BD1D-7715-6187-314236600D30}"/>
          </ac:picMkLst>
        </pc:picChg>
        <pc:picChg chg="add mod">
          <ac:chgData name="劉　冠廷" userId="157cb8b2-10c8-4c98-be2a-24a6fef27960" providerId="ADAL" clId="{BCFA4874-CF30-4070-90AC-0B3F45796603}" dt="2022-06-29T02:01:17.196" v="1640" actId="1076"/>
          <ac:picMkLst>
            <pc:docMk/>
            <pc:sldMk cId="3602405841" sldId="289"/>
            <ac:picMk id="12" creationId="{6E5EEF75-F5AB-4154-244D-460D50A4FE31}"/>
          </ac:picMkLst>
        </pc:picChg>
        <pc:cxnChg chg="add mod">
          <ac:chgData name="劉　冠廷" userId="157cb8b2-10c8-4c98-be2a-24a6fef27960" providerId="ADAL" clId="{BCFA4874-CF30-4070-90AC-0B3F45796603}" dt="2022-06-29T08:27:28.959" v="2323" actId="1076"/>
          <ac:cxnSpMkLst>
            <pc:docMk/>
            <pc:sldMk cId="3602405841" sldId="289"/>
            <ac:cxnSpMk id="15" creationId="{1BB0345A-3CED-B0DC-8212-06E3AAA554D2}"/>
          </ac:cxnSpMkLst>
        </pc:cxnChg>
        <pc:cxnChg chg="add mod">
          <ac:chgData name="劉　冠廷" userId="157cb8b2-10c8-4c98-be2a-24a6fef27960" providerId="ADAL" clId="{BCFA4874-CF30-4070-90AC-0B3F45796603}" dt="2022-06-29T08:27:31.427" v="2324" actId="1076"/>
          <ac:cxnSpMkLst>
            <pc:docMk/>
            <pc:sldMk cId="3602405841" sldId="289"/>
            <ac:cxnSpMk id="18" creationId="{B1208304-286D-B764-4342-A2054AA9D9AA}"/>
          </ac:cxnSpMkLst>
        </pc:cxnChg>
      </pc:sldChg>
      <pc:sldChg chg="mod modShow">
        <pc:chgData name="劉　冠廷" userId="157cb8b2-10c8-4c98-be2a-24a6fef27960" providerId="ADAL" clId="{BCFA4874-CF30-4070-90AC-0B3F45796603}" dt="2022-06-28T04:44:50.570" v="1148" actId="729"/>
        <pc:sldMkLst>
          <pc:docMk/>
          <pc:sldMk cId="1428105522" sldId="290"/>
        </pc:sldMkLst>
      </pc:sldChg>
      <pc:sldChg chg="addSp delSp modSp mod modAnim">
        <pc:chgData name="劉　冠廷" userId="157cb8b2-10c8-4c98-be2a-24a6fef27960" providerId="ADAL" clId="{BCFA4874-CF30-4070-90AC-0B3F45796603}" dt="2022-06-29T08:13:04.211" v="1762" actId="14100"/>
        <pc:sldMkLst>
          <pc:docMk/>
          <pc:sldMk cId="2807844247" sldId="291"/>
        </pc:sldMkLst>
        <pc:spChg chg="mod">
          <ac:chgData name="劉　冠廷" userId="157cb8b2-10c8-4c98-be2a-24a6fef27960" providerId="ADAL" clId="{BCFA4874-CF30-4070-90AC-0B3F45796603}" dt="2022-06-27T10:22:20.788" v="4" actId="14100"/>
          <ac:spMkLst>
            <pc:docMk/>
            <pc:sldMk cId="2807844247" sldId="291"/>
            <ac:spMk id="7" creationId="{1FC52DE2-6D5A-8515-4130-22A8F45ADB4F}"/>
          </ac:spMkLst>
        </pc:spChg>
        <pc:spChg chg="add del mod topLvl">
          <ac:chgData name="劉　冠廷" userId="157cb8b2-10c8-4c98-be2a-24a6fef27960" providerId="ADAL" clId="{BCFA4874-CF30-4070-90AC-0B3F45796603}" dt="2022-06-27T12:07:34.174" v="518" actId="478"/>
          <ac:spMkLst>
            <pc:docMk/>
            <pc:sldMk cId="2807844247" sldId="291"/>
            <ac:spMk id="10" creationId="{B762CAB6-DA24-5CE1-A3CF-7F524CB7F5BF}"/>
          </ac:spMkLst>
        </pc:spChg>
        <pc:spChg chg="mod">
          <ac:chgData name="劉　冠廷" userId="157cb8b2-10c8-4c98-be2a-24a6fef27960" providerId="ADAL" clId="{BCFA4874-CF30-4070-90AC-0B3F45796603}" dt="2022-06-29T07:41:13.553" v="1738" actId="20577"/>
          <ac:spMkLst>
            <pc:docMk/>
            <pc:sldMk cId="2807844247" sldId="291"/>
            <ac:spMk id="13" creationId="{0C8143CF-D936-266F-A11A-73C537E1A255}"/>
          </ac:spMkLst>
        </pc:spChg>
        <pc:spChg chg="add mod">
          <ac:chgData name="劉　冠廷" userId="157cb8b2-10c8-4c98-be2a-24a6fef27960" providerId="ADAL" clId="{BCFA4874-CF30-4070-90AC-0B3F45796603}" dt="2022-06-29T07:41:05.188" v="1732" actId="20577"/>
          <ac:spMkLst>
            <pc:docMk/>
            <pc:sldMk cId="2807844247" sldId="291"/>
            <ac:spMk id="17" creationId="{40770472-D5B2-0377-5CAD-66037B8743CE}"/>
          </ac:spMkLst>
        </pc:spChg>
        <pc:grpChg chg="add del mod">
          <ac:chgData name="劉　冠廷" userId="157cb8b2-10c8-4c98-be2a-24a6fef27960" providerId="ADAL" clId="{BCFA4874-CF30-4070-90AC-0B3F45796603}" dt="2022-06-27T12:07:34.174" v="518" actId="478"/>
          <ac:grpSpMkLst>
            <pc:docMk/>
            <pc:sldMk cId="2807844247" sldId="291"/>
            <ac:grpSpMk id="3" creationId="{09E42043-D148-4FDE-4F97-3790E6B7C525}"/>
          </ac:grpSpMkLst>
        </pc:grpChg>
        <pc:grpChg chg="mod topLvl">
          <ac:chgData name="劉　冠廷" userId="157cb8b2-10c8-4c98-be2a-24a6fef27960" providerId="ADAL" clId="{BCFA4874-CF30-4070-90AC-0B3F45796603}" dt="2022-06-29T08:12:28.181" v="1753" actId="14100"/>
          <ac:grpSpMkLst>
            <pc:docMk/>
            <pc:sldMk cId="2807844247" sldId="291"/>
            <ac:grpSpMk id="6" creationId="{5502CCF7-D7AD-7112-4725-02E3AE9D5294}"/>
          </ac:grpSpMkLst>
        </pc:grpChg>
        <pc:picChg chg="add mod">
          <ac:chgData name="劉　冠廷" userId="157cb8b2-10c8-4c98-be2a-24a6fef27960" providerId="ADAL" clId="{BCFA4874-CF30-4070-90AC-0B3F45796603}" dt="2022-06-29T08:13:04.211" v="1762" actId="14100"/>
          <ac:picMkLst>
            <pc:docMk/>
            <pc:sldMk cId="2807844247" sldId="291"/>
            <ac:picMk id="16" creationId="{A1143DB4-003D-5847-DBE4-463995B8AF0F}"/>
          </ac:picMkLst>
        </pc:picChg>
        <pc:picChg chg="mod">
          <ac:chgData name="劉　冠廷" userId="157cb8b2-10c8-4c98-be2a-24a6fef27960" providerId="ADAL" clId="{BCFA4874-CF30-4070-90AC-0B3F45796603}" dt="2022-06-29T08:12:29.487" v="1754" actId="1076"/>
          <ac:picMkLst>
            <pc:docMk/>
            <pc:sldMk cId="2807844247" sldId="291"/>
            <ac:picMk id="18" creationId="{66A2F725-651F-E724-CAEA-A9EEA0FBA67F}"/>
          </ac:picMkLst>
        </pc:picChg>
      </pc:sldChg>
      <pc:sldChg chg="delSp modSp mod delAnim">
        <pc:chgData name="劉　冠廷" userId="157cb8b2-10c8-4c98-be2a-24a6fef27960" providerId="ADAL" clId="{BCFA4874-CF30-4070-90AC-0B3F45796603}" dt="2022-06-29T08:32:21.141" v="2385" actId="1076"/>
        <pc:sldMkLst>
          <pc:docMk/>
          <pc:sldMk cId="3168577595" sldId="292"/>
        </pc:sldMkLst>
        <pc:spChg chg="mod">
          <ac:chgData name="劉　冠廷" userId="157cb8b2-10c8-4c98-be2a-24a6fef27960" providerId="ADAL" clId="{BCFA4874-CF30-4070-90AC-0B3F45796603}" dt="2022-06-27T10:26:48.622" v="40" actId="21"/>
          <ac:spMkLst>
            <pc:docMk/>
            <pc:sldMk cId="3168577595" sldId="292"/>
            <ac:spMk id="16" creationId="{0C7793C7-FEBB-934C-A652-E862F093A0D0}"/>
          </ac:spMkLst>
        </pc:spChg>
        <pc:spChg chg="del mod">
          <ac:chgData name="劉　冠廷" userId="157cb8b2-10c8-4c98-be2a-24a6fef27960" providerId="ADAL" clId="{BCFA4874-CF30-4070-90AC-0B3F45796603}" dt="2022-06-28T04:28:58.287" v="895" actId="478"/>
          <ac:spMkLst>
            <pc:docMk/>
            <pc:sldMk cId="3168577595" sldId="292"/>
            <ac:spMk id="19" creationId="{BBD1CAC7-CC03-AAFB-2FB3-4E83CAC42FD9}"/>
          </ac:spMkLst>
        </pc:spChg>
        <pc:spChg chg="mod">
          <ac:chgData name="劉　冠廷" userId="157cb8b2-10c8-4c98-be2a-24a6fef27960" providerId="ADAL" clId="{BCFA4874-CF30-4070-90AC-0B3F45796603}" dt="2022-06-29T01:46:12.750" v="1626" actId="20577"/>
          <ac:spMkLst>
            <pc:docMk/>
            <pc:sldMk cId="3168577595" sldId="292"/>
            <ac:spMk id="37" creationId="{BD82AA24-A53E-0DEB-3A8D-ADCE52E3A300}"/>
          </ac:spMkLst>
        </pc:spChg>
        <pc:spChg chg="mod">
          <ac:chgData name="劉　冠廷" userId="157cb8b2-10c8-4c98-be2a-24a6fef27960" providerId="ADAL" clId="{BCFA4874-CF30-4070-90AC-0B3F45796603}" dt="2022-06-27T10:27:14.576" v="51" actId="14100"/>
          <ac:spMkLst>
            <pc:docMk/>
            <pc:sldMk cId="3168577595" sldId="292"/>
            <ac:spMk id="41" creationId="{033FEFDD-0A01-5A97-DF70-6CE005AFC6DE}"/>
          </ac:spMkLst>
        </pc:spChg>
        <pc:spChg chg="mod">
          <ac:chgData name="劉　冠廷" userId="157cb8b2-10c8-4c98-be2a-24a6fef27960" providerId="ADAL" clId="{BCFA4874-CF30-4070-90AC-0B3F45796603}" dt="2022-06-29T08:32:21.141" v="2385" actId="1076"/>
          <ac:spMkLst>
            <pc:docMk/>
            <pc:sldMk cId="3168577595" sldId="292"/>
            <ac:spMk id="110" creationId="{00000000-0000-0000-0000-000000000000}"/>
          </ac:spMkLst>
        </pc:spChg>
        <pc:grpChg chg="del">
          <ac:chgData name="劉　冠廷" userId="157cb8b2-10c8-4c98-be2a-24a6fef27960" providerId="ADAL" clId="{BCFA4874-CF30-4070-90AC-0B3F45796603}" dt="2022-06-27T10:27:05.488" v="50" actId="478"/>
          <ac:grpSpMkLst>
            <pc:docMk/>
            <pc:sldMk cId="3168577595" sldId="292"/>
            <ac:grpSpMk id="11" creationId="{AB8464BD-BD07-66FB-4284-2F662E046089}"/>
          </ac:grpSpMkLst>
        </pc:grpChg>
        <pc:grpChg chg="mod">
          <ac:chgData name="劉　冠廷" userId="157cb8b2-10c8-4c98-be2a-24a6fef27960" providerId="ADAL" clId="{BCFA4874-CF30-4070-90AC-0B3F45796603}" dt="2022-06-28T04:29:00.235" v="896" actId="1076"/>
          <ac:grpSpMkLst>
            <pc:docMk/>
            <pc:sldMk cId="3168577595" sldId="292"/>
            <ac:grpSpMk id="35" creationId="{16697721-200F-8129-5D46-ADFA337238E2}"/>
          </ac:grpSpMkLst>
        </pc:grpChg>
      </pc:sldChg>
      <pc:sldChg chg="del">
        <pc:chgData name="劉　冠廷" userId="157cb8b2-10c8-4c98-be2a-24a6fef27960" providerId="ADAL" clId="{BCFA4874-CF30-4070-90AC-0B3F45796603}" dt="2022-06-27T10:22:41.313" v="14" actId="2696"/>
        <pc:sldMkLst>
          <pc:docMk/>
          <pc:sldMk cId="1909238726" sldId="293"/>
        </pc:sldMkLst>
      </pc:sldChg>
      <pc:sldChg chg="modSp mod">
        <pc:chgData name="劉　冠廷" userId="157cb8b2-10c8-4c98-be2a-24a6fef27960" providerId="ADAL" clId="{BCFA4874-CF30-4070-90AC-0B3F45796603}" dt="2022-06-29T08:22:57.317" v="1917" actId="20577"/>
        <pc:sldMkLst>
          <pc:docMk/>
          <pc:sldMk cId="2454897697" sldId="294"/>
        </pc:sldMkLst>
        <pc:spChg chg="mod">
          <ac:chgData name="劉　冠廷" userId="157cb8b2-10c8-4c98-be2a-24a6fef27960" providerId="ADAL" clId="{BCFA4874-CF30-4070-90AC-0B3F45796603}" dt="2022-06-29T08:22:57.317" v="1917" actId="20577"/>
          <ac:spMkLst>
            <pc:docMk/>
            <pc:sldMk cId="2454897697" sldId="294"/>
            <ac:spMk id="18" creationId="{F9DC7A47-28D5-CB8A-312C-A106C88F8DF6}"/>
          </ac:spMkLst>
        </pc:spChg>
        <pc:spChg chg="mod">
          <ac:chgData name="劉　冠廷" userId="157cb8b2-10c8-4c98-be2a-24a6fef27960" providerId="ADAL" clId="{BCFA4874-CF30-4070-90AC-0B3F45796603}" dt="2022-06-29T08:21:14.119" v="1790" actId="1076"/>
          <ac:spMkLst>
            <pc:docMk/>
            <pc:sldMk cId="2454897697" sldId="294"/>
            <ac:spMk id="23" creationId="{DDF6EDF1-121F-5871-9C7C-07D4E33CF11D}"/>
          </ac:spMkLst>
        </pc:spChg>
      </pc:sldChg>
      <pc:sldChg chg="delSp modSp del mod delAnim">
        <pc:chgData name="劉　冠廷" userId="157cb8b2-10c8-4c98-be2a-24a6fef27960" providerId="ADAL" clId="{BCFA4874-CF30-4070-90AC-0B3F45796603}" dt="2022-06-28T04:44:39.690" v="1147" actId="2696"/>
        <pc:sldMkLst>
          <pc:docMk/>
          <pc:sldMk cId="2569223751" sldId="295"/>
        </pc:sldMkLst>
        <pc:spChg chg="del mod">
          <ac:chgData name="劉　冠廷" userId="157cb8b2-10c8-4c98-be2a-24a6fef27960" providerId="ADAL" clId="{BCFA4874-CF30-4070-90AC-0B3F45796603}" dt="2022-06-28T04:44:08.614" v="1127" actId="21"/>
          <ac:spMkLst>
            <pc:docMk/>
            <pc:sldMk cId="2569223751" sldId="295"/>
            <ac:spMk id="15" creationId="{98A18758-528C-11FD-2EAB-2FC80B1801CB}"/>
          </ac:spMkLst>
        </pc:spChg>
        <pc:spChg chg="del">
          <ac:chgData name="劉　冠廷" userId="157cb8b2-10c8-4c98-be2a-24a6fef27960" providerId="ADAL" clId="{BCFA4874-CF30-4070-90AC-0B3F45796603}" dt="2022-06-28T04:44:01.398" v="1124" actId="21"/>
          <ac:spMkLst>
            <pc:docMk/>
            <pc:sldMk cId="2569223751" sldId="295"/>
            <ac:spMk id="110" creationId="{00000000-0000-0000-0000-000000000000}"/>
          </ac:spMkLst>
        </pc:spChg>
      </pc:sldChg>
      <pc:sldChg chg="delSp modSp mod">
        <pc:chgData name="劉　冠廷" userId="157cb8b2-10c8-4c98-be2a-24a6fef27960" providerId="ADAL" clId="{BCFA4874-CF30-4070-90AC-0B3F45796603}" dt="2022-06-29T01:29:03.827" v="1605" actId="14100"/>
        <pc:sldMkLst>
          <pc:docMk/>
          <pc:sldMk cId="379689452" sldId="296"/>
        </pc:sldMkLst>
        <pc:spChg chg="mod">
          <ac:chgData name="劉　冠廷" userId="157cb8b2-10c8-4c98-be2a-24a6fef27960" providerId="ADAL" clId="{BCFA4874-CF30-4070-90AC-0B3F45796603}" dt="2022-06-29T01:28:50.484" v="1601" actId="1076"/>
          <ac:spMkLst>
            <pc:docMk/>
            <pc:sldMk cId="379689452" sldId="296"/>
            <ac:spMk id="24" creationId="{3B9D04AF-157A-096D-37C7-32608DC7A71B}"/>
          </ac:spMkLst>
        </pc:spChg>
        <pc:picChg chg="mod">
          <ac:chgData name="劉　冠廷" userId="157cb8b2-10c8-4c98-be2a-24a6fef27960" providerId="ADAL" clId="{BCFA4874-CF30-4070-90AC-0B3F45796603}" dt="2022-06-29T01:29:01.790" v="1604" actId="14100"/>
          <ac:picMkLst>
            <pc:docMk/>
            <pc:sldMk cId="379689452" sldId="296"/>
            <ac:picMk id="4" creationId="{FEBC6EB8-A9C4-1CDC-3292-235DDE34031E}"/>
          </ac:picMkLst>
        </pc:picChg>
        <pc:picChg chg="mod">
          <ac:chgData name="劉　冠廷" userId="157cb8b2-10c8-4c98-be2a-24a6fef27960" providerId="ADAL" clId="{BCFA4874-CF30-4070-90AC-0B3F45796603}" dt="2022-06-29T01:29:03.827" v="1605" actId="14100"/>
          <ac:picMkLst>
            <pc:docMk/>
            <pc:sldMk cId="379689452" sldId="296"/>
            <ac:picMk id="6" creationId="{CAC32E24-4395-F356-0A5B-63F71B387DFD}"/>
          </ac:picMkLst>
        </pc:picChg>
        <pc:picChg chg="del">
          <ac:chgData name="劉　冠廷" userId="157cb8b2-10c8-4c98-be2a-24a6fef27960" providerId="ADAL" clId="{BCFA4874-CF30-4070-90AC-0B3F45796603}" dt="2022-06-27T10:22:51.620" v="17" actId="478"/>
          <ac:picMkLst>
            <pc:docMk/>
            <pc:sldMk cId="379689452" sldId="296"/>
            <ac:picMk id="17" creationId="{D0BFCC8A-7898-FD02-EC2D-D495A9B566FE}"/>
          </ac:picMkLst>
        </pc:picChg>
      </pc:sldChg>
      <pc:sldChg chg="addSp delSp modSp mod addAnim delAnim modAnim">
        <pc:chgData name="劉　冠廷" userId="157cb8b2-10c8-4c98-be2a-24a6fef27960" providerId="ADAL" clId="{BCFA4874-CF30-4070-90AC-0B3F45796603}" dt="2022-06-29T08:38:50.709" v="2499" actId="20577"/>
        <pc:sldMkLst>
          <pc:docMk/>
          <pc:sldMk cId="3306550100" sldId="297"/>
        </pc:sldMkLst>
        <pc:spChg chg="mod">
          <ac:chgData name="劉　冠廷" userId="157cb8b2-10c8-4c98-be2a-24a6fef27960" providerId="ADAL" clId="{BCFA4874-CF30-4070-90AC-0B3F45796603}" dt="2022-06-29T08:32:20.469" v="2384" actId="6549"/>
          <ac:spMkLst>
            <pc:docMk/>
            <pc:sldMk cId="3306550100" sldId="297"/>
            <ac:spMk id="11" creationId="{0B2416B0-8499-996D-07EE-3CDB424DDC07}"/>
          </ac:spMkLst>
        </pc:spChg>
        <pc:spChg chg="mod">
          <ac:chgData name="劉　冠廷" userId="157cb8b2-10c8-4c98-be2a-24a6fef27960" providerId="ADAL" clId="{BCFA4874-CF30-4070-90AC-0B3F45796603}" dt="2022-06-29T08:38:50.709" v="2499" actId="20577"/>
          <ac:spMkLst>
            <pc:docMk/>
            <pc:sldMk cId="3306550100" sldId="297"/>
            <ac:spMk id="16" creationId="{D60DC33D-19C7-D90B-6579-E1E7A065B3C1}"/>
          </ac:spMkLst>
        </pc:spChg>
        <pc:spChg chg="add del mod">
          <ac:chgData name="劉　冠廷" userId="157cb8b2-10c8-4c98-be2a-24a6fef27960" providerId="ADAL" clId="{BCFA4874-CF30-4070-90AC-0B3F45796603}" dt="2022-06-29T08:34:27.411" v="2446" actId="21"/>
          <ac:spMkLst>
            <pc:docMk/>
            <pc:sldMk cId="3306550100" sldId="297"/>
            <ac:spMk id="17" creationId="{82E86FFD-6FFF-44A9-871A-20A08D34170A}"/>
          </ac:spMkLst>
        </pc:spChg>
        <pc:spChg chg="mod">
          <ac:chgData name="劉　冠廷" userId="157cb8b2-10c8-4c98-be2a-24a6fef27960" providerId="ADAL" clId="{BCFA4874-CF30-4070-90AC-0B3F45796603}" dt="2022-06-29T01:27:19.101" v="1598" actId="14100"/>
          <ac:spMkLst>
            <pc:docMk/>
            <pc:sldMk cId="3306550100" sldId="297"/>
            <ac:spMk id="18" creationId="{1A298CF4-6E66-96B6-1DA8-1A400C704262}"/>
          </ac:spMkLst>
        </pc:spChg>
        <pc:spChg chg="add del mod">
          <ac:chgData name="劉　冠廷" userId="157cb8b2-10c8-4c98-be2a-24a6fef27960" providerId="ADAL" clId="{BCFA4874-CF30-4070-90AC-0B3F45796603}" dt="2022-06-29T08:25:22.169" v="2235" actId="21"/>
          <ac:spMkLst>
            <pc:docMk/>
            <pc:sldMk cId="3306550100" sldId="297"/>
            <ac:spMk id="20" creationId="{718DAFF7-135B-C4C2-3772-394C94E1AAC5}"/>
          </ac:spMkLst>
        </pc:spChg>
        <pc:spChg chg="add del mod">
          <ac:chgData name="劉　冠廷" userId="157cb8b2-10c8-4c98-be2a-24a6fef27960" providerId="ADAL" clId="{BCFA4874-CF30-4070-90AC-0B3F45796603}" dt="2022-06-29T08:34:51.386" v="2456" actId="21"/>
          <ac:spMkLst>
            <pc:docMk/>
            <pc:sldMk cId="3306550100" sldId="297"/>
            <ac:spMk id="21" creationId="{45815821-20C6-C02D-6A16-5B9D78E67B2A}"/>
          </ac:spMkLst>
        </pc:spChg>
        <pc:spChg chg="add del mod">
          <ac:chgData name="劉　冠廷" userId="157cb8b2-10c8-4c98-be2a-24a6fef27960" providerId="ADAL" clId="{BCFA4874-CF30-4070-90AC-0B3F45796603}" dt="2022-06-29T08:34:39.845" v="2450" actId="21"/>
          <ac:spMkLst>
            <pc:docMk/>
            <pc:sldMk cId="3306550100" sldId="297"/>
            <ac:spMk id="22" creationId="{8208F221-0825-2FF6-0B60-B9EE67FCA908}"/>
          </ac:spMkLst>
        </pc:spChg>
        <pc:spChg chg="add del mod">
          <ac:chgData name="劉　冠廷" userId="157cb8b2-10c8-4c98-be2a-24a6fef27960" providerId="ADAL" clId="{BCFA4874-CF30-4070-90AC-0B3F45796603}" dt="2022-06-29T08:35:20.408" v="2468" actId="1076"/>
          <ac:spMkLst>
            <pc:docMk/>
            <pc:sldMk cId="3306550100" sldId="297"/>
            <ac:spMk id="24" creationId="{3B9D04AF-157A-096D-37C7-32608DC7A71B}"/>
          </ac:spMkLst>
        </pc:spChg>
        <pc:spChg chg="add del mod">
          <ac:chgData name="劉　冠廷" userId="157cb8b2-10c8-4c98-be2a-24a6fef27960" providerId="ADAL" clId="{BCFA4874-CF30-4070-90AC-0B3F45796603}" dt="2022-06-29T08:32:19.719" v="2383" actId="478"/>
          <ac:spMkLst>
            <pc:docMk/>
            <pc:sldMk cId="3306550100" sldId="297"/>
            <ac:spMk id="110" creationId="{00000000-0000-0000-0000-000000000000}"/>
          </ac:spMkLst>
        </pc:spChg>
        <pc:grpChg chg="add del mod">
          <ac:chgData name="劉　冠廷" userId="157cb8b2-10c8-4c98-be2a-24a6fef27960" providerId="ADAL" clId="{BCFA4874-CF30-4070-90AC-0B3F45796603}" dt="2022-06-29T08:35:24.180" v="2469" actId="1076"/>
          <ac:grpSpMkLst>
            <pc:docMk/>
            <pc:sldMk cId="3306550100" sldId="297"/>
            <ac:grpSpMk id="9" creationId="{ABD653AF-8FD2-1B85-8E90-1D36B323F643}"/>
          </ac:grpSpMkLst>
        </pc:grpChg>
        <pc:grpChg chg="add del mod">
          <ac:chgData name="劉　冠廷" userId="157cb8b2-10c8-4c98-be2a-24a6fef27960" providerId="ADAL" clId="{BCFA4874-CF30-4070-90AC-0B3F45796603}" dt="2022-06-29T08:34:58.084" v="2459" actId="1076"/>
          <ac:grpSpMkLst>
            <pc:docMk/>
            <pc:sldMk cId="3306550100" sldId="297"/>
            <ac:grpSpMk id="14" creationId="{536EEC03-0B0C-0AE4-895E-FA1B04056FC2}"/>
          </ac:grpSpMkLst>
        </pc:grpChg>
      </pc:sldChg>
      <pc:sldChg chg="addSp delSp modSp mod addAnim delAnim modAnim">
        <pc:chgData name="劉　冠廷" userId="157cb8b2-10c8-4c98-be2a-24a6fef27960" providerId="ADAL" clId="{BCFA4874-CF30-4070-90AC-0B3F45796603}" dt="2022-06-29T08:42:17.769" v="2547" actId="20577"/>
        <pc:sldMkLst>
          <pc:docMk/>
          <pc:sldMk cId="366815684" sldId="298"/>
        </pc:sldMkLst>
        <pc:spChg chg="mod">
          <ac:chgData name="劉　冠廷" userId="157cb8b2-10c8-4c98-be2a-24a6fef27960" providerId="ADAL" clId="{BCFA4874-CF30-4070-90AC-0B3F45796603}" dt="2022-06-29T08:42:11.773" v="2528" actId="20577"/>
          <ac:spMkLst>
            <pc:docMk/>
            <pc:sldMk cId="366815684" sldId="298"/>
            <ac:spMk id="4" creationId="{49F70D5E-9B45-EAAE-2F55-7DF164016490}"/>
          </ac:spMkLst>
        </pc:spChg>
        <pc:spChg chg="mod">
          <ac:chgData name="劉　冠廷" userId="157cb8b2-10c8-4c98-be2a-24a6fef27960" providerId="ADAL" clId="{BCFA4874-CF30-4070-90AC-0B3F45796603}" dt="2022-06-29T08:42:11.773" v="2528" actId="20577"/>
          <ac:spMkLst>
            <pc:docMk/>
            <pc:sldMk cId="366815684" sldId="298"/>
            <ac:spMk id="6" creationId="{E709673C-02A3-3250-17B6-43631D7F63D2}"/>
          </ac:spMkLst>
        </pc:spChg>
        <pc:spChg chg="add del mod">
          <ac:chgData name="劉　冠廷" userId="157cb8b2-10c8-4c98-be2a-24a6fef27960" providerId="ADAL" clId="{BCFA4874-CF30-4070-90AC-0B3F45796603}" dt="2022-06-29T01:15:28.296" v="1478" actId="478"/>
          <ac:spMkLst>
            <pc:docMk/>
            <pc:sldMk cId="366815684" sldId="298"/>
            <ac:spMk id="11" creationId="{131F4141-76C1-353D-58D0-C3C2C2EDBA00}"/>
          </ac:spMkLst>
        </pc:spChg>
        <pc:spChg chg="mod">
          <ac:chgData name="劉　冠廷" userId="157cb8b2-10c8-4c98-be2a-24a6fef27960" providerId="ADAL" clId="{BCFA4874-CF30-4070-90AC-0B3F45796603}" dt="2022-06-29T01:11:11.314" v="1403" actId="21"/>
          <ac:spMkLst>
            <pc:docMk/>
            <pc:sldMk cId="366815684" sldId="298"/>
            <ac:spMk id="14" creationId="{687E294E-2473-4500-6596-6AC289BB4821}"/>
          </ac:spMkLst>
        </pc:spChg>
        <pc:spChg chg="mod">
          <ac:chgData name="劉　冠廷" userId="157cb8b2-10c8-4c98-be2a-24a6fef27960" providerId="ADAL" clId="{BCFA4874-CF30-4070-90AC-0B3F45796603}" dt="2022-06-29T01:09:53.511" v="1364" actId="20577"/>
          <ac:spMkLst>
            <pc:docMk/>
            <pc:sldMk cId="366815684" sldId="298"/>
            <ac:spMk id="15" creationId="{FC533040-02C2-7A31-E21E-F8BB732BB9B7}"/>
          </ac:spMkLst>
        </pc:spChg>
        <pc:spChg chg="mod">
          <ac:chgData name="劉　冠廷" userId="157cb8b2-10c8-4c98-be2a-24a6fef27960" providerId="ADAL" clId="{BCFA4874-CF30-4070-90AC-0B3F45796603}" dt="2022-06-29T01:09:53.511" v="1364" actId="20577"/>
          <ac:spMkLst>
            <pc:docMk/>
            <pc:sldMk cId="366815684" sldId="298"/>
            <ac:spMk id="16" creationId="{2EBF1BAC-C7C2-90B4-2AB4-14D31BDE7C84}"/>
          </ac:spMkLst>
        </pc:spChg>
        <pc:spChg chg="add del">
          <ac:chgData name="劉　冠廷" userId="157cb8b2-10c8-4c98-be2a-24a6fef27960" providerId="ADAL" clId="{BCFA4874-CF30-4070-90AC-0B3F45796603}" dt="2022-06-29T01:12:35.394" v="1415" actId="22"/>
          <ac:spMkLst>
            <pc:docMk/>
            <pc:sldMk cId="366815684" sldId="298"/>
            <ac:spMk id="18" creationId="{A4F1FA3D-F37B-F216-EB55-C3F2EC27879A}"/>
          </ac:spMkLst>
        </pc:spChg>
        <pc:spChg chg="del mod">
          <ac:chgData name="劉　冠廷" userId="157cb8b2-10c8-4c98-be2a-24a6fef27960" providerId="ADAL" clId="{BCFA4874-CF30-4070-90AC-0B3F45796603}" dt="2022-06-29T01:24:45.644" v="1571" actId="478"/>
          <ac:spMkLst>
            <pc:docMk/>
            <pc:sldMk cId="366815684" sldId="298"/>
            <ac:spMk id="19" creationId="{BBD1CAC7-CC03-AAFB-2FB3-4E83CAC42FD9}"/>
          </ac:spMkLst>
        </pc:spChg>
        <pc:spChg chg="add del mod">
          <ac:chgData name="劉　冠廷" userId="157cb8b2-10c8-4c98-be2a-24a6fef27960" providerId="ADAL" clId="{BCFA4874-CF30-4070-90AC-0B3F45796603}" dt="2022-06-29T01:12:40.889" v="1419" actId="22"/>
          <ac:spMkLst>
            <pc:docMk/>
            <pc:sldMk cId="366815684" sldId="298"/>
            <ac:spMk id="20" creationId="{877D02BB-DF1C-BAF8-7DA3-7B40D8CCF830}"/>
          </ac:spMkLst>
        </pc:spChg>
        <pc:spChg chg="mod">
          <ac:chgData name="劉　冠廷" userId="157cb8b2-10c8-4c98-be2a-24a6fef27960" providerId="ADAL" clId="{BCFA4874-CF30-4070-90AC-0B3F45796603}" dt="2022-06-29T08:41:44.787" v="2527" actId="20577"/>
          <ac:spMkLst>
            <pc:docMk/>
            <pc:sldMk cId="366815684" sldId="298"/>
            <ac:spMk id="23" creationId="{FECCB05E-CA8D-E68D-C149-F68E6D6E4C8E}"/>
          </ac:spMkLst>
        </pc:spChg>
        <pc:spChg chg="mod">
          <ac:chgData name="劉　冠廷" userId="157cb8b2-10c8-4c98-be2a-24a6fef27960" providerId="ADAL" clId="{BCFA4874-CF30-4070-90AC-0B3F45796603}" dt="2022-06-29T08:41:37.937" v="2525" actId="14100"/>
          <ac:spMkLst>
            <pc:docMk/>
            <pc:sldMk cId="366815684" sldId="298"/>
            <ac:spMk id="24" creationId="{D5F7CDBE-7018-4D20-93EA-BE405C5E09E7}"/>
          </ac:spMkLst>
        </pc:spChg>
        <pc:spChg chg="mod">
          <ac:chgData name="劉　冠廷" userId="157cb8b2-10c8-4c98-be2a-24a6fef27960" providerId="ADAL" clId="{BCFA4874-CF30-4070-90AC-0B3F45796603}" dt="2022-06-29T08:41:42.920" v="2526" actId="14100"/>
          <ac:spMkLst>
            <pc:docMk/>
            <pc:sldMk cId="366815684" sldId="298"/>
            <ac:spMk id="25" creationId="{387C4A78-78DD-94D8-CC64-98083B34CCFD}"/>
          </ac:spMkLst>
        </pc:spChg>
        <pc:spChg chg="mod">
          <ac:chgData name="劉　冠廷" userId="157cb8b2-10c8-4c98-be2a-24a6fef27960" providerId="ADAL" clId="{BCFA4874-CF30-4070-90AC-0B3F45796603}" dt="2022-06-29T01:24:56.047" v="1574" actId="404"/>
          <ac:spMkLst>
            <pc:docMk/>
            <pc:sldMk cId="366815684" sldId="298"/>
            <ac:spMk id="110" creationId="{00000000-0000-0000-0000-000000000000}"/>
          </ac:spMkLst>
        </pc:spChg>
        <pc:spChg chg="mod">
          <ac:chgData name="劉　冠廷" userId="157cb8b2-10c8-4c98-be2a-24a6fef27960" providerId="ADAL" clId="{BCFA4874-CF30-4070-90AC-0B3F45796603}" dt="2022-06-29T08:42:17.769" v="2547" actId="20577"/>
          <ac:spMkLst>
            <pc:docMk/>
            <pc:sldMk cId="366815684" sldId="298"/>
            <ac:spMk id="111" creationId="{00000000-0000-0000-0000-000000000000}"/>
          </ac:spMkLst>
        </pc:spChg>
        <pc:grpChg chg="mod">
          <ac:chgData name="劉　冠廷" userId="157cb8b2-10c8-4c98-be2a-24a6fef27960" providerId="ADAL" clId="{BCFA4874-CF30-4070-90AC-0B3F45796603}" dt="2022-06-29T08:42:11.773" v="2528" actId="20577"/>
          <ac:grpSpMkLst>
            <pc:docMk/>
            <pc:sldMk cId="366815684" sldId="298"/>
            <ac:grpSpMk id="7" creationId="{0D67423B-6491-6D91-88ED-375EE86585DF}"/>
          </ac:grpSpMkLst>
        </pc:grpChg>
        <pc:grpChg chg="mod">
          <ac:chgData name="劉　冠廷" userId="157cb8b2-10c8-4c98-be2a-24a6fef27960" providerId="ADAL" clId="{BCFA4874-CF30-4070-90AC-0B3F45796603}" dt="2022-06-29T08:42:11.773" v="2528" actId="20577"/>
          <ac:grpSpMkLst>
            <pc:docMk/>
            <pc:sldMk cId="366815684" sldId="298"/>
            <ac:grpSpMk id="10" creationId="{5ACC5C0B-49E0-3459-9161-2591228F0573}"/>
          </ac:grpSpMkLst>
        </pc:grpChg>
        <pc:grpChg chg="add del mod">
          <ac:chgData name="劉　冠廷" userId="157cb8b2-10c8-4c98-be2a-24a6fef27960" providerId="ADAL" clId="{BCFA4874-CF30-4070-90AC-0B3F45796603}" dt="2022-06-29T01:12:49.153" v="1421" actId="478"/>
          <ac:grpSpMkLst>
            <pc:docMk/>
            <pc:sldMk cId="366815684" sldId="298"/>
            <ac:grpSpMk id="12" creationId="{BA7A0426-D39B-EBCF-13F2-EC9254E9E164}"/>
          </ac:grpSpMkLst>
        </pc:grpChg>
        <pc:grpChg chg="mod">
          <ac:chgData name="劉　冠廷" userId="157cb8b2-10c8-4c98-be2a-24a6fef27960" providerId="ADAL" clId="{BCFA4874-CF30-4070-90AC-0B3F45796603}" dt="2022-06-29T01:09:53.511" v="1364" actId="20577"/>
          <ac:grpSpMkLst>
            <pc:docMk/>
            <pc:sldMk cId="366815684" sldId="298"/>
            <ac:grpSpMk id="13" creationId="{99E65D76-3E7E-6BA9-7573-8A1194281525}"/>
          </ac:grpSpMkLst>
        </pc:grpChg>
        <pc:grpChg chg="add mod">
          <ac:chgData name="劉　冠廷" userId="157cb8b2-10c8-4c98-be2a-24a6fef27960" providerId="ADAL" clId="{BCFA4874-CF30-4070-90AC-0B3F45796603}" dt="2022-06-29T01:25:02.792" v="1576" actId="1076"/>
          <ac:grpSpMkLst>
            <pc:docMk/>
            <pc:sldMk cId="366815684" sldId="298"/>
            <ac:grpSpMk id="21" creationId="{3430E267-BF60-B261-E1DD-7D8D58063ECF}"/>
          </ac:grpSpMkLst>
        </pc:grpChg>
        <pc:grpChg chg="mod">
          <ac:chgData name="劉　冠廷" userId="157cb8b2-10c8-4c98-be2a-24a6fef27960" providerId="ADAL" clId="{BCFA4874-CF30-4070-90AC-0B3F45796603}" dt="2022-06-29T01:12:58.933" v="1422"/>
          <ac:grpSpMkLst>
            <pc:docMk/>
            <pc:sldMk cId="366815684" sldId="298"/>
            <ac:grpSpMk id="22" creationId="{84F8B268-BD2B-4257-B1B8-BAB3D56719E8}"/>
          </ac:grpSpMkLst>
        </pc:grpChg>
        <pc:picChg chg="del">
          <ac:chgData name="劉　冠廷" userId="157cb8b2-10c8-4c98-be2a-24a6fef27960" providerId="ADAL" clId="{BCFA4874-CF30-4070-90AC-0B3F45796603}" dt="2022-06-28T04:25:59.155" v="874" actId="478"/>
          <ac:picMkLst>
            <pc:docMk/>
            <pc:sldMk cId="366815684" sldId="298"/>
            <ac:picMk id="5" creationId="{023C8121-8960-0599-7C41-6307C48CE66B}"/>
          </ac:picMkLst>
        </pc:picChg>
        <pc:picChg chg="add mod modCrop">
          <ac:chgData name="劉　冠廷" userId="157cb8b2-10c8-4c98-be2a-24a6fef27960" providerId="ADAL" clId="{BCFA4874-CF30-4070-90AC-0B3F45796603}" dt="2022-06-29T08:41:27.042" v="2524" actId="1076"/>
          <ac:picMkLst>
            <pc:docMk/>
            <pc:sldMk cId="366815684" sldId="298"/>
            <ac:picMk id="9" creationId="{80EF82CC-60C1-28CD-016F-D931FACBF965}"/>
          </ac:picMkLst>
        </pc:picChg>
        <pc:picChg chg="del">
          <ac:chgData name="劉　冠廷" userId="157cb8b2-10c8-4c98-be2a-24a6fef27960" providerId="ADAL" clId="{BCFA4874-CF30-4070-90AC-0B3F45796603}" dt="2022-06-28T04:25:59.530" v="875" actId="478"/>
          <ac:picMkLst>
            <pc:docMk/>
            <pc:sldMk cId="366815684" sldId="298"/>
            <ac:picMk id="12" creationId="{4E122E69-A677-3E4D-0E66-4D8C538191EE}"/>
          </ac:picMkLst>
        </pc:picChg>
        <pc:picChg chg="add mod">
          <ac:chgData name="劉　冠廷" userId="157cb8b2-10c8-4c98-be2a-24a6fef27960" providerId="ADAL" clId="{BCFA4874-CF30-4070-90AC-0B3F45796603}" dt="2022-06-29T01:25:10.818" v="1580" actId="14100"/>
          <ac:picMkLst>
            <pc:docMk/>
            <pc:sldMk cId="366815684" sldId="298"/>
            <ac:picMk id="26" creationId="{4E4256F7-7CB7-5878-B87A-F16367DB1701}"/>
          </ac:picMkLst>
        </pc:picChg>
        <pc:picChg chg="add mod">
          <ac:chgData name="劉　冠廷" userId="157cb8b2-10c8-4c98-be2a-24a6fef27960" providerId="ADAL" clId="{BCFA4874-CF30-4070-90AC-0B3F45796603}" dt="2022-06-29T07:29:15.527" v="1718" actId="1076"/>
          <ac:picMkLst>
            <pc:docMk/>
            <pc:sldMk cId="366815684" sldId="298"/>
            <ac:picMk id="29" creationId="{0FEFC46A-0534-5069-AF96-0B6202F68C02}"/>
          </ac:picMkLst>
        </pc:picChg>
      </pc:sldChg>
      <pc:sldChg chg="addSp delSp modSp mod delAnim modAnim">
        <pc:chgData name="劉　冠廷" userId="157cb8b2-10c8-4c98-be2a-24a6fef27960" providerId="ADAL" clId="{BCFA4874-CF30-4070-90AC-0B3F45796603}" dt="2022-06-29T08:18:52.819" v="1789" actId="1076"/>
        <pc:sldMkLst>
          <pc:docMk/>
          <pc:sldMk cId="2460199759" sldId="299"/>
        </pc:sldMkLst>
        <pc:spChg chg="del mod">
          <ac:chgData name="劉　冠廷" userId="157cb8b2-10c8-4c98-be2a-24a6fef27960" providerId="ADAL" clId="{BCFA4874-CF30-4070-90AC-0B3F45796603}" dt="2022-06-29T01:05:15.378" v="1303"/>
          <ac:spMkLst>
            <pc:docMk/>
            <pc:sldMk cId="2460199759" sldId="299"/>
            <ac:spMk id="19" creationId="{BBD1CAC7-CC03-AAFB-2FB3-4E83CAC42FD9}"/>
          </ac:spMkLst>
        </pc:spChg>
        <pc:spChg chg="add mod">
          <ac:chgData name="劉　冠廷" userId="157cb8b2-10c8-4c98-be2a-24a6fef27960" providerId="ADAL" clId="{BCFA4874-CF30-4070-90AC-0B3F45796603}" dt="2022-06-29T08:18:48.201" v="1788" actId="1076"/>
          <ac:spMkLst>
            <pc:docMk/>
            <pc:sldMk cId="2460199759" sldId="299"/>
            <ac:spMk id="21" creationId="{A1CE8685-CD6D-FE60-116F-AA955D0B2023}"/>
          </ac:spMkLst>
        </pc:spChg>
        <pc:spChg chg="mod">
          <ac:chgData name="劉　冠廷" userId="157cb8b2-10c8-4c98-be2a-24a6fef27960" providerId="ADAL" clId="{BCFA4874-CF30-4070-90AC-0B3F45796603}" dt="2022-06-29T01:24:53.108" v="1573" actId="1076"/>
          <ac:spMkLst>
            <pc:docMk/>
            <pc:sldMk cId="2460199759" sldId="299"/>
            <ac:spMk id="110" creationId="{00000000-0000-0000-0000-000000000000}"/>
          </ac:spMkLst>
        </pc:spChg>
        <pc:spChg chg="mod">
          <ac:chgData name="劉　冠廷" userId="157cb8b2-10c8-4c98-be2a-24a6fef27960" providerId="ADAL" clId="{BCFA4874-CF30-4070-90AC-0B3F45796603}" dt="2022-06-29T07:40:32.727" v="1721" actId="20577"/>
          <ac:spMkLst>
            <pc:docMk/>
            <pc:sldMk cId="2460199759" sldId="299"/>
            <ac:spMk id="111" creationId="{00000000-0000-0000-0000-000000000000}"/>
          </ac:spMkLst>
        </pc:spChg>
        <pc:grpChg chg="mod">
          <ac:chgData name="劉　冠廷" userId="157cb8b2-10c8-4c98-be2a-24a6fef27960" providerId="ADAL" clId="{BCFA4874-CF30-4070-90AC-0B3F45796603}" dt="2022-06-29T01:05:32.043" v="1310" actId="1076"/>
          <ac:grpSpMkLst>
            <pc:docMk/>
            <pc:sldMk cId="2460199759" sldId="299"/>
            <ac:grpSpMk id="10" creationId="{5ACC5C0B-49E0-3459-9161-2591228F0573}"/>
          </ac:grpSpMkLst>
        </pc:grpChg>
        <pc:grpChg chg="mod">
          <ac:chgData name="劉　冠廷" userId="157cb8b2-10c8-4c98-be2a-24a6fef27960" providerId="ADAL" clId="{BCFA4874-CF30-4070-90AC-0B3F45796603}" dt="2022-06-29T01:05:25.880" v="1308" actId="1076"/>
          <ac:grpSpMkLst>
            <pc:docMk/>
            <pc:sldMk cId="2460199759" sldId="299"/>
            <ac:grpSpMk id="44" creationId="{77EB4B12-977A-3D24-6E89-A11451A9AD43}"/>
          </ac:grpSpMkLst>
        </pc:grpChg>
        <pc:picChg chg="mod">
          <ac:chgData name="劉　冠廷" userId="157cb8b2-10c8-4c98-be2a-24a6fef27960" providerId="ADAL" clId="{BCFA4874-CF30-4070-90AC-0B3F45796603}" dt="2022-06-29T08:11:29.981" v="1748" actId="1076"/>
          <ac:picMkLst>
            <pc:docMk/>
            <pc:sldMk cId="2460199759" sldId="299"/>
            <ac:picMk id="40" creationId="{8CFC29B7-0F7D-D07D-669E-D7B1E6C9F492}"/>
          </ac:picMkLst>
        </pc:picChg>
        <pc:picChg chg="mod">
          <ac:chgData name="劉　冠廷" userId="157cb8b2-10c8-4c98-be2a-24a6fef27960" providerId="ADAL" clId="{BCFA4874-CF30-4070-90AC-0B3F45796603}" dt="2022-06-29T08:18:52.819" v="1789" actId="1076"/>
          <ac:picMkLst>
            <pc:docMk/>
            <pc:sldMk cId="2460199759" sldId="299"/>
            <ac:picMk id="42" creationId="{FF49AD9B-84C7-48BA-E21B-8A4459F8C92C}"/>
          </ac:picMkLst>
        </pc:picChg>
        <pc:picChg chg="mod">
          <ac:chgData name="劉　冠廷" userId="157cb8b2-10c8-4c98-be2a-24a6fef27960" providerId="ADAL" clId="{BCFA4874-CF30-4070-90AC-0B3F45796603}" dt="2022-06-29T01:05:27.419" v="1309" actId="1076"/>
          <ac:picMkLst>
            <pc:docMk/>
            <pc:sldMk cId="2460199759" sldId="299"/>
            <ac:picMk id="43" creationId="{CD4F9F77-2540-824D-9895-4221FD1132AB}"/>
          </ac:picMkLst>
        </pc:picChg>
      </pc:sldChg>
      <pc:sldChg chg="addSp delSp modSp add mod addAnim delAnim modAnim">
        <pc:chgData name="劉　冠廷" userId="157cb8b2-10c8-4c98-be2a-24a6fef27960" providerId="ADAL" clId="{BCFA4874-CF30-4070-90AC-0B3F45796603}" dt="2022-06-29T08:39:48.424" v="2514" actId="1076"/>
        <pc:sldMkLst>
          <pc:docMk/>
          <pc:sldMk cId="2356812466" sldId="300"/>
        </pc:sldMkLst>
        <pc:spChg chg="add del mod">
          <ac:chgData name="劉　冠廷" userId="157cb8b2-10c8-4c98-be2a-24a6fef27960" providerId="ADAL" clId="{BCFA4874-CF30-4070-90AC-0B3F45796603}" dt="2022-06-29T08:35:10.333" v="2465" actId="1076"/>
          <ac:spMkLst>
            <pc:docMk/>
            <pc:sldMk cId="2356812466" sldId="300"/>
            <ac:spMk id="17" creationId="{82E86FFD-6FFF-44A9-871A-20A08D34170A}"/>
          </ac:spMkLst>
        </pc:spChg>
        <pc:spChg chg="del mod">
          <ac:chgData name="劉　冠廷" userId="157cb8b2-10c8-4c98-be2a-24a6fef27960" providerId="ADAL" clId="{BCFA4874-CF30-4070-90AC-0B3F45796603}" dt="2022-06-29T08:25:24.288" v="2236" actId="478"/>
          <ac:spMkLst>
            <pc:docMk/>
            <pc:sldMk cId="2356812466" sldId="300"/>
            <ac:spMk id="20" creationId="{718DAFF7-135B-C4C2-3772-394C94E1AAC5}"/>
          </ac:spMkLst>
        </pc:spChg>
        <pc:spChg chg="add mod">
          <ac:chgData name="劉　冠廷" userId="157cb8b2-10c8-4c98-be2a-24a6fef27960" providerId="ADAL" clId="{BCFA4874-CF30-4070-90AC-0B3F45796603}" dt="2022-06-29T08:35:12.600" v="2466" actId="1076"/>
          <ac:spMkLst>
            <pc:docMk/>
            <pc:sldMk cId="2356812466" sldId="300"/>
            <ac:spMk id="21" creationId="{7644892C-C4D0-C491-7C5B-FD2A59B1A757}"/>
          </ac:spMkLst>
        </pc:spChg>
        <pc:spChg chg="add del mod">
          <ac:chgData name="劉　冠廷" userId="157cb8b2-10c8-4c98-be2a-24a6fef27960" providerId="ADAL" clId="{BCFA4874-CF30-4070-90AC-0B3F45796603}" dt="2022-06-29T08:34:42.361" v="2451" actId="478"/>
          <ac:spMkLst>
            <pc:docMk/>
            <pc:sldMk cId="2356812466" sldId="300"/>
            <ac:spMk id="22" creationId="{ED830B85-AB3E-6EFB-5AA7-DC8C53F9EE80}"/>
          </ac:spMkLst>
        </pc:spChg>
        <pc:spChg chg="add mod">
          <ac:chgData name="劉　冠廷" userId="157cb8b2-10c8-4c98-be2a-24a6fef27960" providerId="ADAL" clId="{BCFA4874-CF30-4070-90AC-0B3F45796603}" dt="2022-06-29T08:35:03.139" v="2461" actId="1076"/>
          <ac:spMkLst>
            <pc:docMk/>
            <pc:sldMk cId="2356812466" sldId="300"/>
            <ac:spMk id="23" creationId="{A55E924B-030C-2CD9-26E6-29DDAA57B0FB}"/>
          </ac:spMkLst>
        </pc:spChg>
        <pc:spChg chg="del">
          <ac:chgData name="劉　冠廷" userId="157cb8b2-10c8-4c98-be2a-24a6fef27960" providerId="ADAL" clId="{BCFA4874-CF30-4070-90AC-0B3F45796603}" dt="2022-06-29T08:32:39.083" v="2389" actId="478"/>
          <ac:spMkLst>
            <pc:docMk/>
            <pc:sldMk cId="2356812466" sldId="300"/>
            <ac:spMk id="24" creationId="{3B9D04AF-157A-096D-37C7-32608DC7A71B}"/>
          </ac:spMkLst>
        </pc:spChg>
        <pc:spChg chg="add mod">
          <ac:chgData name="劉　冠廷" userId="157cb8b2-10c8-4c98-be2a-24a6fef27960" providerId="ADAL" clId="{BCFA4874-CF30-4070-90AC-0B3F45796603}" dt="2022-06-29T08:39:42.151" v="2513" actId="20577"/>
          <ac:spMkLst>
            <pc:docMk/>
            <pc:sldMk cId="2356812466" sldId="300"/>
            <ac:spMk id="25" creationId="{1BC192D8-7C2C-2523-6221-BA1739853B86}"/>
          </ac:spMkLst>
        </pc:spChg>
        <pc:spChg chg="del">
          <ac:chgData name="劉　冠廷" userId="157cb8b2-10c8-4c98-be2a-24a6fef27960" providerId="ADAL" clId="{BCFA4874-CF30-4070-90AC-0B3F45796603}" dt="2022-06-29T08:32:37.839" v="2388" actId="478"/>
          <ac:spMkLst>
            <pc:docMk/>
            <pc:sldMk cId="2356812466" sldId="300"/>
            <ac:spMk id="110" creationId="{00000000-0000-0000-0000-000000000000}"/>
          </ac:spMkLst>
        </pc:spChg>
        <pc:grpChg chg="del">
          <ac:chgData name="劉　冠廷" userId="157cb8b2-10c8-4c98-be2a-24a6fef27960" providerId="ADAL" clId="{BCFA4874-CF30-4070-90AC-0B3F45796603}" dt="2022-06-29T08:32:35.321" v="2386" actId="478"/>
          <ac:grpSpMkLst>
            <pc:docMk/>
            <pc:sldMk cId="2356812466" sldId="300"/>
            <ac:grpSpMk id="9" creationId="{ABD653AF-8FD2-1B85-8E90-1D36B323F643}"/>
          </ac:grpSpMkLst>
        </pc:grpChg>
        <pc:grpChg chg="del">
          <ac:chgData name="劉　冠廷" userId="157cb8b2-10c8-4c98-be2a-24a6fef27960" providerId="ADAL" clId="{BCFA4874-CF30-4070-90AC-0B3F45796603}" dt="2022-06-29T08:32:36.336" v="2387" actId="478"/>
          <ac:grpSpMkLst>
            <pc:docMk/>
            <pc:sldMk cId="2356812466" sldId="300"/>
            <ac:grpSpMk id="14" creationId="{536EEC03-0B0C-0AE4-895E-FA1B04056FC2}"/>
          </ac:grpSpMkLst>
        </pc:grpChg>
        <pc:cxnChg chg="add mod">
          <ac:chgData name="劉　冠廷" userId="157cb8b2-10c8-4c98-be2a-24a6fef27960" providerId="ADAL" clId="{BCFA4874-CF30-4070-90AC-0B3F45796603}" dt="2022-06-29T08:39:48.424" v="2514" actId="1076"/>
          <ac:cxnSpMkLst>
            <pc:docMk/>
            <pc:sldMk cId="2356812466" sldId="300"/>
            <ac:cxnSpMk id="26" creationId="{4C33B27C-64EB-594A-31B7-A704076FB3A8}"/>
          </ac:cxnSpMkLst>
        </pc:cxnChg>
        <pc:cxnChg chg="add mod">
          <ac:chgData name="劉　冠廷" userId="157cb8b2-10c8-4c98-be2a-24a6fef27960" providerId="ADAL" clId="{BCFA4874-CF30-4070-90AC-0B3F45796603}" dt="2022-06-29T08:35:59.386" v="2481" actId="1076"/>
          <ac:cxnSpMkLst>
            <pc:docMk/>
            <pc:sldMk cId="2356812466" sldId="300"/>
            <ac:cxnSpMk id="27" creationId="{95CFD2B3-E60D-3729-0ECD-DBB4BC4C0F68}"/>
          </ac:cxnSpMkLst>
        </pc:cxnChg>
        <pc:cxnChg chg="add mod">
          <ac:chgData name="劉　冠廷" userId="157cb8b2-10c8-4c98-be2a-24a6fef27960" providerId="ADAL" clId="{BCFA4874-CF30-4070-90AC-0B3F45796603}" dt="2022-06-29T08:36:06.048" v="2487" actId="1076"/>
          <ac:cxnSpMkLst>
            <pc:docMk/>
            <pc:sldMk cId="2356812466" sldId="300"/>
            <ac:cxnSpMk id="28" creationId="{1C902544-115C-7591-120A-00CBA52B0FEB}"/>
          </ac:cxnSpMkLst>
        </pc:cxnChg>
      </pc:sldChg>
      <pc:sldChg chg="delSp modSp del mod delAnim">
        <pc:chgData name="劉　冠廷" userId="157cb8b2-10c8-4c98-be2a-24a6fef27960" providerId="ADAL" clId="{BCFA4874-CF30-4070-90AC-0B3F45796603}" dt="2022-06-29T01:25:28.057" v="1584" actId="2696"/>
        <pc:sldMkLst>
          <pc:docMk/>
          <pc:sldMk cId="3083290222" sldId="301"/>
        </pc:sldMkLst>
        <pc:spChg chg="mod">
          <ac:chgData name="劉　冠廷" userId="157cb8b2-10c8-4c98-be2a-24a6fef27960" providerId="ADAL" clId="{BCFA4874-CF30-4070-90AC-0B3F45796603}" dt="2022-06-28T04:23:19.441" v="843" actId="20577"/>
          <ac:spMkLst>
            <pc:docMk/>
            <pc:sldMk cId="3083290222" sldId="301"/>
            <ac:spMk id="4" creationId="{49F70D5E-9B45-EAAE-2F55-7DF164016490}"/>
          </ac:spMkLst>
        </pc:spChg>
        <pc:spChg chg="mod">
          <ac:chgData name="劉　冠廷" userId="157cb8b2-10c8-4c98-be2a-24a6fef27960" providerId="ADAL" clId="{BCFA4874-CF30-4070-90AC-0B3F45796603}" dt="2022-06-28T04:23:19.441" v="843" actId="20577"/>
          <ac:spMkLst>
            <pc:docMk/>
            <pc:sldMk cId="3083290222" sldId="301"/>
            <ac:spMk id="6" creationId="{E709673C-02A3-3250-17B6-43631D7F63D2}"/>
          </ac:spMkLst>
        </pc:spChg>
        <pc:spChg chg="del">
          <ac:chgData name="劉　冠廷" userId="157cb8b2-10c8-4c98-be2a-24a6fef27960" providerId="ADAL" clId="{BCFA4874-CF30-4070-90AC-0B3F45796603}" dt="2022-06-29T01:04:35.343" v="1293" actId="21"/>
          <ac:spMkLst>
            <pc:docMk/>
            <pc:sldMk cId="3083290222" sldId="301"/>
            <ac:spMk id="19" creationId="{BBD1CAC7-CC03-AAFB-2FB3-4E83CAC42FD9}"/>
          </ac:spMkLst>
        </pc:spChg>
        <pc:spChg chg="mod">
          <ac:chgData name="劉　冠廷" userId="157cb8b2-10c8-4c98-be2a-24a6fef27960" providerId="ADAL" clId="{BCFA4874-CF30-4070-90AC-0B3F45796603}" dt="2022-06-28T04:23:28.859" v="851" actId="20577"/>
          <ac:spMkLst>
            <pc:docMk/>
            <pc:sldMk cId="3083290222" sldId="301"/>
            <ac:spMk id="111" creationId="{00000000-0000-0000-0000-000000000000}"/>
          </ac:spMkLst>
        </pc:spChg>
        <pc:grpChg chg="mod">
          <ac:chgData name="劉　冠廷" userId="157cb8b2-10c8-4c98-be2a-24a6fef27960" providerId="ADAL" clId="{BCFA4874-CF30-4070-90AC-0B3F45796603}" dt="2022-06-28T04:23:19.441" v="843" actId="20577"/>
          <ac:grpSpMkLst>
            <pc:docMk/>
            <pc:sldMk cId="3083290222" sldId="301"/>
            <ac:grpSpMk id="7" creationId="{0D67423B-6491-6D91-88ED-375EE86585DF}"/>
          </ac:grpSpMkLst>
        </pc:grpChg>
        <pc:grpChg chg="del mod">
          <ac:chgData name="劉　冠廷" userId="157cb8b2-10c8-4c98-be2a-24a6fef27960" providerId="ADAL" clId="{BCFA4874-CF30-4070-90AC-0B3F45796603}" dt="2022-06-29T01:06:34.730" v="1313" actId="21"/>
          <ac:grpSpMkLst>
            <pc:docMk/>
            <pc:sldMk cId="3083290222" sldId="301"/>
            <ac:grpSpMk id="10" creationId="{5ACC5C0B-49E0-3459-9161-2591228F0573}"/>
          </ac:grpSpMkLst>
        </pc:grpChg>
        <pc:picChg chg="del">
          <ac:chgData name="劉　冠廷" userId="157cb8b2-10c8-4c98-be2a-24a6fef27960" providerId="ADAL" clId="{BCFA4874-CF30-4070-90AC-0B3F45796603}" dt="2022-06-29T01:15:49.017" v="1481" actId="21"/>
          <ac:picMkLst>
            <pc:docMk/>
            <pc:sldMk cId="3083290222" sldId="301"/>
            <ac:picMk id="8" creationId="{347E0739-0E72-CF86-DAE3-347C9E047CF6}"/>
          </ac:picMkLst>
        </pc:picChg>
        <pc:picChg chg="del">
          <ac:chgData name="劉　冠廷" userId="157cb8b2-10c8-4c98-be2a-24a6fef27960" providerId="ADAL" clId="{BCFA4874-CF30-4070-90AC-0B3F45796603}" dt="2022-06-29T01:24:17.855" v="1562" actId="21"/>
          <ac:picMkLst>
            <pc:docMk/>
            <pc:sldMk cId="3083290222" sldId="301"/>
            <ac:picMk id="11" creationId="{C612D15C-1B24-BBB3-DF78-9E79BA119C1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4:28:08.809"/>
    </inkml:context>
    <inkml:brush xml:id="br0">
      <inkml:brushProperty name="width" value="0.05" units="cm"/>
      <inkml:brushProperty name="height" value="0.05" units="cm"/>
    </inkml:brush>
  </inkml:definitions>
  <inkml:trace contextRef="#ctx0" brushRef="#br0">0 5 24575,'0'-5'0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736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304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5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845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153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11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457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14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40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08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4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784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304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27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1"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24" Type="http://schemas.openxmlformats.org/officeDocument/2006/relationships/image" Target="../media/image3.png"/><Relationship Id="rId23" Type="http://schemas.openxmlformats.org/officeDocument/2006/relationships/image" Target="../media/image2.png"/><Relationship Id="rId2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3">
            <a:extLst>
              <a:ext uri="{FF2B5EF4-FFF2-40B4-BE49-F238E27FC236}">
                <a16:creationId xmlns:a16="http://schemas.microsoft.com/office/drawing/2014/main" id="{BB41B11D-8A7B-ED04-0DA5-F6E11042C02C}"/>
              </a:ext>
            </a:extLst>
          </p:cNvPr>
          <p:cNvSpPr txBox="1"/>
          <p:nvPr/>
        </p:nvSpPr>
        <p:spPr>
          <a:xfrm>
            <a:off x="540857" y="2069110"/>
            <a:ext cx="1111028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600" b="1" i="0" u="none" strike="noStrike" cap="none" dirty="0">
                <a:solidFill>
                  <a:schemeClr val="accent1"/>
                </a:solidFill>
                <a:latin typeface="Arial"/>
                <a:ea typeface="Arial"/>
                <a:cs typeface="Arial"/>
                <a:sym typeface="Arial"/>
              </a:rPr>
              <a:t>Sub-optimally Solving the Multiple Watchman Route Problem</a:t>
            </a:r>
            <a:endParaRPr sz="3600" b="1" i="0" u="none" strike="noStrike" cap="none" dirty="0">
              <a:solidFill>
                <a:schemeClr val="accent1"/>
              </a:solidFill>
              <a:latin typeface="Arial"/>
              <a:ea typeface="Arial"/>
              <a:cs typeface="Arial"/>
              <a:sym typeface="Arial"/>
            </a:endParaRPr>
          </a:p>
        </p:txBody>
      </p:sp>
      <p:sp>
        <p:nvSpPr>
          <p:cNvPr id="5" name="Google Shape;110;p3">
            <a:extLst>
              <a:ext uri="{FF2B5EF4-FFF2-40B4-BE49-F238E27FC236}">
                <a16:creationId xmlns:a16="http://schemas.microsoft.com/office/drawing/2014/main" id="{931F4166-E2B8-CC38-0C1A-A068FD2A1D58}"/>
              </a:ext>
            </a:extLst>
          </p:cNvPr>
          <p:cNvSpPr txBox="1"/>
          <p:nvPr/>
        </p:nvSpPr>
        <p:spPr>
          <a:xfrm>
            <a:off x="649096" y="4104797"/>
            <a:ext cx="10274543" cy="923289"/>
          </a:xfrm>
          <a:prstGeom prst="rect">
            <a:avLst/>
          </a:prstGeom>
          <a:noFill/>
          <a:ln>
            <a:noFill/>
          </a:ln>
        </p:spPr>
        <p:txBody>
          <a:bodyPr spcFirstLastPara="1" wrap="square" lIns="91425" tIns="45700" rIns="91425" bIns="45700" anchor="t" anchorCtr="0">
            <a:spAutoFit/>
          </a:bodyPr>
          <a:lstStyle/>
          <a:p>
            <a:pPr lvl="0">
              <a:lnSpc>
                <a:spcPct val="150000"/>
              </a:lnSpc>
            </a:pPr>
            <a:r>
              <a:rPr lang="ja-JP" altLang="en-US" sz="1800" b="1" dirty="0">
                <a:solidFill>
                  <a:srgbClr val="C00000"/>
                </a:solidFill>
              </a:rPr>
              <a:t>総合文化研究科</a:t>
            </a:r>
            <a:r>
              <a:rPr lang="ja-JP" altLang="en-US" sz="1800" b="1" i="0" u="none" strike="noStrike" cap="none" dirty="0">
                <a:solidFill>
                  <a:srgbClr val="C00000"/>
                </a:solidFill>
                <a:latin typeface="Arial"/>
                <a:ea typeface="Arial"/>
                <a:cs typeface="Arial"/>
                <a:sym typeface="Arial"/>
              </a:rPr>
              <a:t>広域科学専攻修士</a:t>
            </a:r>
            <a:r>
              <a:rPr lang="ja-JP" altLang="en-US" sz="1800" b="1" dirty="0">
                <a:solidFill>
                  <a:srgbClr val="C00000"/>
                </a:solidFill>
              </a:rPr>
              <a:t>二年　福永研究室　</a:t>
            </a:r>
            <a:r>
              <a:rPr lang="ja-JP" altLang="en-US" sz="1800" b="1" i="0" u="none" strike="noStrike" cap="none" dirty="0">
                <a:solidFill>
                  <a:srgbClr val="C00000"/>
                </a:solidFill>
                <a:latin typeface="Arial"/>
                <a:ea typeface="Arial"/>
                <a:cs typeface="Arial"/>
                <a:sym typeface="Arial"/>
              </a:rPr>
              <a:t>劉冠廷　</a:t>
            </a:r>
            <a:endParaRPr lang="en-US" altLang="ja-JP" sz="1800" b="1" dirty="0">
              <a:solidFill>
                <a:srgbClr val="C00000"/>
              </a:solidFill>
            </a:endParaRPr>
          </a:p>
          <a:p>
            <a:pPr marL="0" marR="0" lvl="0" indent="0" algn="l" rtl="0">
              <a:lnSpc>
                <a:spcPct val="150000"/>
              </a:lnSpc>
              <a:spcBef>
                <a:spcPts val="0"/>
              </a:spcBef>
              <a:spcAft>
                <a:spcPts val="0"/>
              </a:spcAft>
              <a:buNone/>
            </a:pPr>
            <a:r>
              <a:rPr lang="ja-JP" altLang="en-US" sz="1800" b="1" dirty="0">
                <a:solidFill>
                  <a:srgbClr val="C00000"/>
                </a:solidFill>
              </a:rPr>
              <a:t>研究方向：組み合わせ最適化</a:t>
            </a:r>
            <a:endParaRPr lang="en-US" altLang="ja-JP" sz="1800" b="1" dirty="0">
              <a:solidFill>
                <a:srgbClr val="C00000"/>
              </a:solidFill>
            </a:endParaRPr>
          </a:p>
        </p:txBody>
      </p:sp>
      <p:cxnSp>
        <p:nvCxnSpPr>
          <p:cNvPr id="7" name="直接连接符 6">
            <a:extLst>
              <a:ext uri="{FF2B5EF4-FFF2-40B4-BE49-F238E27FC236}">
                <a16:creationId xmlns:a16="http://schemas.microsoft.com/office/drawing/2014/main" id="{BCFB6E4E-C7A8-BFB3-FC99-8F1E84541D2E}"/>
              </a:ext>
            </a:extLst>
          </p:cNvPr>
          <p:cNvCxnSpPr>
            <a:cxnSpLocks/>
          </p:cNvCxnSpPr>
          <p:nvPr/>
        </p:nvCxnSpPr>
        <p:spPr>
          <a:xfrm>
            <a:off x="649096" y="3687097"/>
            <a:ext cx="6302477"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Google Shape;110;p3">
            <a:extLst>
              <a:ext uri="{FF2B5EF4-FFF2-40B4-BE49-F238E27FC236}">
                <a16:creationId xmlns:a16="http://schemas.microsoft.com/office/drawing/2014/main" id="{CA3ED756-8E31-9890-0ACA-16D11762FF34}"/>
              </a:ext>
            </a:extLst>
          </p:cNvPr>
          <p:cNvSpPr txBox="1"/>
          <p:nvPr/>
        </p:nvSpPr>
        <p:spPr>
          <a:xfrm>
            <a:off x="540857" y="1306324"/>
            <a:ext cx="65530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i="0" u="none" strike="noStrike" cap="none" dirty="0">
                <a:solidFill>
                  <a:schemeClr val="accent1"/>
                </a:solidFill>
                <a:latin typeface="Arial"/>
                <a:ea typeface="Arial"/>
                <a:cs typeface="Arial"/>
                <a:sym typeface="Arial"/>
              </a:rPr>
              <a:t>修士</a:t>
            </a:r>
            <a:r>
              <a:rPr lang="ja-JP" altLang="en-US" sz="1800" b="1" dirty="0">
                <a:solidFill>
                  <a:schemeClr val="accent1"/>
                </a:solidFill>
              </a:rPr>
              <a:t>論文発表</a:t>
            </a:r>
            <a:endParaRPr sz="18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27261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6"/>
            <a:ext cx="10737798" cy="5447604"/>
            <a:chOff x="96218" y="3941935"/>
            <a:chExt cx="10466255" cy="2637802"/>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63780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1-st stage: multi-class connected clustering algorithm</a:t>
              </a: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en-US" altLang="ja-JP" sz="1600" b="1" dirty="0">
                  <a:solidFill>
                    <a:srgbClr val="C00000"/>
                  </a:solidFill>
                </a:rPr>
                <a:t>the number of clusters</a:t>
              </a:r>
              <a:r>
                <a:rPr lang="ja-JP" altLang="en-US" sz="1600" b="1" dirty="0">
                  <a:solidFill>
                    <a:srgbClr val="C00000"/>
                  </a:solidFill>
                </a:rPr>
                <a:t>＝</a:t>
              </a:r>
              <a:r>
                <a:rPr lang="en-US" altLang="ja-JP" sz="1600" b="1" dirty="0">
                  <a:solidFill>
                    <a:srgbClr val="C00000"/>
                  </a:solidFill>
                </a:rPr>
                <a:t>the number of watchmen</a:t>
              </a:r>
            </a:p>
            <a:p>
              <a:pPr marL="457200" lvl="2">
                <a:buClr>
                  <a:srgbClr val="C00000"/>
                </a:buClr>
                <a:buSzPts val="2800"/>
              </a:pPr>
              <a:r>
                <a:rPr lang="en-US" altLang="ja-JP" sz="1600" b="1" dirty="0">
                  <a:solidFill>
                    <a:srgbClr val="C00000"/>
                  </a:solidFill>
                </a:rPr>
                <a:t>guarantee the connectivity in each cluster and run a multi-class k-means clustering algorithm which means one cell can belong to multiple class</a:t>
              </a: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preparation: </a:t>
              </a:r>
            </a:p>
            <a:p>
              <a:pPr marL="457200" lvl="2">
                <a:buClr>
                  <a:srgbClr val="C00000"/>
                </a:buClr>
                <a:buSzPts val="2800"/>
              </a:pPr>
              <a:r>
                <a:rPr lang="en-US" altLang="ja-JP" sz="1600" b="1" dirty="0">
                  <a:solidFill>
                    <a:srgbClr val="C00000"/>
                  </a:solidFill>
                </a:rPr>
                <a:t>process</a:t>
              </a:r>
              <a:r>
                <a:rPr lang="zh-CN" altLang="en-US" sz="1600" b="1" dirty="0">
                  <a:solidFill>
                    <a:srgbClr val="C00000"/>
                  </a:solidFill>
                  <a:sym typeface="Wingdings" panose="05000000000000000000" pitchFamily="2" charset="2"/>
                </a:rPr>
                <a:t>： </a:t>
              </a:r>
              <a:r>
                <a:rPr lang="en-US" altLang="zh-CN" sz="1600" b="1" dirty="0">
                  <a:solidFill>
                    <a:srgbClr val="C00000"/>
                  </a:solidFill>
                  <a:sym typeface="Wingdings" panose="05000000000000000000" pitchFamily="2" charset="2"/>
                </a:rPr>
                <a:t>(Pseudocode)</a:t>
              </a: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1. Initialize each cluster center as the start cell of each watchman</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2. for each cluster, find the nearest connected cell based on the distance from the center and add it as a new member.</a:t>
              </a:r>
            </a:p>
            <a:p>
              <a:pPr marL="457200" lvl="2">
                <a:buClr>
                  <a:srgbClr val="C00000"/>
                </a:buClr>
                <a:buSzPts val="2800"/>
              </a:pPr>
              <a:r>
                <a:rPr lang="en-US" altLang="ja-JP" sz="1600" b="1" dirty="0">
                  <a:solidFill>
                    <a:srgbClr val="C00000"/>
                  </a:solidFill>
                </a:rPr>
                <a:t>If cell X has belong to another cluster and the distance between X and that cluster center is smaller than the distance between X and the current cluster center, the assignment is refused.</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3. after all cells are assigned, recalculate the new center for each cluster</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4. repeat steps 2 and 3 until all the centers of the cluster become stable</a:t>
              </a:r>
              <a:endParaRPr lang="ja-JP" altLang="en-US" sz="1600" b="1" dirty="0">
                <a:solidFill>
                  <a:srgbClr val="C00000"/>
                </a:solidFill>
              </a:endParaRPr>
            </a:p>
            <a:p>
              <a:pPr marL="457200" lvl="2">
                <a:buClr>
                  <a:srgbClr val="C00000"/>
                </a:buClr>
                <a:buSzPts val="2800"/>
              </a:pP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3796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54538"/>
            <a:ext cx="10737798" cy="5212758"/>
            <a:chOff x="96218" y="3964109"/>
            <a:chExt cx="10466255" cy="2524087"/>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 name="Google Shape;111;p3">
                  <a:extLst>
                    <a:ext uri="{FF2B5EF4-FFF2-40B4-BE49-F238E27FC236}">
                      <a16:creationId xmlns:a16="http://schemas.microsoft.com/office/drawing/2014/main" id="{72F4F1B8-C881-8E21-AF84-508DA83AA33A}"/>
                    </a:ext>
                  </a:extLst>
                </p:cNvPr>
                <p:cNvSpPr txBox="1"/>
                <p:nvPr/>
              </p:nvSpPr>
              <p:spPr>
                <a:xfrm>
                  <a:off x="96218" y="3964109"/>
                  <a:ext cx="10371514" cy="2324841"/>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2-nd stage: primal-dual algorithm</a:t>
                  </a: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800" b="1" dirty="0">
                      <a:solidFill>
                        <a:srgbClr val="C00000"/>
                      </a:solidFill>
                    </a:rPr>
                    <a:t>primal level (WRP-A*):</a:t>
                  </a:r>
                </a:p>
                <a:p>
                  <a:pPr marL="457200" lvl="2">
                    <a:buClr>
                      <a:srgbClr val="C00000"/>
                    </a:buClr>
                    <a:buSzPts val="2800"/>
                  </a:pPr>
                  <a:r>
                    <a:rPr lang="en-US" altLang="ja-JP" sz="1800" b="1" dirty="0">
                      <a:solidFill>
                        <a:srgbClr val="C00000"/>
                      </a:solidFill>
                    </a:rPr>
                    <a:t>WRP-A*: the variant of A* that works on the search tree defined for WRP</a:t>
                  </a:r>
                </a:p>
                <a:p>
                  <a:pPr marL="457200" lvl="2">
                    <a:buClr>
                      <a:srgbClr val="C00000"/>
                    </a:buClr>
                    <a:buSzPts val="2800"/>
                  </a:pPr>
                  <a:r>
                    <a:rPr lang="en-US" altLang="zh-CN" sz="1800" b="1" dirty="0">
                      <a:solidFill>
                        <a:srgbClr val="C00000"/>
                      </a:solidFill>
                    </a:rPr>
                    <a:t>apply WRP-A* solver for each watchman to find k best paths at each cluster</a:t>
                  </a:r>
                  <a:endParaRPr lang="en-US" altLang="ja-JP" sz="1800" b="1" dirty="0">
                    <a:solidFill>
                      <a:srgbClr val="C00000"/>
                    </a:solidFill>
                  </a:endParaRPr>
                </a:p>
                <a:p>
                  <a:pPr marL="457200" lvl="2">
                    <a:buClr>
                      <a:srgbClr val="C00000"/>
                    </a:buClr>
                    <a:buSzPts val="2800"/>
                  </a:pPr>
                  <a14:m>
                    <m:oMathPara xmlns:m="http://schemas.openxmlformats.org/officeDocument/2006/math">
                      <m:oMathParaPr>
                        <m:jc m:val="centerGroup"/>
                      </m:oMathParaPr>
                      <m:oMath xmlns:m="http://schemas.openxmlformats.org/officeDocument/2006/math">
                        <m:r>
                          <a:rPr lang="en-US" altLang="ja-JP" sz="1800" b="1" i="1" smtClean="0">
                            <a:solidFill>
                              <a:srgbClr val="C00000"/>
                            </a:solidFill>
                            <a:latin typeface="Cambria Math" panose="02040503050406030204" pitchFamily="18" charset="0"/>
                          </a:rPr>
                          <m:t>𝒇</m:t>
                        </m:r>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𝒏</m:t>
                            </m:r>
                          </m:e>
                        </m:d>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𝒈</m:t>
                        </m:r>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𝒏</m:t>
                            </m:r>
                          </m:e>
                        </m:d>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𝒉</m:t>
                        </m:r>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𝒏</m:t>
                            </m:r>
                          </m:e>
                        </m:d>
                      </m:oMath>
                    </m:oMathPara>
                  </a14:m>
                  <a:endParaRPr lang="en-US" altLang="ja-JP" sz="1800" b="1" dirty="0">
                    <a:solidFill>
                      <a:srgbClr val="C00000"/>
                    </a:solidFill>
                  </a:endParaRPr>
                </a:p>
                <a:p>
                  <a:pPr marL="457200" lvl="2">
                    <a:buClr>
                      <a:srgbClr val="C00000"/>
                    </a:buClr>
                    <a:buSzPts val="2800"/>
                  </a:pPr>
                  <a14:m>
                    <m:oMath xmlns:m="http://schemas.openxmlformats.org/officeDocument/2006/math">
                      <m:r>
                        <a:rPr lang="en-US" altLang="ja-JP" sz="1800" b="1" i="1" smtClean="0">
                          <a:solidFill>
                            <a:srgbClr val="C00000"/>
                          </a:solidFill>
                          <a:latin typeface="Cambria Math" panose="02040503050406030204" pitchFamily="18" charset="0"/>
                        </a:rPr>
                        <m:t>𝒈</m:t>
                      </m:r>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𝒏</m:t>
                          </m:r>
                        </m:e>
                      </m:d>
                      <m:r>
                        <a:rPr lang="en-US" altLang="ja-JP" sz="1800" b="1" i="1" smtClean="0">
                          <a:solidFill>
                            <a:srgbClr val="C00000"/>
                          </a:solidFill>
                          <a:latin typeface="Cambria Math" panose="02040503050406030204" pitchFamily="18" charset="0"/>
                        </a:rPr>
                        <m:t>:</m:t>
                      </m:r>
                    </m:oMath>
                  </a14:m>
                  <a:r>
                    <a:rPr lang="ja-JP" altLang="en-US" sz="1800" b="1" dirty="0">
                      <a:solidFill>
                        <a:srgbClr val="C00000"/>
                      </a:solidFill>
                    </a:rPr>
                    <a:t> </a:t>
                  </a:r>
                  <a:r>
                    <a:rPr lang="en-US" altLang="ja-JP" sz="1800" b="1" dirty="0">
                      <a:solidFill>
                        <a:srgbClr val="C00000"/>
                      </a:solidFill>
                    </a:rPr>
                    <a:t>the travelling cost from start</a:t>
                  </a:r>
                </a:p>
                <a:p>
                  <a:pPr marL="457200" lvl="2">
                    <a:buClr>
                      <a:srgbClr val="C00000"/>
                    </a:buClr>
                    <a:buSzPts val="2800"/>
                  </a:pPr>
                  <a14:m>
                    <m:oMath xmlns:m="http://schemas.openxmlformats.org/officeDocument/2006/math">
                      <m:r>
                        <a:rPr lang="en-US" altLang="ja-JP" sz="1800" b="1" i="1" smtClean="0">
                          <a:solidFill>
                            <a:srgbClr val="C00000"/>
                          </a:solidFill>
                          <a:latin typeface="Cambria Math" panose="02040503050406030204" pitchFamily="18" charset="0"/>
                        </a:rPr>
                        <m:t>𝒉</m:t>
                      </m:r>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𝒏</m:t>
                          </m:r>
                        </m:e>
                      </m:d>
                      <m:r>
                        <a:rPr lang="en-US" altLang="ja-JP" sz="1800" b="1" i="1" smtClean="0">
                          <a:solidFill>
                            <a:srgbClr val="C00000"/>
                          </a:solidFill>
                          <a:latin typeface="Cambria Math" panose="02040503050406030204" pitchFamily="18" charset="0"/>
                        </a:rPr>
                        <m:t>:</m:t>
                      </m:r>
                    </m:oMath>
                  </a14:m>
                  <a:r>
                    <a:rPr lang="ja-JP" altLang="en-US" sz="1800" b="1" dirty="0">
                      <a:solidFill>
                        <a:srgbClr val="C00000"/>
                      </a:solidFill>
                    </a:rPr>
                    <a:t> </a:t>
                  </a:r>
                  <a:r>
                    <a:rPr lang="en-US" altLang="ja-JP" sz="1800" b="1" dirty="0">
                      <a:solidFill>
                        <a:srgbClr val="C00000"/>
                      </a:solidFill>
                    </a:rPr>
                    <a:t>admissible heuristics (MST, TSP, Aggregating Singleton Heuristics)</a:t>
                  </a:r>
                </a:p>
                <a:p>
                  <a:pPr marL="457200" lvl="2">
                    <a:buClr>
                      <a:srgbClr val="C00000"/>
                    </a:buClr>
                    <a:buSzPts val="2800"/>
                  </a:pPr>
                  <a:endParaRPr lang="en-US" altLang="ja-JP" sz="1800" b="1" dirty="0">
                    <a:solidFill>
                      <a:srgbClr val="C00000"/>
                    </a:solidFill>
                  </a:endParaRPr>
                </a:p>
                <a:p>
                  <a:pPr marL="457200" lvl="2">
                    <a:buClr>
                      <a:srgbClr val="C00000"/>
                    </a:buClr>
                    <a:buSzPts val="2800"/>
                  </a:pPr>
                  <a:r>
                    <a:rPr lang="en-US" altLang="ja-JP" sz="1800" b="1" dirty="0">
                      <a:solidFill>
                        <a:srgbClr val="C00000"/>
                      </a:solidFill>
                    </a:rPr>
                    <a:t>dual level (cell reassignment):</a:t>
                  </a:r>
                </a:p>
                <a:p>
                  <a:pPr marL="457200" lvl="1" algn="just">
                    <a:buClr>
                      <a:srgbClr val="C00000"/>
                    </a:buClr>
                    <a:buSzPts val="2800"/>
                  </a:pPr>
                  <a:r>
                    <a:rPr lang="en-US" altLang="ja-JP" sz="1800" b="1" dirty="0">
                      <a:solidFill>
                        <a:srgbClr val="C00000"/>
                      </a:solidFill>
                    </a:rPr>
                    <a:t>use the evaluation function to score the solution found by the lower level, reassign cells based on the score and recalculate new path, repeat until no improvements</a:t>
                  </a:r>
                </a:p>
                <a:p>
                  <a:pPr marL="457200" lvl="1" algn="just">
                    <a:buClr>
                      <a:srgbClr val="C00000"/>
                    </a:buClr>
                    <a:buSzPts val="2800"/>
                  </a:pPr>
                  <a14:m>
                    <m:oMathPara xmlns:m="http://schemas.openxmlformats.org/officeDocument/2006/math">
                      <m:oMathParaPr>
                        <m:jc m:val="centerGroup"/>
                      </m:oMathParaPr>
                      <m:oMath xmlns:m="http://schemas.openxmlformats.org/officeDocument/2006/math">
                        <m:r>
                          <a:rPr lang="en-US" altLang="ja-JP" sz="1800" b="1" i="1" smtClean="0">
                            <a:solidFill>
                              <a:srgbClr val="C00000"/>
                            </a:solidFill>
                            <a:latin typeface="Cambria Math" panose="02040503050406030204" pitchFamily="18" charset="0"/>
                          </a:rPr>
                          <m:t>𝒇</m:t>
                        </m:r>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𝒏</m:t>
                            </m:r>
                          </m:e>
                        </m:d>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𝒘</m:t>
                        </m:r>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𝒗𝒂𝒓𝒊𝒂𝒏𝒄𝒆</m:t>
                        </m:r>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𝒑𝒂𝒕𝒉𝒔</m:t>
                            </m:r>
                          </m:e>
                        </m:d>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𝒎𝒂𝒙</m:t>
                        </m:r>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𝒑𝒂𝒕𝒉𝒔</m:t>
                            </m:r>
                          </m:e>
                        </m:d>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𝒂𝒗𝒆𝒓𝒂𝒈𝒆</m:t>
                        </m:r>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𝒑𝒂𝒕𝒉𝒔</m:t>
                            </m:r>
                          </m:e>
                        </m:d>
                      </m:oMath>
                    </m:oMathPara>
                  </a14:m>
                  <a:endParaRPr lang="en-US" altLang="ja-JP" sz="1800" b="1" dirty="0">
                    <a:solidFill>
                      <a:srgbClr val="C00000"/>
                    </a:solidFill>
                  </a:endParaRPr>
                </a:p>
                <a:p>
                  <a:pPr marL="457200" lvl="1" algn="just">
                    <a:buClr>
                      <a:srgbClr val="C00000"/>
                    </a:buClr>
                    <a:buSzPts val="2800"/>
                  </a:pPr>
                  <a14:m>
                    <m:oMathPara xmlns:m="http://schemas.openxmlformats.org/officeDocument/2006/math">
                      <m:oMathParaPr>
                        <m:jc m:val="centerGroup"/>
                      </m:oMathParaPr>
                      <m:oMath xmlns:m="http://schemas.openxmlformats.org/officeDocument/2006/math">
                        <m:r>
                          <a:rPr lang="en-US" altLang="ja-JP" sz="1800" b="1" i="1" smtClean="0">
                            <a:solidFill>
                              <a:srgbClr val="C00000"/>
                            </a:solidFill>
                            <a:latin typeface="Cambria Math" panose="02040503050406030204" pitchFamily="18" charset="0"/>
                          </a:rPr>
                          <m:t>𝒘</m:t>
                        </m:r>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𝒗𝒂𝒓𝒊𝒂𝒏𝒄𝒆</m:t>
                        </m:r>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𝒑𝒂𝒕𝒉𝒔</m:t>
                        </m:r>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𝑴𝑨𝑿</m:t>
                        </m:r>
                        <m:r>
                          <a:rPr lang="en-US" altLang="ja-JP" sz="1800" b="1" i="1" smtClean="0">
                            <a:solidFill>
                              <a:srgbClr val="C00000"/>
                            </a:solidFill>
                            <a:latin typeface="Cambria Math" panose="02040503050406030204" pitchFamily="18" charset="0"/>
                          </a:rPr>
                          <m:t>_</m:t>
                        </m:r>
                        <m:r>
                          <a:rPr lang="en-US" altLang="ja-JP" sz="1800" b="1" i="1" smtClean="0">
                            <a:solidFill>
                              <a:srgbClr val="C00000"/>
                            </a:solidFill>
                            <a:latin typeface="Cambria Math" panose="02040503050406030204" pitchFamily="18" charset="0"/>
                          </a:rPr>
                          <m:t>𝑽𝑨𝑹𝑰𝑨𝑵𝑪𝑬</m:t>
                        </m:r>
                      </m:oMath>
                    </m:oMathPara>
                  </a14:m>
                  <a:endParaRPr lang="en-US" altLang="ja-JP" sz="1800" b="1" dirty="0">
                    <a:solidFill>
                      <a:srgbClr val="C00000"/>
                    </a:solidFill>
                  </a:endParaRPr>
                </a:p>
                <a:p>
                  <a:pPr marL="457200" lvl="2">
                    <a:buClr>
                      <a:srgbClr val="C00000"/>
                    </a:buClr>
                    <a:buSzPts val="2800"/>
                  </a:pPr>
                  <a:r>
                    <a:rPr lang="en-US" altLang="ja-JP" sz="1800" b="1" dirty="0">
                      <a:solidFill>
                        <a:srgbClr val="C00000"/>
                      </a:solidFill>
                    </a:rPr>
                    <a:t>set early stop and max iteration,</a:t>
                  </a:r>
                  <a:r>
                    <a:rPr lang="ja-JP" altLang="en-US" sz="1800" b="1" dirty="0">
                      <a:solidFill>
                        <a:srgbClr val="C00000"/>
                      </a:solidFill>
                    </a:rPr>
                    <a:t> </a:t>
                  </a:r>
                  <a:r>
                    <a:rPr lang="en-US" altLang="ja-JP" sz="1800" b="1" dirty="0">
                      <a:solidFill>
                        <a:srgbClr val="C00000"/>
                      </a:solidFill>
                    </a:rPr>
                    <a:t>repeat until max iteration or no better solution is found.</a:t>
                  </a:r>
                </a:p>
                <a:p>
                  <a:pPr marL="457200" lvl="2">
                    <a:buClr>
                      <a:srgbClr val="C00000"/>
                    </a:buClr>
                    <a:buSzPts val="2800"/>
                  </a:pPr>
                  <a:endParaRPr lang="en-US" altLang="ja-JP" sz="1600" b="1" dirty="0">
                    <a:solidFill>
                      <a:srgbClr val="C00000"/>
                    </a:solidFill>
                  </a:endParaRPr>
                </a:p>
              </p:txBody>
            </p:sp>
          </mc:Choice>
          <mc:Fallback xmlns="">
            <p:sp>
              <p:nvSpPr>
                <p:cNvPr id="7" name="Google Shape;111;p3">
                  <a:extLst>
                    <a:ext uri="{FF2B5EF4-FFF2-40B4-BE49-F238E27FC236}">
                      <a16:creationId xmlns:a16="http://schemas.microsoft.com/office/drawing/2014/main" id="{72F4F1B8-C881-8E21-AF84-508DA83AA33A}"/>
                    </a:ext>
                  </a:extLst>
                </p:cNvPr>
                <p:cNvSpPr txBox="1">
                  <a:spLocks noRot="1" noChangeAspect="1" noMove="1" noResize="1" noEditPoints="1" noAdjustHandles="1" noChangeArrowheads="1" noChangeShapeType="1" noTextEdit="1"/>
                </p:cNvSpPr>
                <p:nvPr/>
              </p:nvSpPr>
              <p:spPr>
                <a:xfrm>
                  <a:off x="96218" y="3964109"/>
                  <a:ext cx="10371514" cy="2324841"/>
                </a:xfrm>
                <a:prstGeom prst="rect">
                  <a:avLst/>
                </a:prstGeom>
                <a:blipFill>
                  <a:blip r:embed="rId3"/>
                  <a:stretch>
                    <a:fillRect r="-458"/>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8431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5"/>
            <a:ext cx="10737798" cy="5288050"/>
            <a:chOff x="96218" y="3941935"/>
            <a:chExt cx="10466255" cy="2560544"/>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80659"/>
              <a:chOff x="698090" y="3821072"/>
              <a:chExt cx="3947165" cy="2377105"/>
            </a:xfrm>
          </p:grpSpPr>
          <p:sp>
            <p:nvSpPr>
              <p:cNvPr id="8" name="矩形 7">
                <a:extLst>
                  <a:ext uri="{FF2B5EF4-FFF2-40B4-BE49-F238E27FC236}">
                    <a16:creationId xmlns:a16="http://schemas.microsoft.com/office/drawing/2014/main" id="{3D098B7C-07FF-20FB-563B-64029957386B}"/>
                  </a:ext>
                </a:extLst>
              </p:cNvPr>
              <p:cNvSpPr/>
              <p:nvPr/>
            </p:nvSpPr>
            <p:spPr>
              <a:xfrm>
                <a:off x="698090" y="3966255"/>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96867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2-level primal-dual algorithm</a:t>
              </a:r>
            </a:p>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1" name="图片 10">
            <a:extLst>
              <a:ext uri="{FF2B5EF4-FFF2-40B4-BE49-F238E27FC236}">
                <a16:creationId xmlns:a16="http://schemas.microsoft.com/office/drawing/2014/main" id="{3FEAB91B-3317-CCBB-12A2-8D80B7A989F6}"/>
              </a:ext>
            </a:extLst>
          </p:cNvPr>
          <p:cNvPicPr>
            <a:picLocks noChangeAspect="1"/>
          </p:cNvPicPr>
          <p:nvPr/>
        </p:nvPicPr>
        <p:blipFill>
          <a:blip r:embed="rId3"/>
          <a:stretch>
            <a:fillRect/>
          </a:stretch>
        </p:blipFill>
        <p:spPr>
          <a:xfrm>
            <a:off x="624518" y="1770950"/>
            <a:ext cx="6317056" cy="4502461"/>
          </a:xfrm>
          <a:prstGeom prst="rect">
            <a:avLst/>
          </a:prstGeom>
        </p:spPr>
      </p:pic>
    </p:spTree>
    <p:extLst>
      <p:ext uri="{BB962C8B-B14F-4D97-AF65-F5344CB8AC3E}">
        <p14:creationId xmlns:p14="http://schemas.microsoft.com/office/powerpoint/2010/main" val="296338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4"/>
            <a:ext cx="10737798" cy="5297882"/>
            <a:chOff x="96218" y="3941935"/>
            <a:chExt cx="10466255" cy="2565305"/>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85420"/>
              <a:chOff x="698090" y="3821072"/>
              <a:chExt cx="3947165" cy="2381667"/>
            </a:xfrm>
          </p:grpSpPr>
          <p:sp>
            <p:nvSpPr>
              <p:cNvPr id="8" name="矩形 7">
                <a:extLst>
                  <a:ext uri="{FF2B5EF4-FFF2-40B4-BE49-F238E27FC236}">
                    <a16:creationId xmlns:a16="http://schemas.microsoft.com/office/drawing/2014/main" id="{3D098B7C-07FF-20FB-563B-64029957386B}"/>
                  </a:ext>
                </a:extLst>
              </p:cNvPr>
              <p:cNvSpPr/>
              <p:nvPr/>
            </p:nvSpPr>
            <p:spPr>
              <a:xfrm>
                <a:off x="698090" y="3970817"/>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581195"/>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zh-CN" sz="2000" b="1" dirty="0">
                  <a:solidFill>
                    <a:schemeClr val="bg1"/>
                  </a:solidFill>
                </a:rPr>
                <a:t>techniques that reduce the size of the search tree</a:t>
              </a:r>
            </a:p>
            <a:p>
              <a:pPr marL="457200" lvl="2">
                <a:buClr>
                  <a:srgbClr val="C00000"/>
                </a:buClr>
                <a:buSzPts val="2800"/>
              </a:pP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3" name="图片 12">
            <a:extLst>
              <a:ext uri="{FF2B5EF4-FFF2-40B4-BE49-F238E27FC236}">
                <a16:creationId xmlns:a16="http://schemas.microsoft.com/office/drawing/2014/main" id="{D4A2329C-1488-85B7-3D5C-63DAD0AD682C}"/>
              </a:ext>
            </a:extLst>
          </p:cNvPr>
          <p:cNvPicPr>
            <a:picLocks noChangeAspect="1"/>
          </p:cNvPicPr>
          <p:nvPr/>
        </p:nvPicPr>
        <p:blipFill>
          <a:blip r:embed="rId3"/>
          <a:stretch>
            <a:fillRect/>
          </a:stretch>
        </p:blipFill>
        <p:spPr>
          <a:xfrm>
            <a:off x="898434" y="1246725"/>
            <a:ext cx="5085714" cy="4790476"/>
          </a:xfrm>
          <a:prstGeom prst="rect">
            <a:avLst/>
          </a:prstGeom>
        </p:spPr>
      </p:pic>
    </p:spTree>
    <p:extLst>
      <p:ext uri="{BB962C8B-B14F-4D97-AF65-F5344CB8AC3E}">
        <p14:creationId xmlns:p14="http://schemas.microsoft.com/office/powerpoint/2010/main" val="332381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5"/>
            <a:ext cx="10737798" cy="5288050"/>
            <a:chOff x="96218" y="3941935"/>
            <a:chExt cx="10466255" cy="2560544"/>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80659"/>
              <a:chOff x="698090" y="3821072"/>
              <a:chExt cx="3947165" cy="2377105"/>
            </a:xfrm>
          </p:grpSpPr>
          <p:sp>
            <p:nvSpPr>
              <p:cNvPr id="8" name="矩形 7">
                <a:extLst>
                  <a:ext uri="{FF2B5EF4-FFF2-40B4-BE49-F238E27FC236}">
                    <a16:creationId xmlns:a16="http://schemas.microsoft.com/office/drawing/2014/main" id="{3D098B7C-07FF-20FB-563B-64029957386B}"/>
                  </a:ext>
                </a:extLst>
              </p:cNvPr>
              <p:cNvSpPr/>
              <p:nvPr/>
            </p:nvSpPr>
            <p:spPr>
              <a:xfrm>
                <a:off x="698090" y="3966255"/>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96867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zh-CN" sz="2000" b="1" dirty="0">
                  <a:solidFill>
                    <a:schemeClr val="bg1"/>
                  </a:solidFill>
                </a:rPr>
                <a:t>techniques that speed up the search process</a:t>
              </a: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en-US" altLang="ja-JP" sz="1600" b="1" dirty="0">
                  <a:solidFill>
                    <a:srgbClr val="C00000"/>
                  </a:solidFill>
                </a:rPr>
                <a:t>1. data structure(based on profiling)</a:t>
              </a:r>
            </a:p>
            <a:p>
              <a:pPr marL="457200" lvl="2">
                <a:buClr>
                  <a:srgbClr val="C00000"/>
                </a:buClr>
                <a:buSzPts val="2800"/>
              </a:pPr>
              <a:r>
                <a:rPr lang="en-US" altLang="ja-JP" sz="1600" b="1" dirty="0">
                  <a:solidFill>
                    <a:srgbClr val="C00000"/>
                  </a:solidFill>
                </a:rPr>
                <a:t>2. hash table</a:t>
              </a:r>
            </a:p>
            <a:p>
              <a:pPr marL="457200" lvl="2">
                <a:buClr>
                  <a:srgbClr val="C00000"/>
                </a:buClr>
                <a:buSzPts val="2800"/>
              </a:pPr>
              <a:r>
                <a:rPr lang="en-US" altLang="ja-JP" sz="1600" b="1" dirty="0">
                  <a:solidFill>
                    <a:srgbClr val="C00000"/>
                  </a:solidFill>
                </a:rPr>
                <a:t>3. hyper-parameter</a:t>
              </a: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147399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実験結果</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319FB681-7ED2-1AB6-2354-7429D0832042}"/>
              </a:ext>
            </a:extLst>
          </p:cNvPr>
          <p:cNvPicPr>
            <a:picLocks noChangeAspect="1"/>
          </p:cNvPicPr>
          <p:nvPr/>
        </p:nvPicPr>
        <p:blipFill>
          <a:blip r:embed="rId3"/>
          <a:stretch>
            <a:fillRect/>
          </a:stretch>
        </p:blipFill>
        <p:spPr>
          <a:xfrm>
            <a:off x="626135" y="2556800"/>
            <a:ext cx="8914286" cy="1161905"/>
          </a:xfrm>
          <a:prstGeom prst="rect">
            <a:avLst/>
          </a:prstGeom>
        </p:spPr>
      </p:pic>
      <p:sp>
        <p:nvSpPr>
          <p:cNvPr id="13" name="文本框 12">
            <a:extLst>
              <a:ext uri="{FF2B5EF4-FFF2-40B4-BE49-F238E27FC236}">
                <a16:creationId xmlns:a16="http://schemas.microsoft.com/office/drawing/2014/main" id="{8DF34AD7-7FA7-D577-F422-461D4A9A6DF2}"/>
              </a:ext>
            </a:extLst>
          </p:cNvPr>
          <p:cNvSpPr txBox="1"/>
          <p:nvPr/>
        </p:nvSpPr>
        <p:spPr>
          <a:xfrm>
            <a:off x="209020" y="1443854"/>
            <a:ext cx="6096000" cy="923330"/>
          </a:xfrm>
          <a:prstGeom prst="rect">
            <a:avLst/>
          </a:prstGeom>
          <a:noFill/>
        </p:spPr>
        <p:txBody>
          <a:bodyPr wrap="square">
            <a:spAutoFit/>
          </a:bodyPr>
          <a:lstStyle/>
          <a:p>
            <a:pPr marL="457200" lvl="2">
              <a:buClr>
                <a:srgbClr val="C00000"/>
              </a:buClr>
              <a:buSzPts val="2800"/>
            </a:pPr>
            <a:r>
              <a:rPr lang="en-US" altLang="zh-CN" sz="1800" b="1" dirty="0">
                <a:solidFill>
                  <a:srgbClr val="C00000"/>
                </a:solidFill>
              </a:rPr>
              <a:t>random start</a:t>
            </a:r>
          </a:p>
          <a:p>
            <a:pPr marL="457200" lvl="2">
              <a:buClr>
                <a:srgbClr val="C00000"/>
              </a:buClr>
              <a:buSzPts val="2800"/>
            </a:pPr>
            <a:r>
              <a:rPr lang="en-US" altLang="ja-JP" sz="1800" b="1" dirty="0" err="1">
                <a:solidFill>
                  <a:srgbClr val="C00000"/>
                </a:solidFill>
              </a:rPr>
              <a:t>test_time</a:t>
            </a:r>
            <a:r>
              <a:rPr lang="en-US" altLang="ja-JP" sz="1800" b="1" dirty="0">
                <a:solidFill>
                  <a:srgbClr val="C00000"/>
                </a:solidFill>
              </a:rPr>
              <a:t>: 100</a:t>
            </a:r>
          </a:p>
          <a:p>
            <a:pPr marL="457200" lvl="2">
              <a:buClr>
                <a:srgbClr val="C00000"/>
              </a:buClr>
              <a:buSzPts val="2800"/>
            </a:pPr>
            <a:r>
              <a:rPr lang="en-US" altLang="ja-JP" sz="1800" b="1" dirty="0">
                <a:solidFill>
                  <a:srgbClr val="C00000"/>
                </a:solidFill>
              </a:rPr>
              <a:t>metric: </a:t>
            </a:r>
            <a:r>
              <a:rPr lang="en-US" altLang="ja-JP" sz="1800" b="1" dirty="0" err="1">
                <a:solidFill>
                  <a:srgbClr val="C00000"/>
                </a:solidFill>
              </a:rPr>
              <a:t>MinMax</a:t>
            </a:r>
            <a:endParaRPr lang="en-US" altLang="ja-JP" sz="1800" b="1" dirty="0">
              <a:solidFill>
                <a:srgbClr val="C00000"/>
              </a:solidFill>
            </a:endParaRPr>
          </a:p>
        </p:txBody>
      </p:sp>
    </p:spTree>
    <p:extLst>
      <p:ext uri="{BB962C8B-B14F-4D97-AF65-F5344CB8AC3E}">
        <p14:creationId xmlns:p14="http://schemas.microsoft.com/office/powerpoint/2010/main" val="207184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398295" y="421172"/>
            <a:ext cx="9188075" cy="830956"/>
          </a:xfrm>
          <a:prstGeom prst="rect">
            <a:avLst/>
          </a:prstGeom>
          <a:noFill/>
          <a:ln>
            <a:noFill/>
          </a:ln>
        </p:spPr>
        <p:txBody>
          <a:bodyPr spcFirstLastPara="1" wrap="square" lIns="91425" tIns="45700" rIns="91425" bIns="45700" anchor="t" anchorCtr="0">
            <a:spAutoFit/>
          </a:bodyPr>
          <a:lstStyle/>
          <a:p>
            <a:pPr lvl="0"/>
            <a:r>
              <a:rPr lang="ja-JP" altLang="en-US" sz="2400" b="1" dirty="0">
                <a:solidFill>
                  <a:schemeClr val="accent1"/>
                </a:solidFill>
              </a:rPr>
              <a:t>観察者路線問題（</a:t>
            </a:r>
            <a:r>
              <a:rPr lang="en-US" altLang="ja-JP" sz="2400" b="1" dirty="0">
                <a:solidFill>
                  <a:schemeClr val="accent1"/>
                </a:solidFill>
              </a:rPr>
              <a:t>Watchman Route Problem</a:t>
            </a:r>
            <a:r>
              <a:rPr lang="ja-JP" altLang="en-US" sz="2400" b="1" dirty="0">
                <a:solidFill>
                  <a:schemeClr val="accent1"/>
                </a:solidFill>
              </a:rPr>
              <a:t>）</a:t>
            </a:r>
          </a:p>
          <a:p>
            <a:pPr lvl="0"/>
            <a:endParaRPr lang="ja-JP" altLang="en-US" sz="2400" b="1" dirty="0">
              <a:solidFill>
                <a:schemeClr val="accent1"/>
              </a:solidFill>
            </a:endParaRP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102752" y="3555262"/>
            <a:ext cx="7075056" cy="2245852"/>
            <a:chOff x="-91741" y="1020318"/>
            <a:chExt cx="10641436" cy="1929360"/>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2"/>
              <a:ext cx="10033332" cy="1641816"/>
              <a:chOff x="698090" y="3952568"/>
              <a:chExt cx="3947165" cy="2231922"/>
            </a:xfrm>
          </p:grpSpPr>
          <p:sp>
            <p:nvSpPr>
              <p:cNvPr id="6" name="矩形 5">
                <a:extLst>
                  <a:ext uri="{FF2B5EF4-FFF2-40B4-BE49-F238E27FC236}">
                    <a16:creationId xmlns:a16="http://schemas.microsoft.com/office/drawing/2014/main" id="{E709673C-02A3-3250-17B6-43631D7F63D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47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Google Shape;111;p3"/>
            <p:cNvSpPr txBox="1"/>
            <p:nvPr/>
          </p:nvSpPr>
          <p:spPr>
            <a:xfrm>
              <a:off x="-91741" y="1020318"/>
              <a:ext cx="10031994" cy="171858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WRP [Chin</a:t>
              </a:r>
              <a:r>
                <a:rPr lang="ja-JP" altLang="en-US" sz="2000" b="1" dirty="0">
                  <a:solidFill>
                    <a:schemeClr val="bg1"/>
                  </a:solidFill>
                </a:rPr>
                <a:t> </a:t>
              </a:r>
              <a:r>
                <a:rPr lang="en-US" altLang="ja-JP" sz="2000" b="1" dirty="0">
                  <a:solidFill>
                    <a:schemeClr val="bg1"/>
                  </a:solidFill>
                </a:rPr>
                <a:t>et al.,1986]</a:t>
              </a: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計算幾何学における最適化問題。</a:t>
              </a:r>
              <a:r>
                <a:rPr lang="en-US" altLang="ja-JP" sz="1600" b="1" dirty="0">
                  <a:solidFill>
                    <a:srgbClr val="C00000"/>
                  </a:solidFill>
                </a:rPr>
                <a:t>NP</a:t>
              </a:r>
              <a:r>
                <a:rPr lang="ja-JP" altLang="en-US" sz="1600" b="1" dirty="0">
                  <a:solidFill>
                    <a:srgbClr val="C00000"/>
                  </a:solidFill>
                </a:rPr>
                <a:t>困難であることが証明された</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目的は、障害物が存在する状況で与えられたエリア全体を守るために警備員がとるべき最短ルートを計算すること</a:t>
              </a:r>
              <a:r>
                <a:rPr lang="en-US" altLang="ja-JP" sz="1600" b="1" dirty="0">
                  <a:solidFill>
                    <a:srgbClr val="C00000"/>
                  </a:solidFill>
                </a:rPr>
                <a:t> </a:t>
              </a:r>
              <a:r>
                <a:rPr lang="ja-JP" altLang="en-US" sz="1600" b="1" dirty="0">
                  <a:solidFill>
                    <a:srgbClr val="C00000"/>
                  </a:solidFill>
                </a:rPr>
                <a:t>　</a:t>
              </a:r>
              <a:endParaRPr lang="en-US" altLang="ja-JP" sz="1600" b="1" dirty="0">
                <a:solidFill>
                  <a:srgbClr val="C00000"/>
                </a:solidFill>
              </a:endParaRPr>
            </a:p>
          </p:txBody>
        </p:sp>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C9B13F44-246F-6596-B733-7907816508CC}"/>
                  </a:ext>
                </a:extLst>
              </p14:cNvPr>
              <p14:cNvContentPartPr/>
              <p14:nvPr/>
            </p14:nvContentPartPr>
            <p14:xfrm>
              <a:off x="9586370" y="4000076"/>
              <a:ext cx="360" cy="2160"/>
            </p14:xfrm>
          </p:contentPart>
        </mc:Choice>
        <mc:Fallback xmlns="">
          <p:pic>
            <p:nvPicPr>
              <p:cNvPr id="26" name="墨迹 25">
                <a:extLst>
                  <a:ext uri="{FF2B5EF4-FFF2-40B4-BE49-F238E27FC236}">
                    <a16:creationId xmlns:a16="http://schemas.microsoft.com/office/drawing/2014/main" id="{C9B13F44-246F-6596-B733-7907816508CC}"/>
                  </a:ext>
                </a:extLst>
              </p:cNvPr>
              <p:cNvPicPr/>
              <p:nvPr/>
            </p:nvPicPr>
            <p:blipFill>
              <a:blip r:embed="rId21"/>
              <a:stretch>
                <a:fillRect/>
              </a:stretch>
            </p:blipFill>
            <p:spPr>
              <a:xfrm>
                <a:off x="9577370" y="3991076"/>
                <a:ext cx="18000" cy="19800"/>
              </a:xfrm>
              <a:prstGeom prst="rect">
                <a:avLst/>
              </a:prstGeom>
            </p:spPr>
          </p:pic>
        </mc:Fallback>
      </mc:AlternateContent>
      <p:pic>
        <p:nvPicPr>
          <p:cNvPr id="42" name="图片 41">
            <a:extLst>
              <a:ext uri="{FF2B5EF4-FFF2-40B4-BE49-F238E27FC236}">
                <a16:creationId xmlns:a16="http://schemas.microsoft.com/office/drawing/2014/main" id="{FF49AD9B-84C7-48BA-E21B-8A4459F8C92C}"/>
              </a:ext>
            </a:extLst>
          </p:cNvPr>
          <p:cNvPicPr>
            <a:picLocks noChangeAspect="1"/>
          </p:cNvPicPr>
          <p:nvPr/>
        </p:nvPicPr>
        <p:blipFill>
          <a:blip r:embed="rId22"/>
          <a:stretch>
            <a:fillRect/>
          </a:stretch>
        </p:blipFill>
        <p:spPr>
          <a:xfrm>
            <a:off x="8074815" y="3802724"/>
            <a:ext cx="2978206" cy="2658027"/>
          </a:xfrm>
          <a:prstGeom prst="rect">
            <a:avLst/>
          </a:prstGeom>
        </p:spPr>
      </p:pic>
      <p:pic>
        <p:nvPicPr>
          <p:cNvPr id="40" name="图片 39">
            <a:extLst>
              <a:ext uri="{FF2B5EF4-FFF2-40B4-BE49-F238E27FC236}">
                <a16:creationId xmlns:a16="http://schemas.microsoft.com/office/drawing/2014/main" id="{8CFC29B7-0F7D-D07D-669E-D7B1E6C9F492}"/>
              </a:ext>
            </a:extLst>
          </p:cNvPr>
          <p:cNvPicPr>
            <a:picLocks noChangeAspect="1"/>
          </p:cNvPicPr>
          <p:nvPr/>
        </p:nvPicPr>
        <p:blipFill>
          <a:blip r:embed="rId23"/>
          <a:stretch>
            <a:fillRect/>
          </a:stretch>
        </p:blipFill>
        <p:spPr>
          <a:xfrm>
            <a:off x="8158966" y="571228"/>
            <a:ext cx="2854808" cy="2794706"/>
          </a:xfrm>
          <a:prstGeom prst="rect">
            <a:avLst/>
          </a:prstGeom>
        </p:spPr>
      </p:pic>
      <p:grpSp>
        <p:nvGrpSpPr>
          <p:cNvPr id="44" name="组合 43">
            <a:extLst>
              <a:ext uri="{FF2B5EF4-FFF2-40B4-BE49-F238E27FC236}">
                <a16:creationId xmlns:a16="http://schemas.microsoft.com/office/drawing/2014/main" id="{77EB4B12-977A-3D24-6E89-A11451A9AD43}"/>
              </a:ext>
            </a:extLst>
          </p:cNvPr>
          <p:cNvGrpSpPr/>
          <p:nvPr/>
        </p:nvGrpSpPr>
        <p:grpSpPr>
          <a:xfrm>
            <a:off x="-289817" y="970985"/>
            <a:ext cx="7454999" cy="2570423"/>
            <a:chOff x="157620" y="3429000"/>
            <a:chExt cx="7296125" cy="2841604"/>
          </a:xfrm>
        </p:grpSpPr>
        <p:grpSp>
          <p:nvGrpSpPr>
            <p:cNvPr id="45" name="组合 44">
              <a:extLst>
                <a:ext uri="{FF2B5EF4-FFF2-40B4-BE49-F238E27FC236}">
                  <a16:creationId xmlns:a16="http://schemas.microsoft.com/office/drawing/2014/main" id="{CBAC8ED6-8F30-F576-5CF8-91490CBE944F}"/>
                </a:ext>
              </a:extLst>
            </p:cNvPr>
            <p:cNvGrpSpPr/>
            <p:nvPr/>
          </p:nvGrpSpPr>
          <p:grpSpPr>
            <a:xfrm>
              <a:off x="418041" y="3429000"/>
              <a:ext cx="7035704" cy="2841604"/>
              <a:chOff x="-353052" y="3915170"/>
              <a:chExt cx="10915525" cy="2573027"/>
            </a:xfrm>
          </p:grpSpPr>
          <p:grpSp>
            <p:nvGrpSpPr>
              <p:cNvPr id="46" name="组合 45">
                <a:extLst>
                  <a:ext uri="{FF2B5EF4-FFF2-40B4-BE49-F238E27FC236}">
                    <a16:creationId xmlns:a16="http://schemas.microsoft.com/office/drawing/2014/main" id="{159D441B-2DC3-6A98-CEBD-8DF714C6532F}"/>
                  </a:ext>
                </a:extLst>
              </p:cNvPr>
              <p:cNvGrpSpPr/>
              <p:nvPr/>
            </p:nvGrpSpPr>
            <p:grpSpPr>
              <a:xfrm>
                <a:off x="418041" y="4159045"/>
                <a:ext cx="10144432" cy="2329152"/>
                <a:chOff x="698090" y="3952568"/>
                <a:chExt cx="3947165" cy="2231922"/>
              </a:xfrm>
            </p:grpSpPr>
            <p:sp>
              <p:nvSpPr>
                <p:cNvPr id="48" name="矩形 47">
                  <a:extLst>
                    <a:ext uri="{FF2B5EF4-FFF2-40B4-BE49-F238E27FC236}">
                      <a16:creationId xmlns:a16="http://schemas.microsoft.com/office/drawing/2014/main" id="{D46887B6-AD31-BE44-0CCA-44B8D14327B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5533588-693E-B4CE-AE5F-54D3D70AADB6}"/>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Google Shape;111;p3">
                <a:extLst>
                  <a:ext uri="{FF2B5EF4-FFF2-40B4-BE49-F238E27FC236}">
                    <a16:creationId xmlns:a16="http://schemas.microsoft.com/office/drawing/2014/main" id="{43971130-A1CE-BCE0-A9AB-B2944DF46088}"/>
                  </a:ext>
                </a:extLst>
              </p:cNvPr>
              <p:cNvSpPr txBox="1"/>
              <p:nvPr/>
            </p:nvSpPr>
            <p:spPr>
              <a:xfrm>
                <a:off x="-353052" y="3915170"/>
                <a:ext cx="10371515" cy="64094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 </a:t>
                </a:r>
                <a:r>
                  <a:rPr lang="ja-JP" altLang="en-US" sz="2000" b="1" dirty="0">
                    <a:solidFill>
                      <a:schemeClr val="bg1"/>
                    </a:solidFill>
                  </a:rPr>
                  <a:t>要件定義</a:t>
                </a:r>
                <a:endParaRPr lang="en-US" altLang="ja-JP" sz="2000" b="1" dirty="0">
                  <a:solidFill>
                    <a:schemeClr val="bg1"/>
                  </a:solidFill>
                </a:endParaRPr>
              </a:p>
            </p:txBody>
          </p:sp>
        </p:grpSp>
        <p:sp>
          <p:nvSpPr>
            <p:cNvPr id="50" name="Google Shape;111;p3">
              <a:extLst>
                <a:ext uri="{FF2B5EF4-FFF2-40B4-BE49-F238E27FC236}">
                  <a16:creationId xmlns:a16="http://schemas.microsoft.com/office/drawing/2014/main" id="{6D8BA37B-B5EE-29FE-E7A3-CA940054ED48}"/>
                </a:ext>
              </a:extLst>
            </p:cNvPr>
            <p:cNvSpPr txBox="1"/>
            <p:nvPr/>
          </p:nvSpPr>
          <p:spPr>
            <a:xfrm>
              <a:off x="157620" y="4080335"/>
              <a:ext cx="3417196" cy="564217"/>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baseline="30000" dirty="0">
                <a:solidFill>
                  <a:srgbClr val="C00000"/>
                </a:solidFill>
              </a:endParaRPr>
            </a:p>
          </p:txBody>
        </p:sp>
      </p:grpSp>
      <p:pic>
        <p:nvPicPr>
          <p:cNvPr id="43" name="图片 42">
            <a:extLst>
              <a:ext uri="{FF2B5EF4-FFF2-40B4-BE49-F238E27FC236}">
                <a16:creationId xmlns:a16="http://schemas.microsoft.com/office/drawing/2014/main" id="{CD4F9F77-2540-824D-9895-4221FD1132AB}"/>
              </a:ext>
            </a:extLst>
          </p:cNvPr>
          <p:cNvPicPr>
            <a:picLocks noChangeAspect="1"/>
          </p:cNvPicPr>
          <p:nvPr/>
        </p:nvPicPr>
        <p:blipFill>
          <a:blip r:embed="rId24"/>
          <a:stretch>
            <a:fillRect/>
          </a:stretch>
        </p:blipFill>
        <p:spPr>
          <a:xfrm>
            <a:off x="624738" y="1891977"/>
            <a:ext cx="6399818" cy="1402080"/>
          </a:xfrm>
          <a:prstGeom prst="rect">
            <a:avLst/>
          </a:prstGeom>
        </p:spPr>
      </p:pic>
      <p:sp>
        <p:nvSpPr>
          <p:cNvPr id="21" name="Google Shape;110;p3">
            <a:extLst>
              <a:ext uri="{FF2B5EF4-FFF2-40B4-BE49-F238E27FC236}">
                <a16:creationId xmlns:a16="http://schemas.microsoft.com/office/drawing/2014/main" id="{A1CE8685-CD6D-FE60-116F-AA955D0B2023}"/>
              </a:ext>
            </a:extLst>
          </p:cNvPr>
          <p:cNvSpPr txBox="1"/>
          <p:nvPr/>
        </p:nvSpPr>
        <p:spPr>
          <a:xfrm>
            <a:off x="8625831" y="3262094"/>
            <a:ext cx="1945990"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4-way-LOS</a:t>
            </a:r>
            <a:r>
              <a:rPr lang="ja-JP" altLang="en-US" sz="1800" b="1" dirty="0">
                <a:solidFill>
                  <a:srgbClr val="C00000"/>
                </a:solidFill>
              </a:rPr>
              <a:t>関数</a:t>
            </a:r>
            <a:endParaRPr lang="en-US" altLang="ja-JP" sz="1800" b="1" dirty="0">
              <a:solidFill>
                <a:srgbClr val="C00000"/>
              </a:solidFill>
            </a:endParaRPr>
          </a:p>
        </p:txBody>
      </p:sp>
    </p:spTree>
    <p:extLst>
      <p:ext uri="{BB962C8B-B14F-4D97-AF65-F5344CB8AC3E}">
        <p14:creationId xmlns:p14="http://schemas.microsoft.com/office/powerpoint/2010/main" val="24601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23180"/>
          </a:xfrm>
          <a:prstGeom prst="rect">
            <a:avLst/>
          </a:prstGeom>
          <a:noFill/>
          <a:ln>
            <a:noFill/>
          </a:ln>
        </p:spPr>
        <p:txBody>
          <a:bodyPr spcFirstLastPara="1" wrap="square" lIns="91425" tIns="45700" rIns="91425" bIns="45700" anchor="t" anchorCtr="0">
            <a:spAutoFit/>
          </a:bodyPr>
          <a:lstStyle/>
          <a:p>
            <a:pPr lvl="0"/>
            <a:r>
              <a:rPr lang="en-US" altLang="ja-JP" sz="2800" b="1" dirty="0">
                <a:solidFill>
                  <a:schemeClr val="accent1"/>
                </a:solidFill>
              </a:rPr>
              <a:t>A* (A-star)</a:t>
            </a:r>
            <a:r>
              <a:rPr lang="ja-JP" altLang="en-US" sz="2800" b="1" dirty="0">
                <a:solidFill>
                  <a:schemeClr val="accent1"/>
                </a:solidFill>
              </a:rPr>
              <a:t>探索アルゴリズム</a:t>
            </a: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0" y="751383"/>
            <a:ext cx="8610600" cy="2923837"/>
            <a:chOff x="-44764" y="1118637"/>
            <a:chExt cx="10594459" cy="2196262"/>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1"/>
              <a:ext cx="10033332" cy="1540644"/>
              <a:chOff x="698090" y="3952568"/>
              <a:chExt cx="3947165" cy="2094387"/>
            </a:xfrm>
          </p:grpSpPr>
          <p:sp>
            <p:nvSpPr>
              <p:cNvPr id="6" name="矩形 5">
                <a:extLst>
                  <a:ext uri="{FF2B5EF4-FFF2-40B4-BE49-F238E27FC236}">
                    <a16:creationId xmlns:a16="http://schemas.microsoft.com/office/drawing/2014/main" id="{E709673C-02A3-3250-17B6-43631D7F63D2}"/>
                  </a:ext>
                </a:extLst>
              </p:cNvPr>
              <p:cNvSpPr/>
              <p:nvPr/>
            </p:nvSpPr>
            <p:spPr>
              <a:xfrm>
                <a:off x="698090" y="3952569"/>
                <a:ext cx="3947165" cy="2094386"/>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51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1" name="Google Shape;111;p3"/>
                <p:cNvSpPr txBox="1"/>
                <p:nvPr/>
              </p:nvSpPr>
              <p:spPr>
                <a:xfrm>
                  <a:off x="-44764" y="1118637"/>
                  <a:ext cx="10190408" cy="219626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定義</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最短経路を見つけることができる経路探索アルゴリズム </a:t>
                  </a:r>
                  <a:r>
                    <a:rPr lang="en-US" altLang="ja-JP" sz="1600" b="1" dirty="0">
                      <a:solidFill>
                        <a:srgbClr val="C00000"/>
                      </a:solidFill>
                    </a:rPr>
                    <a:t>[Hart</a:t>
                  </a:r>
                  <a:r>
                    <a:rPr lang="ja-JP" altLang="en-US" sz="1600" b="1" dirty="0">
                      <a:solidFill>
                        <a:srgbClr val="C00000"/>
                      </a:solidFill>
                    </a:rPr>
                    <a:t> </a:t>
                  </a:r>
                  <a:r>
                    <a:rPr lang="en-US" altLang="ja-JP" sz="1600" b="1" dirty="0">
                      <a:solidFill>
                        <a:srgbClr val="C00000"/>
                      </a:solidFill>
                    </a:rPr>
                    <a:t>et al.,1968]</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現地点からゴールまでの予想されるコストの下界</a:t>
                  </a:r>
                  <a:r>
                    <a:rPr lang="en-US" altLang="ja-JP" sz="1600" b="1" dirty="0">
                      <a:solidFill>
                        <a:srgbClr val="C00000"/>
                      </a:solidFill>
                    </a:rPr>
                    <a:t>(heuristic function)</a:t>
                  </a:r>
                  <a:endParaRPr lang="pt-BR"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mc:Choice>
          <mc:Fallback xmlns="">
            <p:sp>
              <p:nvSpPr>
                <p:cNvPr id="111" name="Google Shape;111;p3"/>
                <p:cNvSpPr txBox="1">
                  <a:spLocks noRot="1" noChangeAspect="1" noMove="1" noResize="1" noEditPoints="1" noAdjustHandles="1" noChangeArrowheads="1" noChangeShapeType="1" noTextEdit="1"/>
                </p:cNvSpPr>
                <p:nvPr/>
              </p:nvSpPr>
              <p:spPr>
                <a:xfrm>
                  <a:off x="-44764" y="1118637"/>
                  <a:ext cx="10190408" cy="2196262"/>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a:extLst>
              <a:ext uri="{FF2B5EF4-FFF2-40B4-BE49-F238E27FC236}">
                <a16:creationId xmlns:a16="http://schemas.microsoft.com/office/drawing/2014/main" id="{3430E267-BF60-B261-E1DD-7D8D58063ECF}"/>
              </a:ext>
            </a:extLst>
          </p:cNvPr>
          <p:cNvGrpSpPr/>
          <p:nvPr/>
        </p:nvGrpSpPr>
        <p:grpSpPr>
          <a:xfrm>
            <a:off x="83127" y="2924818"/>
            <a:ext cx="5865091" cy="3181801"/>
            <a:chOff x="-160538" y="1104554"/>
            <a:chExt cx="10710233" cy="2082660"/>
          </a:xfrm>
        </p:grpSpPr>
        <p:grpSp>
          <p:nvGrpSpPr>
            <p:cNvPr id="22" name="组合 21">
              <a:extLst>
                <a:ext uri="{FF2B5EF4-FFF2-40B4-BE49-F238E27FC236}">
                  <a16:creationId xmlns:a16="http://schemas.microsoft.com/office/drawing/2014/main" id="{84F8B268-BD2B-4257-B1B8-BAB3D56719E8}"/>
                </a:ext>
              </a:extLst>
            </p:cNvPr>
            <p:cNvGrpSpPr/>
            <p:nvPr/>
          </p:nvGrpSpPr>
          <p:grpSpPr>
            <a:xfrm>
              <a:off x="516363" y="1307863"/>
              <a:ext cx="10033332" cy="1879351"/>
              <a:chOff x="698090" y="3952568"/>
              <a:chExt cx="3947165" cy="2554832"/>
            </a:xfrm>
          </p:grpSpPr>
          <p:sp>
            <p:nvSpPr>
              <p:cNvPr id="24" name="矩形 23">
                <a:extLst>
                  <a:ext uri="{FF2B5EF4-FFF2-40B4-BE49-F238E27FC236}">
                    <a16:creationId xmlns:a16="http://schemas.microsoft.com/office/drawing/2014/main" id="{D5F7CDBE-7018-4D20-93EA-BE405C5E09E7}"/>
                  </a:ext>
                </a:extLst>
              </p:cNvPr>
              <p:cNvSpPr/>
              <p:nvPr/>
            </p:nvSpPr>
            <p:spPr>
              <a:xfrm>
                <a:off x="698090" y="3952568"/>
                <a:ext cx="3947165" cy="255483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87C4A78-78DD-94D8-CC64-98083B34CCFD}"/>
                  </a:ext>
                </a:extLst>
              </p:cNvPr>
              <p:cNvSpPr/>
              <p:nvPr/>
            </p:nvSpPr>
            <p:spPr>
              <a:xfrm>
                <a:off x="698090" y="3952568"/>
                <a:ext cx="3947165" cy="61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3" name="Google Shape;111;p3">
                  <a:extLst>
                    <a:ext uri="{FF2B5EF4-FFF2-40B4-BE49-F238E27FC236}">
                      <a16:creationId xmlns:a16="http://schemas.microsoft.com/office/drawing/2014/main" id="{FECCB05E-CA8D-E68D-C149-F68E6D6E4C8E}"/>
                    </a:ext>
                  </a:extLst>
                </p:cNvPr>
                <p:cNvSpPr txBox="1"/>
                <p:nvPr/>
              </p:nvSpPr>
              <p:spPr>
                <a:xfrm>
                  <a:off x="-160538" y="1104554"/>
                  <a:ext cx="10592167" cy="195410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Graph heuristics </a:t>
                  </a:r>
                  <a:r>
                    <a:rPr lang="en-US" altLang="zh-CN" sz="2000" b="1" dirty="0">
                      <a:solidFill>
                        <a:schemeClr val="bg1"/>
                      </a:solidFill>
                    </a:rPr>
                    <a:t>for WRP </a:t>
                  </a:r>
                </a:p>
                <a:p>
                  <a:pPr marL="457200" lvl="2">
                    <a:buClr>
                      <a:srgbClr val="C00000"/>
                    </a:buClr>
                    <a:buSzPts val="2800"/>
                  </a:pPr>
                  <a:r>
                    <a:rPr lang="pt-BR" altLang="ja-JP" sz="2000" b="1" dirty="0">
                      <a:solidFill>
                        <a:schemeClr val="bg1"/>
                      </a:solidFill>
                    </a:rPr>
                    <a:t>[Seiref S et al., 2020]</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素集合</a:t>
                  </a:r>
                  <a:r>
                    <a:rPr lang="en-US" altLang="ja-JP" sz="1600" b="1" dirty="0">
                      <a:solidFill>
                        <a:srgbClr val="C00000"/>
                      </a:solidFill>
                    </a:rPr>
                    <a:t>(disjoint set)</a:t>
                  </a:r>
                  <a:r>
                    <a:rPr lang="ja-JP" altLang="en-US" sz="1600" b="1" dirty="0">
                      <a:solidFill>
                        <a:srgbClr val="C00000"/>
                      </a:solidFill>
                    </a:rPr>
                    <a:t>の下で</a:t>
                  </a:r>
                  <a:r>
                    <a:rPr lang="en-US" altLang="ja-JP" sz="1600" b="1" dirty="0">
                      <a:solidFill>
                        <a:srgbClr val="C00000"/>
                      </a:solidFill>
                    </a:rPr>
                    <a:t>pivot</a:t>
                  </a:r>
                  <a:r>
                    <a:rPr lang="ja-JP" altLang="en-US" sz="1600" b="1" dirty="0">
                      <a:solidFill>
                        <a:srgbClr val="C00000"/>
                      </a:solidFill>
                    </a:rPr>
                    <a:t>数を最大化</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a14:m>
                  <a:r>
                    <a:rPr lang="ja-JP" altLang="en-US" sz="1600" b="1" dirty="0">
                      <a:solidFill>
                        <a:srgbClr val="C00000"/>
                      </a:solidFill>
                    </a:rPr>
                    <a:t>は最小生成木</a:t>
                  </a:r>
                  <a:r>
                    <a:rPr lang="en-US" altLang="ja-JP" sz="1600" b="1" dirty="0">
                      <a:solidFill>
                        <a:srgbClr val="C00000"/>
                      </a:solidFill>
                    </a:rPr>
                    <a:t>(MST</a:t>
                  </a:r>
                  <a:r>
                    <a:rPr lang="ja-JP" altLang="en-US" sz="1600" b="1" dirty="0">
                      <a:solidFill>
                        <a:srgbClr val="C00000"/>
                      </a:solidFill>
                    </a:rPr>
                    <a:t>問題</a:t>
                  </a:r>
                  <a:r>
                    <a:rPr lang="en-US" altLang="ja-JP" sz="1600" b="1" dirty="0">
                      <a:solidFill>
                        <a:srgbClr val="C00000"/>
                      </a:solidFill>
                    </a:rPr>
                    <a:t>)</a:t>
                  </a:r>
                  <a:r>
                    <a:rPr lang="ja-JP" altLang="en-US" sz="1600" b="1" dirty="0">
                      <a:solidFill>
                        <a:srgbClr val="C00000"/>
                      </a:solidFill>
                    </a:rPr>
                    <a:t>か巡回セールスマン問題</a:t>
                  </a:r>
                  <a:r>
                    <a:rPr lang="en-US" altLang="ja-JP" sz="1600" b="1" dirty="0">
                      <a:solidFill>
                        <a:srgbClr val="C00000"/>
                      </a:solidFill>
                    </a:rPr>
                    <a:t>(TSP)</a:t>
                  </a:r>
                  <a:r>
                    <a:rPr lang="ja-JP" altLang="en-US" sz="1600" b="1" dirty="0">
                      <a:solidFill>
                        <a:srgbClr val="C00000"/>
                      </a:solidFill>
                    </a:rPr>
                    <a:t>ソルバーにより算出</a:t>
                  </a:r>
                  <a:endParaRPr lang="en-US" altLang="ja-JP" sz="1600" b="1" dirty="0">
                    <a:solidFill>
                      <a:srgbClr val="C00000"/>
                    </a:solidFill>
                  </a:endParaRPr>
                </a:p>
              </p:txBody>
            </p:sp>
          </mc:Choice>
          <mc:Fallback xmlns="">
            <p:sp>
              <p:nvSpPr>
                <p:cNvPr id="23" name="Google Shape;111;p3">
                  <a:extLst>
                    <a:ext uri="{FF2B5EF4-FFF2-40B4-BE49-F238E27FC236}">
                      <a16:creationId xmlns:a16="http://schemas.microsoft.com/office/drawing/2014/main" id="{FECCB05E-CA8D-E68D-C149-F68E6D6E4C8E}"/>
                    </a:ext>
                  </a:extLst>
                </p:cNvPr>
                <p:cNvSpPr txBox="1">
                  <a:spLocks noRot="1" noChangeAspect="1" noMove="1" noResize="1" noEditPoints="1" noAdjustHandles="1" noChangeArrowheads="1" noChangeShapeType="1" noTextEdit="1"/>
                </p:cNvSpPr>
                <p:nvPr/>
              </p:nvSpPr>
              <p:spPr>
                <a:xfrm>
                  <a:off x="-160538" y="1104554"/>
                  <a:ext cx="10592167" cy="1954100"/>
                </a:xfrm>
                <a:prstGeom prst="rect">
                  <a:avLst/>
                </a:prstGeom>
                <a:blipFill>
                  <a:blip r:embed="rId4"/>
                  <a:stretch>
                    <a:fillRect b="-1633"/>
                  </a:stretch>
                </a:blipFill>
                <a:ln>
                  <a:noFill/>
                </a:ln>
              </p:spPr>
              <p:txBody>
                <a:bodyPr/>
                <a:lstStyle/>
                <a:p>
                  <a:r>
                    <a:rPr lang="zh-CN" altLang="en-US">
                      <a:noFill/>
                    </a:rPr>
                    <a:t> </a:t>
                  </a:r>
                </a:p>
              </p:txBody>
            </p:sp>
          </mc:Fallback>
        </mc:AlternateContent>
      </p:grpSp>
      <p:pic>
        <p:nvPicPr>
          <p:cNvPr id="26" name="图片 25">
            <a:extLst>
              <a:ext uri="{FF2B5EF4-FFF2-40B4-BE49-F238E27FC236}">
                <a16:creationId xmlns:a16="http://schemas.microsoft.com/office/drawing/2014/main" id="{4E4256F7-7CB7-5878-B87A-F16367DB1701}"/>
              </a:ext>
            </a:extLst>
          </p:cNvPr>
          <p:cNvPicPr>
            <a:picLocks noChangeAspect="1"/>
          </p:cNvPicPr>
          <p:nvPr/>
        </p:nvPicPr>
        <p:blipFill>
          <a:blip r:embed="rId5"/>
          <a:stretch>
            <a:fillRect/>
          </a:stretch>
        </p:blipFill>
        <p:spPr>
          <a:xfrm>
            <a:off x="6003925" y="3074149"/>
            <a:ext cx="4962627" cy="1808149"/>
          </a:xfrm>
          <a:prstGeom prst="rect">
            <a:avLst/>
          </a:prstGeom>
        </p:spPr>
      </p:pic>
      <p:pic>
        <p:nvPicPr>
          <p:cNvPr id="9" name="图片 8">
            <a:extLst>
              <a:ext uri="{FF2B5EF4-FFF2-40B4-BE49-F238E27FC236}">
                <a16:creationId xmlns:a16="http://schemas.microsoft.com/office/drawing/2014/main" id="{80EF82CC-60C1-28CD-016F-D931FACBF965}"/>
              </a:ext>
            </a:extLst>
          </p:cNvPr>
          <p:cNvPicPr>
            <a:picLocks noChangeAspect="1"/>
          </p:cNvPicPr>
          <p:nvPr/>
        </p:nvPicPr>
        <p:blipFill rotWithShape="1">
          <a:blip r:embed="rId6"/>
          <a:srcRect t="1" r="5273" b="-1942"/>
          <a:stretch/>
        </p:blipFill>
        <p:spPr>
          <a:xfrm>
            <a:off x="546317" y="4107789"/>
            <a:ext cx="5309392" cy="774509"/>
          </a:xfrm>
          <a:prstGeom prst="rect">
            <a:avLst/>
          </a:prstGeom>
        </p:spPr>
      </p:pic>
      <p:pic>
        <p:nvPicPr>
          <p:cNvPr id="29" name="图片 28">
            <a:extLst>
              <a:ext uri="{FF2B5EF4-FFF2-40B4-BE49-F238E27FC236}">
                <a16:creationId xmlns:a16="http://schemas.microsoft.com/office/drawing/2014/main" id="{0FEFC46A-0534-5069-AF96-0B6202F68C02}"/>
              </a:ext>
            </a:extLst>
          </p:cNvPr>
          <p:cNvPicPr>
            <a:picLocks noChangeAspect="1"/>
          </p:cNvPicPr>
          <p:nvPr/>
        </p:nvPicPr>
        <p:blipFill>
          <a:blip r:embed="rId7"/>
          <a:stretch>
            <a:fillRect/>
          </a:stretch>
        </p:blipFill>
        <p:spPr>
          <a:xfrm>
            <a:off x="7688807" y="4890237"/>
            <a:ext cx="1592861" cy="1643428"/>
          </a:xfrm>
          <a:prstGeom prst="rect">
            <a:avLst/>
          </a:prstGeom>
        </p:spPr>
      </p:pic>
    </p:spTree>
    <p:extLst>
      <p:ext uri="{BB962C8B-B14F-4D97-AF65-F5344CB8AC3E}">
        <p14:creationId xmlns:p14="http://schemas.microsoft.com/office/powerpoint/2010/main" val="3668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461624"/>
          </a:xfrm>
          <a:prstGeom prst="rect">
            <a:avLst/>
          </a:prstGeom>
          <a:noFill/>
          <a:ln>
            <a:noFill/>
          </a:ln>
        </p:spPr>
        <p:txBody>
          <a:bodyPr spcFirstLastPara="1" wrap="square" lIns="91425" tIns="45700" rIns="91425" bIns="45700" anchor="t" anchorCtr="0">
            <a:spAutoFit/>
          </a:bodyPr>
          <a:lstStyle/>
          <a:p>
            <a:pPr lvl="0"/>
            <a:r>
              <a:rPr lang="zh-TW" altLang="en-US" sz="2400" b="1" dirty="0">
                <a:solidFill>
                  <a:schemeClr val="accent1"/>
                </a:solidFill>
              </a:rPr>
              <a:t>多観察者路線問題（</a:t>
            </a:r>
            <a:r>
              <a:rPr lang="en-US" altLang="zh-TW" sz="2400" b="1" dirty="0">
                <a:solidFill>
                  <a:schemeClr val="accent1"/>
                </a:solidFill>
              </a:rPr>
              <a:t>Multiple Watchman Route Problem</a:t>
            </a:r>
            <a:r>
              <a:rPr lang="zh-TW" altLang="en-US" sz="2400" b="1" dirty="0">
                <a:solidFill>
                  <a:schemeClr val="accent1"/>
                </a:solidFill>
              </a:rPr>
              <a:t>）</a:t>
            </a:r>
            <a:endParaRPr lang="ja-JP" altLang="en-US" sz="24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5" name="组合 34">
            <a:extLst>
              <a:ext uri="{FF2B5EF4-FFF2-40B4-BE49-F238E27FC236}">
                <a16:creationId xmlns:a16="http://schemas.microsoft.com/office/drawing/2014/main" id="{16697721-200F-8129-5D46-ADFA337238E2}"/>
              </a:ext>
            </a:extLst>
          </p:cNvPr>
          <p:cNvGrpSpPr/>
          <p:nvPr/>
        </p:nvGrpSpPr>
        <p:grpSpPr>
          <a:xfrm>
            <a:off x="0" y="878159"/>
            <a:ext cx="10348938" cy="4739097"/>
            <a:chOff x="102752" y="906493"/>
            <a:chExt cx="10348938" cy="3884831"/>
          </a:xfrm>
        </p:grpSpPr>
        <p:grpSp>
          <p:nvGrpSpPr>
            <p:cNvPr id="36" name="组合 35">
              <a:extLst>
                <a:ext uri="{FF2B5EF4-FFF2-40B4-BE49-F238E27FC236}">
                  <a16:creationId xmlns:a16="http://schemas.microsoft.com/office/drawing/2014/main" id="{84897054-C944-81F6-4DB3-93E109556BCF}"/>
                </a:ext>
              </a:extLst>
            </p:cNvPr>
            <p:cNvGrpSpPr/>
            <p:nvPr/>
          </p:nvGrpSpPr>
          <p:grpSpPr>
            <a:xfrm>
              <a:off x="102752" y="906493"/>
              <a:ext cx="10348938" cy="3884831"/>
              <a:chOff x="31435" y="4067467"/>
              <a:chExt cx="10531038" cy="3009410"/>
            </a:xfrm>
          </p:grpSpPr>
          <p:grpSp>
            <p:nvGrpSpPr>
              <p:cNvPr id="39" name="组合 38">
                <a:extLst>
                  <a:ext uri="{FF2B5EF4-FFF2-40B4-BE49-F238E27FC236}">
                    <a16:creationId xmlns:a16="http://schemas.microsoft.com/office/drawing/2014/main" id="{DB92A524-F55F-B6B9-46F0-B9C4F4505457}"/>
                  </a:ext>
                </a:extLst>
              </p:cNvPr>
              <p:cNvGrpSpPr/>
              <p:nvPr/>
            </p:nvGrpSpPr>
            <p:grpSpPr>
              <a:xfrm>
                <a:off x="418041" y="4159044"/>
                <a:ext cx="10144432" cy="2917833"/>
                <a:chOff x="698090" y="3952567"/>
                <a:chExt cx="3947165" cy="2796029"/>
              </a:xfrm>
            </p:grpSpPr>
            <p:sp>
              <p:nvSpPr>
                <p:cNvPr id="41" name="矩形 40">
                  <a:extLst>
                    <a:ext uri="{FF2B5EF4-FFF2-40B4-BE49-F238E27FC236}">
                      <a16:creationId xmlns:a16="http://schemas.microsoft.com/office/drawing/2014/main" id="{033FEFDD-0A01-5A97-DF70-6CE005AFC6DE}"/>
                    </a:ext>
                  </a:extLst>
                </p:cNvPr>
                <p:cNvSpPr/>
                <p:nvPr/>
              </p:nvSpPr>
              <p:spPr>
                <a:xfrm>
                  <a:off x="698090" y="3952567"/>
                  <a:ext cx="3947165" cy="2796029"/>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9C9174A-5FDB-B39B-ABA1-2257DCA225DD}"/>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Google Shape;111;p3">
                <a:extLst>
                  <a:ext uri="{FF2B5EF4-FFF2-40B4-BE49-F238E27FC236}">
                    <a16:creationId xmlns:a16="http://schemas.microsoft.com/office/drawing/2014/main" id="{A8F2207E-184B-BA8E-6E3F-0935DF74F74C}"/>
                  </a:ext>
                </a:extLst>
              </p:cNvPr>
              <p:cNvSpPr txBox="1"/>
              <p:nvPr/>
            </p:nvSpPr>
            <p:spPr>
              <a:xfrm>
                <a:off x="31435" y="4067467"/>
                <a:ext cx="10371514" cy="38063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問題定義</a:t>
                </a:r>
                <a:endParaRPr lang="en-US" altLang="ja-JP" sz="2000" b="1" dirty="0">
                  <a:solidFill>
                    <a:schemeClr val="bg1"/>
                  </a:solidFill>
                </a:endParaRPr>
              </a:p>
            </p:txBody>
          </p:sp>
        </p:grpSp>
        <p:sp>
          <p:nvSpPr>
            <p:cNvPr id="37" name="文本框 36">
              <a:extLst>
                <a:ext uri="{FF2B5EF4-FFF2-40B4-BE49-F238E27FC236}">
                  <a16:creationId xmlns:a16="http://schemas.microsoft.com/office/drawing/2014/main" id="{BD82AA24-A53E-0DEB-3A8D-ADCE52E3A300}"/>
                </a:ext>
              </a:extLst>
            </p:cNvPr>
            <p:cNvSpPr txBox="1"/>
            <p:nvPr/>
          </p:nvSpPr>
          <p:spPr>
            <a:xfrm>
              <a:off x="102752" y="3230668"/>
              <a:ext cx="10017020" cy="1488552"/>
            </a:xfrm>
            <a:prstGeom prst="rect">
              <a:avLst/>
            </a:prstGeom>
            <a:noFill/>
          </p:spPr>
          <p:txBody>
            <a:bodyPr wrap="square">
              <a:spAutoFit/>
            </a:bodyPr>
            <a:lstStyle/>
            <a:p>
              <a:pPr marL="457200" lvl="1" algn="just">
                <a:buClr>
                  <a:srgbClr val="C00000"/>
                </a:buClr>
                <a:buSzPts val="2800"/>
              </a:pPr>
              <a:r>
                <a:rPr lang="en-US" altLang="zh-CN" sz="1600" b="1" dirty="0">
                  <a:solidFill>
                    <a:srgbClr val="C00000"/>
                  </a:solidFill>
                </a:rPr>
                <a:t>n</a:t>
              </a:r>
              <a:r>
                <a:rPr lang="ja-JP" altLang="en-US" sz="1600" b="1" dirty="0">
                  <a:solidFill>
                    <a:srgbClr val="C00000"/>
                  </a:solidFill>
                </a:rPr>
                <a:t>人の</a:t>
              </a:r>
              <a:r>
                <a:rPr lang="en-US" altLang="ja-JP" sz="1600" b="1" dirty="0">
                  <a:solidFill>
                    <a:srgbClr val="C00000"/>
                  </a:solidFill>
                </a:rPr>
                <a:t>watchman</a:t>
              </a:r>
              <a:r>
                <a:rPr lang="en-US" altLang="zh-CN" sz="1600" b="1" dirty="0">
                  <a:solidFill>
                    <a:srgbClr val="C00000"/>
                  </a:solidFill>
                  <a:sym typeface="Wingdings" panose="05000000000000000000" pitchFamily="2" charset="2"/>
                </a:rPr>
                <a:t></a:t>
              </a:r>
              <a:r>
                <a:rPr lang="ja-JP" altLang="en-US" sz="1600" b="1" dirty="0">
                  <a:solidFill>
                    <a:srgbClr val="C00000"/>
                  </a:solidFill>
                </a:rPr>
                <a:t>ｎ個のルート</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目標：地図にある全ての</a:t>
              </a:r>
              <a:r>
                <a:rPr lang="en-US" altLang="ja-JP" sz="1600" b="1" dirty="0">
                  <a:solidFill>
                    <a:srgbClr val="C00000"/>
                  </a:solidFill>
                </a:rPr>
                <a:t>C</a:t>
              </a:r>
              <a:r>
                <a:rPr lang="en-US" altLang="zh-CN" sz="1600" b="1" dirty="0">
                  <a:solidFill>
                    <a:srgbClr val="C00000"/>
                  </a:solidFill>
                </a:rPr>
                <a:t>ell</a:t>
              </a:r>
              <a:r>
                <a:rPr lang="ja-JP" altLang="en-US" sz="1600" b="1" dirty="0">
                  <a:solidFill>
                    <a:srgbClr val="C00000"/>
                  </a:solidFill>
                </a:rPr>
                <a:t>を見守るｎ個のルートを見つける</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セルとセルの間に移動コスト</a:t>
              </a:r>
              <a:r>
                <a:rPr lang="zh-CN" altLang="en-US" sz="1600" b="1" dirty="0">
                  <a:solidFill>
                    <a:srgbClr val="C00000"/>
                  </a:solidFill>
                </a:rPr>
                <a:t>≈ </a:t>
              </a:r>
              <a:r>
                <a:rPr lang="ja-JP" altLang="en-US" sz="1600" b="1" dirty="0">
                  <a:solidFill>
                    <a:srgbClr val="C00000"/>
                  </a:solidFill>
                </a:rPr>
                <a:t>移動エネルギー</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r>
                <a:rPr lang="zh-CN" altLang="en-US" sz="1600" b="1" dirty="0">
                  <a:solidFill>
                    <a:srgbClr val="C00000"/>
                  </a:solidFill>
                </a:rPr>
                <a:t> </a:t>
              </a:r>
              <a:r>
                <a:rPr lang="en-US" altLang="zh-CN" sz="1600" b="1" dirty="0">
                  <a:solidFill>
                    <a:srgbClr val="C00000"/>
                  </a:solidFill>
                </a:rPr>
                <a:t>or </a:t>
              </a:r>
              <a:r>
                <a:rPr lang="ja-JP" altLang="en-US" sz="1600" b="1" dirty="0">
                  <a:solidFill>
                    <a:srgbClr val="C00000"/>
                  </a:solidFill>
                </a:rPr>
                <a:t>時間</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a:t>
              </a: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評価基準：</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	</a:t>
              </a:r>
              <a:r>
                <a:rPr lang="en-US" altLang="ja-JP" sz="1600" b="1" dirty="0" err="1">
                  <a:solidFill>
                    <a:srgbClr val="C00000"/>
                  </a:solidFill>
                </a:rPr>
                <a:t>MinSum</a:t>
              </a:r>
              <a:r>
                <a:rPr lang="en-US" altLang="ja-JP" sz="1600" b="1" dirty="0">
                  <a:solidFill>
                    <a:srgbClr val="C00000"/>
                  </a:solidFill>
                </a:rPr>
                <a:t>:</a:t>
              </a:r>
              <a:r>
                <a:rPr lang="ja-JP" altLang="en-US" sz="1600" b="1" dirty="0">
                  <a:solidFill>
                    <a:srgbClr val="C00000"/>
                  </a:solidFill>
                </a:rPr>
                <a:t>ｎ個のルートの総合的な長さを最小化する　</a:t>
              </a:r>
              <a:endParaRPr lang="en-US" altLang="ja-JP" sz="1600" b="1" dirty="0">
                <a:solidFill>
                  <a:srgbClr val="C00000"/>
                </a:solidFill>
              </a:endParaRPr>
            </a:p>
            <a:p>
              <a:pPr marL="457200" lvl="2" algn="just">
                <a:buClr>
                  <a:srgbClr val="C00000"/>
                </a:buClr>
                <a:buSzPts val="2800"/>
              </a:pPr>
              <a:r>
                <a:rPr lang="en-US" altLang="ja-JP" sz="1600" b="1" dirty="0">
                  <a:solidFill>
                    <a:srgbClr val="C00000"/>
                  </a:solidFill>
                </a:rPr>
                <a:t>	</a:t>
              </a:r>
              <a:r>
                <a:rPr lang="en-US" altLang="ja-JP" sz="1600" b="1" dirty="0" err="1">
                  <a:solidFill>
                    <a:srgbClr val="C00000"/>
                  </a:solidFill>
                </a:rPr>
                <a:t>MinMax</a:t>
              </a:r>
              <a:r>
                <a:rPr lang="en-US" altLang="ja-JP" sz="1600" b="1" dirty="0">
                  <a:solidFill>
                    <a:srgbClr val="C00000"/>
                  </a:solidFill>
                </a:rPr>
                <a:t>:</a:t>
              </a:r>
              <a:r>
                <a:rPr lang="ja-JP" altLang="en-US" sz="1600" b="1" dirty="0">
                  <a:solidFill>
                    <a:srgbClr val="C00000"/>
                  </a:solidFill>
                </a:rPr>
                <a:t>ｎ個のルートの中に一番長いほうを最小化する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endParaRPr lang="en-US" altLang="zh-CN" sz="1600" b="1" dirty="0">
                <a:solidFill>
                  <a:srgbClr val="C00000"/>
                </a:solidFill>
              </a:endParaRPr>
            </a:p>
          </p:txBody>
        </p:sp>
        <p:pic>
          <p:nvPicPr>
            <p:cNvPr id="38" name="图片 37">
              <a:extLst>
                <a:ext uri="{FF2B5EF4-FFF2-40B4-BE49-F238E27FC236}">
                  <a16:creationId xmlns:a16="http://schemas.microsoft.com/office/drawing/2014/main" id="{88A66807-8334-3685-CB65-A48D042329F0}"/>
                </a:ext>
              </a:extLst>
            </p:cNvPr>
            <p:cNvPicPr>
              <a:picLocks noChangeAspect="1"/>
            </p:cNvPicPr>
            <p:nvPr/>
          </p:nvPicPr>
          <p:blipFill>
            <a:blip r:embed="rId3"/>
            <a:stretch>
              <a:fillRect/>
            </a:stretch>
          </p:blipFill>
          <p:spPr>
            <a:xfrm>
              <a:off x="596309" y="1749388"/>
              <a:ext cx="9741744" cy="1359515"/>
            </a:xfrm>
            <a:prstGeom prst="rect">
              <a:avLst/>
            </a:prstGeom>
          </p:spPr>
        </p:pic>
      </p:grpSp>
    </p:spTree>
    <p:extLst>
      <p:ext uri="{BB962C8B-B14F-4D97-AF65-F5344CB8AC3E}">
        <p14:creationId xmlns:p14="http://schemas.microsoft.com/office/powerpoint/2010/main" val="31685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既存</a:t>
            </a:r>
            <a:r>
              <a:rPr lang="ja-JP" altLang="en-US" sz="3200" b="1" i="0" u="none" strike="noStrike" cap="none" dirty="0">
                <a:solidFill>
                  <a:schemeClr val="accent1"/>
                </a:solidFill>
                <a:latin typeface="Arial"/>
                <a:ea typeface="Arial"/>
                <a:cs typeface="Arial"/>
                <a:sym typeface="Arial"/>
              </a:rPr>
              <a:t>研究</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 name="组合 5">
            <a:extLst>
              <a:ext uri="{FF2B5EF4-FFF2-40B4-BE49-F238E27FC236}">
                <a16:creationId xmlns:a16="http://schemas.microsoft.com/office/drawing/2014/main" id="{5502CCF7-D7AD-7112-4725-02E3AE9D5294}"/>
              </a:ext>
            </a:extLst>
          </p:cNvPr>
          <p:cNvGrpSpPr/>
          <p:nvPr/>
        </p:nvGrpSpPr>
        <p:grpSpPr>
          <a:xfrm>
            <a:off x="254427" y="1118496"/>
            <a:ext cx="5730736" cy="2482836"/>
            <a:chOff x="698090" y="3952568"/>
            <a:chExt cx="3947165" cy="2231922"/>
          </a:xfrm>
        </p:grpSpPr>
        <p:sp>
          <p:nvSpPr>
            <p:cNvPr id="7" name="矩形 6">
              <a:extLst>
                <a:ext uri="{FF2B5EF4-FFF2-40B4-BE49-F238E27FC236}">
                  <a16:creationId xmlns:a16="http://schemas.microsoft.com/office/drawing/2014/main" id="{1FC52DE2-6D5A-8515-4130-22A8F45ADB4F}"/>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86E337-9D47-66CD-0A8D-35D8A7F9C36D}"/>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1B6D2D1D-AB16-1E2A-F1C3-7D78B505235C}"/>
              </a:ext>
            </a:extLst>
          </p:cNvPr>
          <p:cNvGrpSpPr/>
          <p:nvPr/>
        </p:nvGrpSpPr>
        <p:grpSpPr>
          <a:xfrm>
            <a:off x="0" y="3601337"/>
            <a:ext cx="10562473" cy="2657097"/>
            <a:chOff x="0" y="3876368"/>
            <a:chExt cx="10562473" cy="2657097"/>
          </a:xfrm>
        </p:grpSpPr>
        <p:grpSp>
          <p:nvGrpSpPr>
            <p:cNvPr id="12" name="组合 11">
              <a:extLst>
                <a:ext uri="{FF2B5EF4-FFF2-40B4-BE49-F238E27FC236}">
                  <a16:creationId xmlns:a16="http://schemas.microsoft.com/office/drawing/2014/main" id="{957BC713-F442-A5FF-23C6-0F9B49F72A4C}"/>
                </a:ext>
              </a:extLst>
            </p:cNvPr>
            <p:cNvGrpSpPr/>
            <p:nvPr/>
          </p:nvGrpSpPr>
          <p:grpSpPr>
            <a:xfrm>
              <a:off x="418041" y="4159045"/>
              <a:ext cx="10144432" cy="2329152"/>
              <a:chOff x="698090" y="3952568"/>
              <a:chExt cx="3947165" cy="2231922"/>
            </a:xfrm>
          </p:grpSpPr>
          <p:sp>
            <p:nvSpPr>
              <p:cNvPr id="14" name="矩形 13">
                <a:extLst>
                  <a:ext uri="{FF2B5EF4-FFF2-40B4-BE49-F238E27FC236}">
                    <a16:creationId xmlns:a16="http://schemas.microsoft.com/office/drawing/2014/main" id="{258B8961-9E8B-086F-31C1-12AB3DE2EC80}"/>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4C29DE2-D19A-4FE5-D30C-519B6116E592}"/>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Google Shape;111;p3">
              <a:extLst>
                <a:ext uri="{FF2B5EF4-FFF2-40B4-BE49-F238E27FC236}">
                  <a16:creationId xmlns:a16="http://schemas.microsoft.com/office/drawing/2014/main" id="{0C8143CF-D936-266F-A11A-73C537E1A255}"/>
                </a:ext>
              </a:extLst>
            </p:cNvPr>
            <p:cNvSpPr txBox="1"/>
            <p:nvPr/>
          </p:nvSpPr>
          <p:spPr>
            <a:xfrm>
              <a:off x="0" y="3876368"/>
              <a:ext cx="10371514" cy="265709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既存アルゴリズム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AGP+TSP algorithm to solve MWRP [T. Danner</a:t>
              </a:r>
              <a:r>
                <a:rPr lang="ja-JP" altLang="en-US" sz="1600" b="1" dirty="0">
                  <a:solidFill>
                    <a:srgbClr val="C00000"/>
                  </a:solidFill>
                </a:rPr>
                <a:t> </a:t>
              </a:r>
              <a:r>
                <a:rPr lang="en-US" altLang="ja-JP" sz="1600" b="1" dirty="0">
                  <a:solidFill>
                    <a:srgbClr val="C00000"/>
                  </a:solidFill>
                </a:rPr>
                <a:t>et al.,2000] </a:t>
              </a: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(Self-organizing map)SOM to solve MWRP with restricted visibility range [</a:t>
              </a:r>
              <a:r>
                <a:rPr lang="en-US" altLang="ja-JP" sz="1600" b="1" dirty="0" err="1">
                  <a:solidFill>
                    <a:srgbClr val="C00000"/>
                  </a:solidFill>
                </a:rPr>
                <a:t>Faigl</a:t>
              </a:r>
              <a:r>
                <a:rPr lang="ja-JP" altLang="en-US" sz="1600" b="1" dirty="0">
                  <a:solidFill>
                    <a:srgbClr val="C00000"/>
                  </a:solidFill>
                </a:rPr>
                <a:t> </a:t>
              </a:r>
              <a:r>
                <a:rPr lang="en-US" altLang="ja-JP" sz="1600" b="1" dirty="0">
                  <a:solidFill>
                    <a:srgbClr val="C00000"/>
                  </a:solidFill>
                </a:rPr>
                <a:t>et al.,2010] </a:t>
              </a:r>
              <a:endParaRPr lang="en-US" altLang="ja-JP" sz="1600" b="1" baseline="30000"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8" name="图片 17">
            <a:extLst>
              <a:ext uri="{FF2B5EF4-FFF2-40B4-BE49-F238E27FC236}">
                <a16:creationId xmlns:a16="http://schemas.microsoft.com/office/drawing/2014/main" id="{66A2F725-651F-E724-CAEA-A9EEA0FBA67F}"/>
              </a:ext>
            </a:extLst>
          </p:cNvPr>
          <p:cNvPicPr>
            <a:picLocks noChangeAspect="1"/>
          </p:cNvPicPr>
          <p:nvPr/>
        </p:nvPicPr>
        <p:blipFill rotWithShape="1">
          <a:blip r:embed="rId3"/>
          <a:srcRect l="6629" t="3823" r="4602"/>
          <a:stretch/>
        </p:blipFill>
        <p:spPr>
          <a:xfrm>
            <a:off x="6096000" y="596288"/>
            <a:ext cx="2811755" cy="3082749"/>
          </a:xfrm>
          <a:prstGeom prst="rect">
            <a:avLst/>
          </a:prstGeom>
        </p:spPr>
      </p:pic>
      <p:sp>
        <p:nvSpPr>
          <p:cNvPr id="17" name="文本框 16">
            <a:extLst>
              <a:ext uri="{FF2B5EF4-FFF2-40B4-BE49-F238E27FC236}">
                <a16:creationId xmlns:a16="http://schemas.microsoft.com/office/drawing/2014/main" id="{40770472-D5B2-0377-5CAD-66037B8743CE}"/>
              </a:ext>
            </a:extLst>
          </p:cNvPr>
          <p:cNvSpPr txBox="1"/>
          <p:nvPr/>
        </p:nvSpPr>
        <p:spPr>
          <a:xfrm>
            <a:off x="-110837" y="1209048"/>
            <a:ext cx="6096000" cy="1938992"/>
          </a:xfrm>
          <a:prstGeom prst="rect">
            <a:avLst/>
          </a:prstGeom>
          <a:noFill/>
        </p:spPr>
        <p:txBody>
          <a:bodyPr wrap="square">
            <a:spAutoFit/>
          </a:bodyPr>
          <a:lstStyle/>
          <a:p>
            <a:pPr marL="457200" lvl="2">
              <a:buClr>
                <a:srgbClr val="C00000"/>
              </a:buClr>
              <a:buSzPts val="2800"/>
            </a:pPr>
            <a:r>
              <a:rPr lang="ja-JP" altLang="en-US" sz="1800" b="1" dirty="0">
                <a:solidFill>
                  <a:schemeClr val="bg1"/>
                </a:solidFill>
              </a:rPr>
              <a:t>関連問題</a:t>
            </a:r>
            <a:endParaRPr lang="en-US" altLang="ja-JP" sz="1800" b="1" dirty="0">
              <a:solidFill>
                <a:schemeClr val="bg1"/>
              </a:solidFill>
            </a:endParaRPr>
          </a:p>
          <a:p>
            <a:pPr marL="457200" lvl="2">
              <a:buClr>
                <a:srgbClr val="C00000"/>
              </a:buClr>
              <a:buSzPts val="2800"/>
            </a:pPr>
            <a:endParaRPr lang="en-US" altLang="ja-JP" sz="18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Art Gallery</a:t>
            </a:r>
            <a:r>
              <a:rPr lang="ja-JP" altLang="en-US" sz="1400" b="1" dirty="0">
                <a:solidFill>
                  <a:srgbClr val="C00000"/>
                </a:solidFill>
              </a:rPr>
              <a:t> </a:t>
            </a:r>
            <a:r>
              <a:rPr lang="en-US" altLang="ja-JP" sz="1400" b="1" dirty="0">
                <a:solidFill>
                  <a:srgbClr val="C00000"/>
                </a:solidFill>
              </a:rPr>
              <a:t>Problem(AGP) [K</a:t>
            </a:r>
            <a:r>
              <a:rPr lang="en-US" altLang="zh-CN" sz="1400" b="1" dirty="0">
                <a:solidFill>
                  <a:srgbClr val="C00000"/>
                </a:solidFill>
              </a:rPr>
              <a:t>lee</a:t>
            </a:r>
            <a:r>
              <a:rPr lang="ja-JP" altLang="en-US" b="1" dirty="0">
                <a:solidFill>
                  <a:srgbClr val="C00000"/>
                </a:solidFill>
              </a:rPr>
              <a:t> </a:t>
            </a:r>
            <a:r>
              <a:rPr lang="en-US" altLang="ja-JP" b="1" dirty="0">
                <a:solidFill>
                  <a:srgbClr val="C00000"/>
                </a:solidFill>
              </a:rPr>
              <a:t>et al.</a:t>
            </a:r>
            <a:r>
              <a:rPr lang="en-US" altLang="ja-JP" sz="1400" b="1" dirty="0">
                <a:solidFill>
                  <a:srgbClr val="C00000"/>
                </a:solidFill>
              </a:rPr>
              <a:t>,1973]</a:t>
            </a:r>
            <a:r>
              <a:rPr lang="ja-JP" altLang="en-US" sz="1400" b="1" dirty="0">
                <a:solidFill>
                  <a:srgbClr val="C00000"/>
                </a:solidFill>
              </a:rPr>
              <a:t> </a:t>
            </a:r>
            <a:endParaRPr lang="en-US" altLang="ja-JP" sz="1400" b="1" baseline="30000" dirty="0">
              <a:solidFill>
                <a:srgbClr val="C00000"/>
              </a:solidFill>
            </a:endParaRPr>
          </a:p>
          <a:p>
            <a:pPr marL="457200" lvl="2">
              <a:buClr>
                <a:srgbClr val="C00000"/>
              </a:buClr>
              <a:buSzPts val="2800"/>
            </a:pPr>
            <a:r>
              <a:rPr lang="ja-JP" altLang="en-US" sz="1400" b="1" dirty="0">
                <a:solidFill>
                  <a:srgbClr val="C00000"/>
                </a:solidFill>
              </a:rPr>
              <a:t>障害物が存在する状況で与えられたエリア全体を守るために必要な最小警備員数</a:t>
            </a:r>
            <a:endParaRPr lang="en-US" altLang="ja-JP" sz="14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T</a:t>
            </a:r>
            <a:r>
              <a:rPr lang="en-US" altLang="zh-CN" sz="1400" b="1" dirty="0">
                <a:solidFill>
                  <a:srgbClr val="C00000"/>
                </a:solidFill>
              </a:rPr>
              <a:t>ravelling Salesman Problem(TSP</a:t>
            </a:r>
            <a:r>
              <a:rPr lang="en-US" altLang="ja-JP" sz="1400" b="1" dirty="0">
                <a:solidFill>
                  <a:srgbClr val="C00000"/>
                </a:solidFill>
              </a:rPr>
              <a:t>)</a:t>
            </a:r>
          </a:p>
          <a:p>
            <a:pPr marL="457200" lvl="2">
              <a:buClr>
                <a:srgbClr val="C00000"/>
              </a:buClr>
              <a:buSzPts val="2800"/>
            </a:pPr>
            <a:r>
              <a:rPr lang="ja-JP" altLang="en-US" sz="1400" b="1" dirty="0">
                <a:solidFill>
                  <a:srgbClr val="C00000"/>
                </a:solidFill>
              </a:rPr>
              <a:t>ある都市を出発したセールスマンがすべての都市を一度ずつ訪問し、出発点に戻る最短経路を求める</a:t>
            </a:r>
            <a:endParaRPr lang="en-US" altLang="ja-JP" sz="1400" b="1" dirty="0">
              <a:solidFill>
                <a:srgbClr val="C00000"/>
              </a:solidFill>
            </a:endParaRPr>
          </a:p>
        </p:txBody>
      </p:sp>
      <p:pic>
        <p:nvPicPr>
          <p:cNvPr id="16" name="图片 15">
            <a:extLst>
              <a:ext uri="{FF2B5EF4-FFF2-40B4-BE49-F238E27FC236}">
                <a16:creationId xmlns:a16="http://schemas.microsoft.com/office/drawing/2014/main" id="{A1143DB4-003D-5847-DBE4-463995B8AF0F}"/>
              </a:ext>
            </a:extLst>
          </p:cNvPr>
          <p:cNvPicPr>
            <a:picLocks noChangeAspect="1"/>
          </p:cNvPicPr>
          <p:nvPr/>
        </p:nvPicPr>
        <p:blipFill>
          <a:blip r:embed="rId4"/>
          <a:stretch>
            <a:fillRect/>
          </a:stretch>
        </p:blipFill>
        <p:spPr>
          <a:xfrm>
            <a:off x="8959367" y="800126"/>
            <a:ext cx="2978206" cy="2703295"/>
          </a:xfrm>
          <a:prstGeom prst="rect">
            <a:avLst/>
          </a:prstGeom>
        </p:spPr>
      </p:pic>
    </p:spTree>
    <p:extLst>
      <p:ext uri="{BB962C8B-B14F-4D97-AF65-F5344CB8AC3E}">
        <p14:creationId xmlns:p14="http://schemas.microsoft.com/office/powerpoint/2010/main" val="28078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definition:</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DF6EDF1-121F-5871-9C7C-07D4E33CF11D}"/>
                  </a:ext>
                </a:extLst>
              </p:cNvPr>
              <p:cNvSpPr txBox="1"/>
              <p:nvPr/>
            </p:nvSpPr>
            <p:spPr>
              <a:xfrm>
                <a:off x="0" y="1191428"/>
                <a:ext cx="10717161" cy="5355312"/>
              </a:xfrm>
              <a:prstGeom prst="rect">
                <a:avLst/>
              </a:prstGeom>
              <a:noFill/>
            </p:spPr>
            <p:txBody>
              <a:bodyPr wrap="square">
                <a:spAutoFit/>
              </a:bodyPr>
              <a:lstStyle/>
              <a:p>
                <a:pPr marL="457200" lvl="1" algn="just">
                  <a:buClr>
                    <a:srgbClr val="C00000"/>
                  </a:buClr>
                  <a:buSzPts val="2800"/>
                </a:pPr>
                <a:r>
                  <a:rPr lang="en-US" altLang="ja-JP" sz="1800" b="1" dirty="0">
                    <a:solidFill>
                      <a:srgbClr val="C00000"/>
                    </a:solidFill>
                  </a:rPr>
                  <a:t>input: &lt;k, map, start, LOS&gt;</a:t>
                </a:r>
              </a:p>
              <a:p>
                <a:pPr marL="457200" lvl="1" algn="just">
                  <a:buClr>
                    <a:srgbClr val="C00000"/>
                  </a:buClr>
                  <a:buSzPts val="2800"/>
                </a:pPr>
                <a:r>
                  <a:rPr lang="en-US" altLang="ja-JP" sz="1800" b="1" dirty="0">
                    <a:solidFill>
                      <a:srgbClr val="C00000"/>
                    </a:solidFill>
                  </a:rPr>
                  <a:t>k: the number of watchmen</a:t>
                </a:r>
              </a:p>
              <a:p>
                <a:pPr marL="457200" lvl="1" algn="just">
                  <a:buClr>
                    <a:srgbClr val="C00000"/>
                  </a:buClr>
                  <a:buSzPts val="2800"/>
                </a:pPr>
                <a:r>
                  <a:rPr lang="en-US" altLang="ja-JP" sz="1800" b="1" dirty="0">
                    <a:solidFill>
                      <a:srgbClr val="C00000"/>
                    </a:solidFill>
                  </a:rPr>
                  <a:t>map: a grid map</a:t>
                </a:r>
              </a:p>
              <a:p>
                <a:pPr marL="457200" lvl="1" algn="just">
                  <a:buClr>
                    <a:srgbClr val="C00000"/>
                  </a:buClr>
                  <a:buSzPts val="2800"/>
                </a:pPr>
                <a:r>
                  <a:rPr lang="en-US" altLang="ja-JP" sz="1800" b="1" dirty="0">
                    <a:solidFill>
                      <a:srgbClr val="C00000"/>
                    </a:solidFill>
                  </a:rPr>
                  <a:t>start: a list including k start positions</a:t>
                </a:r>
              </a:p>
              <a:p>
                <a:pPr marL="457200" lvl="1" algn="just">
                  <a:buClr>
                    <a:srgbClr val="C00000"/>
                  </a:buClr>
                  <a:buSzPts val="2800"/>
                </a:pPr>
                <a:r>
                  <a:rPr lang="en-US" altLang="ja-JP" sz="1800" b="1" dirty="0">
                    <a:solidFill>
                      <a:srgbClr val="C00000"/>
                    </a:solidFill>
                  </a:rPr>
                  <a:t>LOS: the line of sight function </a:t>
                </a: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cell: every grid in the map</a:t>
                </a: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LOS: </a:t>
                </a:r>
                <a14:m>
                  <m:oMath xmlns:m="http://schemas.openxmlformats.org/officeDocument/2006/math">
                    <m:r>
                      <a:rPr lang="en-US" altLang="ja-JP" sz="1800" b="1" i="1" smtClean="0">
                        <a:solidFill>
                          <a:srgbClr val="C00000"/>
                        </a:solidFill>
                        <a:latin typeface="Cambria Math" panose="02040503050406030204" pitchFamily="18" charset="0"/>
                      </a:rPr>
                      <m:t>𝑪</m:t>
                    </m:r>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𝑷</m:t>
                    </m:r>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𝑪</m:t>
                    </m:r>
                    <m:r>
                      <a:rPr lang="en-US" altLang="ja-JP" sz="1800" b="1" i="1" smtClean="0">
                        <a:solidFill>
                          <a:srgbClr val="C00000"/>
                        </a:solidFill>
                        <a:latin typeface="Cambria Math" panose="02040503050406030204" pitchFamily="18" charset="0"/>
                      </a:rPr>
                      <m:t>)</m:t>
                    </m:r>
                  </m:oMath>
                </a14:m>
                <a:r>
                  <a:rPr lang="en-US" altLang="ja-JP" sz="1800" b="1" dirty="0">
                    <a:solidFill>
                      <a:srgbClr val="C00000"/>
                    </a:solidFill>
                  </a:rPr>
                  <a:t>, LOS(c): all cells can see from cell c</a:t>
                </a: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State: a state is a pair:&lt;location, seen&gt;</a:t>
                </a: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Node: a node S in the search tree </a:t>
                </a: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Expansion: the number of nodes explored</a:t>
                </a: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Generation: the number of nodes generated</a:t>
                </a: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path: </a:t>
                </a:r>
                <a14:m>
                  <m:oMath xmlns:m="http://schemas.openxmlformats.org/officeDocument/2006/math">
                    <m:r>
                      <a:rPr lang="el-GR" altLang="ja-JP" sz="1800" b="1" i="1" smtClean="0">
                        <a:solidFill>
                          <a:srgbClr val="C00000"/>
                        </a:solidFill>
                        <a:latin typeface="Cambria Math" panose="02040503050406030204" pitchFamily="18" charset="0"/>
                      </a:rPr>
                      <m:t>𝝅</m:t>
                    </m:r>
                    <m:r>
                      <a:rPr lang="zh-CN" altLang="en-US" sz="1800" b="1" i="1">
                        <a:solidFill>
                          <a:srgbClr val="C00000"/>
                        </a:solidFill>
                        <a:latin typeface="Cambria Math" panose="02040503050406030204" pitchFamily="18" charset="0"/>
                      </a:rPr>
                      <m:t>：</m:t>
                    </m:r>
                    <m:d>
                      <m:dPr>
                        <m:ctrlPr>
                          <a:rPr lang="en-US" altLang="zh-CN" sz="1800" b="1" i="1" smtClean="0">
                            <a:solidFill>
                              <a:srgbClr val="C00000"/>
                            </a:solidFill>
                            <a:latin typeface="Cambria Math" panose="02040503050406030204" pitchFamily="18" charset="0"/>
                          </a:rPr>
                        </m:ctrlPr>
                      </m:dPr>
                      <m:e>
                        <m:sSub>
                          <m:sSubPr>
                            <m:ctrlPr>
                              <a:rPr lang="en-US" altLang="zh-CN" sz="1800" b="1" i="1" smtClean="0">
                                <a:solidFill>
                                  <a:srgbClr val="C00000"/>
                                </a:solidFill>
                                <a:latin typeface="Cambria Math" panose="02040503050406030204" pitchFamily="18" charset="0"/>
                              </a:rPr>
                            </m:ctrlPr>
                          </m:sSubPr>
                          <m:e>
                            <m:r>
                              <a:rPr lang="en-US" altLang="zh-CN" sz="1800" b="1" i="1" smtClean="0">
                                <a:solidFill>
                                  <a:srgbClr val="C00000"/>
                                </a:solidFill>
                                <a:latin typeface="Cambria Math" panose="02040503050406030204" pitchFamily="18" charset="0"/>
                              </a:rPr>
                              <m:t>𝒔</m:t>
                            </m:r>
                          </m:e>
                          <m:sub>
                            <m:r>
                              <a:rPr lang="en-US" altLang="zh-CN" sz="1800" b="1" i="1" smtClean="0">
                                <a:solidFill>
                                  <a:srgbClr val="C00000"/>
                                </a:solidFill>
                                <a:latin typeface="Cambria Math" panose="02040503050406030204" pitchFamily="18" charset="0"/>
                              </a:rPr>
                              <m:t>𝟎</m:t>
                            </m:r>
                          </m:sub>
                        </m:sSub>
                        <m:r>
                          <a:rPr lang="en-US" altLang="zh-CN" sz="1800" b="1" i="1" smtClean="0">
                            <a:solidFill>
                              <a:srgbClr val="C00000"/>
                            </a:solidFill>
                            <a:latin typeface="Cambria Math" panose="02040503050406030204" pitchFamily="18" charset="0"/>
                          </a:rPr>
                          <m:t>,  </m:t>
                        </m:r>
                        <m:sSub>
                          <m:sSubPr>
                            <m:ctrlPr>
                              <a:rPr lang="en-US" altLang="zh-CN" sz="1800" b="1" i="1" smtClean="0">
                                <a:solidFill>
                                  <a:srgbClr val="C00000"/>
                                </a:solidFill>
                                <a:latin typeface="Cambria Math" panose="02040503050406030204" pitchFamily="18" charset="0"/>
                              </a:rPr>
                            </m:ctrlPr>
                          </m:sSubPr>
                          <m:e>
                            <m:r>
                              <a:rPr lang="en-US" altLang="zh-CN" sz="1800" b="1" i="1" smtClean="0">
                                <a:solidFill>
                                  <a:srgbClr val="C00000"/>
                                </a:solidFill>
                                <a:latin typeface="Cambria Math" panose="02040503050406030204" pitchFamily="18" charset="0"/>
                              </a:rPr>
                              <m:t>𝒔</m:t>
                            </m:r>
                          </m:e>
                          <m:sub>
                            <m:r>
                              <a:rPr lang="en-US" altLang="zh-CN" sz="1800" b="1" i="1" smtClean="0">
                                <a:solidFill>
                                  <a:srgbClr val="C00000"/>
                                </a:solidFill>
                                <a:latin typeface="Cambria Math" panose="02040503050406030204" pitchFamily="18" charset="0"/>
                              </a:rPr>
                              <m:t>𝟏</m:t>
                            </m:r>
                          </m:sub>
                        </m:sSub>
                        <m:r>
                          <a:rPr lang="en-US" altLang="zh-CN" sz="1800" b="1" i="1" smtClean="0">
                            <a:solidFill>
                              <a:srgbClr val="C00000"/>
                            </a:solidFill>
                            <a:latin typeface="Cambria Math" panose="02040503050406030204" pitchFamily="18" charset="0"/>
                          </a:rPr>
                          <m:t>, …..,</m:t>
                        </m:r>
                        <m:sSub>
                          <m:sSubPr>
                            <m:ctrlPr>
                              <a:rPr lang="en-US" altLang="zh-CN" sz="1800" b="1" i="1" smtClean="0">
                                <a:solidFill>
                                  <a:srgbClr val="C00000"/>
                                </a:solidFill>
                                <a:latin typeface="Cambria Math" panose="02040503050406030204" pitchFamily="18" charset="0"/>
                              </a:rPr>
                            </m:ctrlPr>
                          </m:sSubPr>
                          <m:e>
                            <m:r>
                              <a:rPr lang="en-US" altLang="zh-CN" sz="1800" b="1" i="1" smtClean="0">
                                <a:solidFill>
                                  <a:srgbClr val="C00000"/>
                                </a:solidFill>
                                <a:latin typeface="Cambria Math" panose="02040503050406030204" pitchFamily="18" charset="0"/>
                              </a:rPr>
                              <m:t>𝒔</m:t>
                            </m:r>
                          </m:e>
                          <m:sub>
                            <m:r>
                              <a:rPr lang="en-US" altLang="zh-CN" sz="1800" b="1" i="1" smtClean="0">
                                <a:solidFill>
                                  <a:srgbClr val="C00000"/>
                                </a:solidFill>
                                <a:latin typeface="Cambria Math" panose="02040503050406030204" pitchFamily="18" charset="0"/>
                              </a:rPr>
                              <m:t>𝒌</m:t>
                            </m:r>
                          </m:sub>
                        </m:sSub>
                      </m:e>
                    </m:d>
                    <m:r>
                      <a:rPr lang="en-US" altLang="zh-CN" sz="1800" b="1" i="1" smtClean="0">
                        <a:solidFill>
                          <a:srgbClr val="C00000"/>
                        </a:solidFill>
                        <a:latin typeface="Cambria Math" panose="02040503050406030204" pitchFamily="18" charset="0"/>
                      </a:rPr>
                      <m:t>,  </m:t>
                    </m:r>
                    <m:sSub>
                      <m:sSubPr>
                        <m:ctrlPr>
                          <a:rPr lang="en-US" altLang="zh-CN" sz="1800" b="1" i="1">
                            <a:solidFill>
                              <a:srgbClr val="C00000"/>
                            </a:solidFill>
                            <a:latin typeface="Cambria Math" panose="02040503050406030204" pitchFamily="18" charset="0"/>
                          </a:rPr>
                        </m:ctrlPr>
                      </m:sSubPr>
                      <m:e>
                        <m:r>
                          <a:rPr lang="en-US" altLang="zh-CN" sz="1800" b="1" i="1">
                            <a:solidFill>
                              <a:srgbClr val="C00000"/>
                            </a:solidFill>
                            <a:latin typeface="Cambria Math" panose="02040503050406030204" pitchFamily="18" charset="0"/>
                          </a:rPr>
                          <m:t>𝒔</m:t>
                        </m:r>
                      </m:e>
                      <m:sub>
                        <m:r>
                          <a:rPr lang="en-US" altLang="zh-CN" sz="1800" b="1" i="1" smtClean="0">
                            <a:solidFill>
                              <a:srgbClr val="C00000"/>
                            </a:solidFill>
                            <a:latin typeface="Cambria Math" panose="02040503050406030204" pitchFamily="18" charset="0"/>
                          </a:rPr>
                          <m:t>𝟎</m:t>
                        </m:r>
                      </m:sub>
                    </m:sSub>
                    <m:r>
                      <a:rPr lang="en-US" altLang="zh-CN" sz="1800" b="1" i="1" smtClean="0">
                        <a:solidFill>
                          <a:srgbClr val="C00000"/>
                        </a:solidFill>
                        <a:latin typeface="Cambria Math" panose="02040503050406030204" pitchFamily="18" charset="0"/>
                      </a:rPr>
                      <m:t>=</m:t>
                    </m:r>
                    <m:r>
                      <a:rPr lang="en-US" altLang="zh-CN" sz="1800" b="1" i="1" smtClean="0">
                        <a:solidFill>
                          <a:srgbClr val="C00000"/>
                        </a:solidFill>
                        <a:latin typeface="Cambria Math" panose="02040503050406030204" pitchFamily="18" charset="0"/>
                      </a:rPr>
                      <m:t>𝒔𝒕𝒂𝒓𝒕</m:t>
                    </m:r>
                  </m:oMath>
                </a14:m>
                <a:endParaRPr lang="en-US" altLang="ja-JP" sz="1800" b="1" dirty="0">
                  <a:solidFill>
                    <a:srgbClr val="C00000"/>
                  </a:solidFill>
                </a:endParaRP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disjoint graph G(V, E)</a:t>
                </a: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d(u, v): the shortest path from u to v</a:t>
                </a: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OPEN: priority queue in A* search</a:t>
                </a:r>
              </a:p>
              <a:p>
                <a:pPr marL="742950" lvl="1" indent="-285750" algn="just">
                  <a:buClr>
                    <a:srgbClr val="C00000"/>
                  </a:buClr>
                  <a:buSzPts val="2800"/>
                  <a:buFont typeface="Arial" panose="020B0604020202020204" pitchFamily="34" charset="0"/>
                  <a:buChar char="•"/>
                </a:pPr>
                <a:endParaRPr lang="en-US" altLang="ja-JP" sz="18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800" b="1" dirty="0">
                  <a:solidFill>
                    <a:srgbClr val="C00000"/>
                  </a:solidFill>
                </a:endParaRPr>
              </a:p>
              <a:p>
                <a:pPr marL="457200" lvl="1" algn="just">
                  <a:buClr>
                    <a:srgbClr val="C00000"/>
                  </a:buClr>
                  <a:buSzPts val="2800"/>
                </a:pPr>
                <a:r>
                  <a:rPr lang="zh-CN" altLang="en-US" sz="1800" b="1" dirty="0">
                    <a:solidFill>
                      <a:srgbClr val="C00000"/>
                    </a:solidFill>
                  </a:rPr>
                  <a:t>别用</a:t>
                </a:r>
                <a:r>
                  <a:rPr lang="en-US" altLang="zh-CN" sz="1800" b="1" dirty="0">
                    <a:solidFill>
                      <a:srgbClr val="C00000"/>
                    </a:solidFill>
                  </a:rPr>
                  <a:t>C</a:t>
                </a:r>
                <a:r>
                  <a:rPr lang="zh-CN" altLang="en-US" sz="1800" b="1" dirty="0">
                    <a:solidFill>
                      <a:srgbClr val="C00000"/>
                    </a:solidFill>
                  </a:rPr>
                  <a:t>，用希腊的</a:t>
                </a:r>
                <a:r>
                  <a:rPr lang="en-US" altLang="zh-CN" sz="1800" b="1" dirty="0">
                    <a:solidFill>
                      <a:srgbClr val="C00000"/>
                    </a:solidFill>
                  </a:rPr>
                  <a:t>V</a:t>
                </a:r>
                <a:r>
                  <a:rPr lang="zh-CN" altLang="en-US" sz="1800" b="1" dirty="0">
                    <a:solidFill>
                      <a:srgbClr val="C00000"/>
                    </a:solidFill>
                  </a:rPr>
                  <a:t>，</a:t>
                </a:r>
                <a:r>
                  <a:rPr lang="en-US" altLang="zh-CN" sz="1800" b="1" dirty="0">
                    <a:solidFill>
                      <a:srgbClr val="C00000"/>
                    </a:solidFill>
                  </a:rPr>
                  <a:t>\nu</a:t>
                </a:r>
                <a:endParaRPr lang="en-US" altLang="ja-JP" sz="1800" b="1" dirty="0">
                  <a:solidFill>
                    <a:srgbClr val="C00000"/>
                  </a:solidFill>
                </a:endParaRPr>
              </a:p>
              <a:p>
                <a:pPr marL="457200" lvl="1" algn="just">
                  <a:buClr>
                    <a:srgbClr val="C00000"/>
                  </a:buClr>
                  <a:buSzPts val="2800"/>
                </a:pPr>
                <a:endParaRPr lang="en-US" altLang="ja-JP" sz="1800" b="1" dirty="0">
                  <a:solidFill>
                    <a:srgbClr val="C00000"/>
                  </a:solidFill>
                </a:endParaRPr>
              </a:p>
            </p:txBody>
          </p:sp>
        </mc:Choice>
        <mc:Fallback xmlns="">
          <p:sp>
            <p:nvSpPr>
              <p:cNvPr id="23" name="文本框 22">
                <a:extLst>
                  <a:ext uri="{FF2B5EF4-FFF2-40B4-BE49-F238E27FC236}">
                    <a16:creationId xmlns:a16="http://schemas.microsoft.com/office/drawing/2014/main" id="{DDF6EDF1-121F-5871-9C7C-07D4E33CF11D}"/>
                  </a:ext>
                </a:extLst>
              </p:cNvPr>
              <p:cNvSpPr txBox="1">
                <a:spLocks noRot="1" noChangeAspect="1" noMove="1" noResize="1" noEditPoints="1" noAdjustHandles="1" noChangeArrowheads="1" noChangeShapeType="1" noTextEdit="1"/>
              </p:cNvSpPr>
              <p:nvPr/>
            </p:nvSpPr>
            <p:spPr>
              <a:xfrm>
                <a:off x="0" y="1191428"/>
                <a:ext cx="10717161" cy="5355312"/>
              </a:xfrm>
              <a:prstGeom prst="rect">
                <a:avLst/>
              </a:prstGeom>
              <a:blipFill>
                <a:blip r:embed="rId3"/>
                <a:stretch>
                  <a:fillRect t="-5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426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DDF6EDF1-121F-5871-9C7C-07D4E33CF11D}"/>
              </a:ext>
            </a:extLst>
          </p:cNvPr>
          <p:cNvSpPr txBox="1"/>
          <p:nvPr/>
        </p:nvSpPr>
        <p:spPr>
          <a:xfrm>
            <a:off x="0" y="1120676"/>
            <a:ext cx="10717161" cy="4062651"/>
          </a:xfrm>
          <a:prstGeom prst="rect">
            <a:avLst/>
          </a:prstGeom>
          <a:noFill/>
        </p:spPr>
        <p:txBody>
          <a:bodyPr wrap="square">
            <a:spAutoFit/>
          </a:bodyPr>
          <a:lstStyle/>
          <a:p>
            <a:pPr marL="457200" lvl="1" algn="just">
              <a:buClr>
                <a:srgbClr val="C00000"/>
              </a:buClr>
              <a:buSzPts val="2800"/>
            </a:pPr>
            <a:r>
              <a:rPr lang="en-US" altLang="ja-JP" sz="2400" b="1" dirty="0">
                <a:solidFill>
                  <a:srgbClr val="C00000"/>
                </a:solidFill>
              </a:rPr>
              <a:t>2-stage solver</a:t>
            </a:r>
          </a:p>
          <a:p>
            <a:pPr marL="457200" lvl="1" algn="just">
              <a:buClr>
                <a:srgbClr val="C00000"/>
              </a:buClr>
              <a:buSzPts val="2800"/>
            </a:pPr>
            <a:endParaRPr lang="en-US" altLang="ja-JP" sz="1800" b="1" dirty="0">
              <a:solidFill>
                <a:srgbClr val="C00000"/>
              </a:solidFill>
            </a:endParaRPr>
          </a:p>
          <a:p>
            <a:pPr marL="742950" lvl="1" indent="-285750" algn="just">
              <a:buClr>
                <a:srgbClr val="C00000"/>
              </a:buClr>
              <a:buSzPts val="2800"/>
              <a:buFont typeface="Wingdings" panose="05000000000000000000" pitchFamily="2" charset="2"/>
              <a:buChar char="Ø"/>
            </a:pPr>
            <a:r>
              <a:rPr lang="en-US" altLang="ja-JP" sz="1800" b="1" dirty="0">
                <a:solidFill>
                  <a:srgbClr val="C00000"/>
                </a:solidFill>
              </a:rPr>
              <a:t>1-st stage</a:t>
            </a:r>
            <a:r>
              <a:rPr lang="ja-JP" altLang="en-US" sz="1800" b="1" dirty="0">
                <a:solidFill>
                  <a:srgbClr val="C00000"/>
                </a:solidFill>
              </a:rPr>
              <a:t>：</a:t>
            </a:r>
            <a:endParaRPr lang="en-US" altLang="ja-JP" sz="1800" b="1" dirty="0">
              <a:solidFill>
                <a:srgbClr val="C00000"/>
              </a:solidFill>
            </a:endParaRPr>
          </a:p>
          <a:p>
            <a:pPr marL="457200" lvl="1" algn="just">
              <a:buClr>
                <a:srgbClr val="C00000"/>
              </a:buClr>
              <a:buSzPts val="2800"/>
            </a:pPr>
            <a:r>
              <a:rPr lang="en-US" altLang="ja-JP" sz="1800" b="1" dirty="0">
                <a:solidFill>
                  <a:srgbClr val="C00000"/>
                </a:solidFill>
              </a:rPr>
              <a:t>a multi-class connected clustering algorithm</a:t>
            </a:r>
          </a:p>
          <a:p>
            <a:pPr marL="457200" lvl="1" algn="just">
              <a:buClr>
                <a:srgbClr val="C00000"/>
              </a:buClr>
              <a:buSzPts val="2800"/>
            </a:pPr>
            <a:r>
              <a:rPr lang="en-US" altLang="ja-JP" sz="1800" b="1" dirty="0">
                <a:solidFill>
                  <a:srgbClr val="C00000"/>
                </a:solidFill>
              </a:rPr>
              <a:t>partition the whole map into k clusters (one cell can belong to multiple clusters)</a:t>
            </a:r>
          </a:p>
          <a:p>
            <a:pPr marL="457200" lvl="1" algn="just">
              <a:buClr>
                <a:srgbClr val="C00000"/>
              </a:buClr>
              <a:buSzPts val="2800"/>
            </a:pPr>
            <a:r>
              <a:rPr lang="en-US" altLang="ja-JP" sz="1800" b="1" dirty="0">
                <a:solidFill>
                  <a:srgbClr val="C00000"/>
                </a:solidFill>
              </a:rPr>
              <a:t>Assign cells in the same cluster to each watchman</a:t>
            </a:r>
          </a:p>
          <a:p>
            <a:pPr marL="457200" lvl="1" algn="just">
              <a:buClr>
                <a:srgbClr val="C00000"/>
              </a:buClr>
              <a:buSzPts val="2800"/>
            </a:pPr>
            <a:endParaRPr lang="en-US" altLang="ja-JP" sz="1800" b="1" dirty="0">
              <a:solidFill>
                <a:srgbClr val="C00000"/>
              </a:solidFill>
            </a:endParaRPr>
          </a:p>
          <a:p>
            <a:pPr marL="457200" lvl="1" algn="just">
              <a:buClr>
                <a:srgbClr val="C00000"/>
              </a:buClr>
              <a:buSzPts val="2800"/>
            </a:pPr>
            <a:endParaRPr lang="en-US" altLang="ja-JP" sz="1800" b="1" dirty="0">
              <a:solidFill>
                <a:srgbClr val="C00000"/>
              </a:solidFill>
            </a:endParaRPr>
          </a:p>
          <a:p>
            <a:pPr marL="742950" lvl="1" indent="-285750" algn="just">
              <a:buClr>
                <a:srgbClr val="C00000"/>
              </a:buClr>
              <a:buSzPts val="2800"/>
              <a:buFont typeface="Wingdings" panose="05000000000000000000" pitchFamily="2" charset="2"/>
              <a:buChar char="Ø"/>
            </a:pPr>
            <a:r>
              <a:rPr lang="en-US" altLang="ja-JP" sz="1800" b="1" dirty="0">
                <a:solidFill>
                  <a:srgbClr val="C00000"/>
                </a:solidFill>
              </a:rPr>
              <a:t>2-nd</a:t>
            </a:r>
            <a:r>
              <a:rPr lang="ja-JP" altLang="en-US" sz="1800" b="1" dirty="0">
                <a:solidFill>
                  <a:srgbClr val="C00000"/>
                </a:solidFill>
              </a:rPr>
              <a:t> </a:t>
            </a:r>
            <a:r>
              <a:rPr lang="en-US" altLang="ja-JP" sz="1800" b="1" dirty="0">
                <a:solidFill>
                  <a:srgbClr val="C00000"/>
                </a:solidFill>
              </a:rPr>
              <a:t>stage</a:t>
            </a:r>
            <a:r>
              <a:rPr lang="ja-JP" altLang="en-US" sz="1800" b="1" dirty="0">
                <a:solidFill>
                  <a:srgbClr val="C00000"/>
                </a:solidFill>
              </a:rPr>
              <a:t>：</a:t>
            </a:r>
            <a:endParaRPr lang="en-US" altLang="ja-JP" sz="1800" b="1" dirty="0">
              <a:solidFill>
                <a:srgbClr val="C00000"/>
              </a:solidFill>
            </a:endParaRPr>
          </a:p>
          <a:p>
            <a:pPr marL="457200" lvl="1" algn="just">
              <a:buClr>
                <a:srgbClr val="C00000"/>
              </a:buClr>
              <a:buSzPts val="2800"/>
            </a:pPr>
            <a:r>
              <a:rPr lang="en-US" altLang="zh-CN" sz="1800" b="1" dirty="0">
                <a:solidFill>
                  <a:srgbClr val="C00000"/>
                </a:solidFill>
              </a:rPr>
              <a:t>primal-dual search algorithm</a:t>
            </a:r>
            <a:endParaRPr lang="en-US" altLang="ja-JP" sz="1800" b="1" dirty="0">
              <a:solidFill>
                <a:srgbClr val="C00000"/>
              </a:solidFill>
            </a:endParaRPr>
          </a:p>
          <a:p>
            <a:pPr marL="742950" lvl="1" indent="-285750" algn="just">
              <a:buClr>
                <a:srgbClr val="C00000"/>
              </a:buClr>
              <a:buSzPts val="2800"/>
              <a:buFont typeface="Arial" panose="020B0604020202020204" pitchFamily="34" charset="0"/>
              <a:buChar char="•"/>
            </a:pPr>
            <a:r>
              <a:rPr lang="en-US" altLang="zh-CN" sz="1800" b="1" dirty="0">
                <a:solidFill>
                  <a:srgbClr val="C00000"/>
                </a:solidFill>
              </a:rPr>
              <a:t>primal level: apply WRP solver for each watchman to find k best paths at each cluster</a:t>
            </a:r>
            <a:endParaRPr lang="en-US" altLang="ja-JP" sz="1800" b="1" dirty="0">
              <a:solidFill>
                <a:srgbClr val="C00000"/>
              </a:solidFill>
            </a:endParaRPr>
          </a:p>
          <a:p>
            <a:pPr marL="742950" lvl="1" indent="-285750" algn="just">
              <a:buClr>
                <a:srgbClr val="C00000"/>
              </a:buClr>
              <a:buSzPts val="2800"/>
              <a:buFont typeface="Arial" panose="020B0604020202020204" pitchFamily="34" charset="0"/>
              <a:buChar char="•"/>
            </a:pPr>
            <a:r>
              <a:rPr lang="en-US" altLang="ja-JP" sz="1800" b="1" dirty="0">
                <a:solidFill>
                  <a:srgbClr val="C00000"/>
                </a:solidFill>
              </a:rPr>
              <a:t>dual level:</a:t>
            </a:r>
            <a:r>
              <a:rPr lang="ja-JP" altLang="en-US" sz="1800" b="1" dirty="0">
                <a:solidFill>
                  <a:srgbClr val="C00000"/>
                </a:solidFill>
              </a:rPr>
              <a:t> </a:t>
            </a:r>
            <a:r>
              <a:rPr lang="en-US" altLang="ja-JP" sz="1800" b="1" dirty="0">
                <a:solidFill>
                  <a:srgbClr val="C00000"/>
                </a:solidFill>
              </a:rPr>
              <a:t>use the evaluation function to score the solution found by the lower level, reassign cells during search process, then recalculate new path. Then repeat until no improvements.</a:t>
            </a:r>
          </a:p>
        </p:txBody>
      </p:sp>
    </p:spTree>
    <p:extLst>
      <p:ext uri="{BB962C8B-B14F-4D97-AF65-F5344CB8AC3E}">
        <p14:creationId xmlns:p14="http://schemas.microsoft.com/office/powerpoint/2010/main" val="24548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DF6EDF1-121F-5871-9C7C-07D4E33CF11D}"/>
                  </a:ext>
                </a:extLst>
              </p:cNvPr>
              <p:cNvSpPr txBox="1"/>
              <p:nvPr/>
            </p:nvSpPr>
            <p:spPr>
              <a:xfrm>
                <a:off x="0" y="1120676"/>
                <a:ext cx="10717161" cy="3046988"/>
              </a:xfrm>
              <a:prstGeom prst="rect">
                <a:avLst/>
              </a:prstGeom>
              <a:noFill/>
            </p:spPr>
            <p:txBody>
              <a:bodyPr wrap="square">
                <a:spAutoFit/>
              </a:bodyPr>
              <a:lstStyle/>
              <a:p>
                <a:pPr marL="800100" lvl="1" indent="-342900" algn="just">
                  <a:buClr>
                    <a:srgbClr val="C00000"/>
                  </a:buClr>
                  <a:buSzPts val="2800"/>
                  <a:buFont typeface="Wingdings" panose="05000000000000000000" pitchFamily="2" charset="2"/>
                  <a:buChar char="Ø"/>
                </a:pPr>
                <a:r>
                  <a:rPr lang="en-US" altLang="ja-JP" sz="2400" b="1" dirty="0">
                    <a:solidFill>
                      <a:srgbClr val="C00000"/>
                    </a:solidFill>
                  </a:rPr>
                  <a:t>Preprocessing</a:t>
                </a:r>
              </a:p>
              <a:p>
                <a:pPr marL="457200" lvl="1" algn="just">
                  <a:buClr>
                    <a:srgbClr val="C00000"/>
                  </a:buClr>
                  <a:buSzPts val="2800"/>
                </a:pPr>
                <a:endParaRPr lang="en-US" altLang="ja-JP" sz="2400" b="1" dirty="0">
                  <a:solidFill>
                    <a:srgbClr val="C00000"/>
                  </a:solidFill>
                </a:endParaRPr>
              </a:p>
              <a:p>
                <a:pPr marL="742950" lvl="2" indent="-285750">
                  <a:buClr>
                    <a:srgbClr val="C00000"/>
                  </a:buClr>
                  <a:buSzPts val="2800"/>
                  <a:buFont typeface="Arial" panose="020B0604020202020204" pitchFamily="34" charset="0"/>
                  <a:buChar char="•"/>
                </a:pPr>
                <a:r>
                  <a:rPr lang="en-US" altLang="ja-JP" sz="1800" b="1" dirty="0">
                    <a:solidFill>
                      <a:srgbClr val="C00000"/>
                    </a:solidFill>
                  </a:rPr>
                  <a:t>APSP (All Pairs Shortest Path) table: </a:t>
                </a:r>
                <a14:m>
                  <m:oMath xmlns:m="http://schemas.openxmlformats.org/officeDocument/2006/math">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𝑪</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𝑪</m:t>
                        </m:r>
                      </m:e>
                    </m:d>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𝒑𝒂𝒕𝒉</m:t>
                    </m:r>
                  </m:oMath>
                </a14:m>
                <a:endParaRPr lang="en-US" altLang="ja-JP" sz="1800" b="1" dirty="0">
                  <a:solidFill>
                    <a:srgbClr val="C00000"/>
                  </a:solidFill>
                </a:endParaRPr>
              </a:p>
              <a:p>
                <a:pPr marL="457200" lvl="2">
                  <a:buClr>
                    <a:srgbClr val="C00000"/>
                  </a:buClr>
                  <a:buSzPts val="2800"/>
                </a:pPr>
                <a:r>
                  <a:rPr lang="en-US" altLang="ja-JP" sz="1800" b="1" dirty="0">
                    <a:solidFill>
                      <a:srgbClr val="C00000"/>
                    </a:solidFill>
                  </a:rPr>
                  <a:t>APSP(x, y): the shortest path between a pair of cell x and cell y. </a:t>
                </a:r>
              </a:p>
              <a:p>
                <a:pPr marL="457200" lvl="2">
                  <a:buClr>
                    <a:srgbClr val="C00000"/>
                  </a:buClr>
                  <a:buSzPts val="2800"/>
                </a:pPr>
                <a14:m>
                  <m:oMathPara xmlns:m="http://schemas.openxmlformats.org/officeDocument/2006/math">
                    <m:oMathParaPr>
                      <m:jc m:val="centerGroup"/>
                    </m:oMathParaPr>
                    <m:oMath xmlns:m="http://schemas.openxmlformats.org/officeDocument/2006/math">
                      <m:r>
                        <a:rPr lang="el-GR" altLang="ja-JP" sz="1800" b="1" i="1" smtClean="0">
                          <a:solidFill>
                            <a:srgbClr val="C00000"/>
                          </a:solidFill>
                          <a:latin typeface="Cambria Math" panose="02040503050406030204" pitchFamily="18" charset="0"/>
                        </a:rPr>
                        <m:t>𝝅</m:t>
                      </m:r>
                      <m:r>
                        <a:rPr lang="zh-CN" altLang="en-US" sz="1800" b="1" i="1">
                          <a:solidFill>
                            <a:srgbClr val="C00000"/>
                          </a:solidFill>
                          <a:latin typeface="Cambria Math" panose="02040503050406030204" pitchFamily="18" charset="0"/>
                        </a:rPr>
                        <m:t>：</m:t>
                      </m:r>
                      <m:d>
                        <m:dPr>
                          <m:ctrlPr>
                            <a:rPr lang="en-US" altLang="zh-CN" sz="1800" b="1" i="1" smtClean="0">
                              <a:solidFill>
                                <a:srgbClr val="C00000"/>
                              </a:solidFill>
                              <a:latin typeface="Cambria Math" panose="02040503050406030204" pitchFamily="18" charset="0"/>
                            </a:rPr>
                          </m:ctrlPr>
                        </m:dPr>
                        <m:e>
                          <m:r>
                            <a:rPr lang="en-US" altLang="zh-CN" sz="1800" b="1" i="1" smtClean="0">
                              <a:solidFill>
                                <a:srgbClr val="C00000"/>
                              </a:solidFill>
                              <a:latin typeface="Cambria Math" panose="02040503050406030204" pitchFamily="18" charset="0"/>
                            </a:rPr>
                            <m:t>𝒙</m:t>
                          </m:r>
                          <m:r>
                            <a:rPr lang="en-US" altLang="zh-CN" sz="1800" b="1" i="1" smtClean="0">
                              <a:solidFill>
                                <a:srgbClr val="C00000"/>
                              </a:solidFill>
                              <a:latin typeface="Cambria Math" panose="02040503050406030204" pitchFamily="18" charset="0"/>
                            </a:rPr>
                            <m:t>,…..,</m:t>
                          </m:r>
                          <m:r>
                            <a:rPr lang="en-US" altLang="zh-CN" sz="1800" b="1" i="1" smtClean="0">
                              <a:solidFill>
                                <a:srgbClr val="C00000"/>
                              </a:solidFill>
                              <a:latin typeface="Cambria Math" panose="02040503050406030204" pitchFamily="18" charset="0"/>
                            </a:rPr>
                            <m:t>𝒚</m:t>
                          </m:r>
                          <m:r>
                            <a:rPr lang="en-US" altLang="zh-CN" sz="1800" b="1" i="1" smtClean="0">
                              <a:solidFill>
                                <a:srgbClr val="C00000"/>
                              </a:solidFill>
                              <a:latin typeface="Cambria Math" panose="02040503050406030204" pitchFamily="18" charset="0"/>
                            </a:rPr>
                            <m:t> </m:t>
                          </m:r>
                        </m:e>
                      </m:d>
                    </m:oMath>
                  </m:oMathPara>
                </a14:m>
                <a:endParaRPr lang="en-US" altLang="ja-JP" sz="1800" b="1" dirty="0">
                  <a:solidFill>
                    <a:srgbClr val="C00000"/>
                  </a:solidFill>
                </a:endParaRPr>
              </a:p>
              <a:p>
                <a:pPr marL="742950" lvl="2" indent="-285750">
                  <a:buClr>
                    <a:srgbClr val="C00000"/>
                  </a:buClr>
                  <a:buSzPts val="2800"/>
                  <a:buFont typeface="Arial" panose="020B0604020202020204" pitchFamily="34" charset="0"/>
                  <a:buChar char="•"/>
                </a:pPr>
                <a:r>
                  <a:rPr lang="en-US" altLang="ja-JP" sz="1800" b="1" dirty="0">
                    <a:solidFill>
                      <a:srgbClr val="C00000"/>
                    </a:solidFill>
                  </a:rPr>
                  <a:t>d: </a:t>
                </a:r>
                <a14:m>
                  <m:oMath xmlns:m="http://schemas.openxmlformats.org/officeDocument/2006/math">
                    <m:d>
                      <m:dPr>
                        <m:ctrlPr>
                          <a:rPr lang="en-US" altLang="ja-JP" sz="1800" b="1" i="1" smtClean="0">
                            <a:solidFill>
                              <a:srgbClr val="C00000"/>
                            </a:solidFill>
                            <a:latin typeface="Cambria Math" panose="02040503050406030204" pitchFamily="18" charset="0"/>
                          </a:rPr>
                        </m:ctrlPr>
                      </m:dPr>
                      <m:e>
                        <m:r>
                          <a:rPr lang="en-US" altLang="ja-JP" sz="1800" b="1" i="1" smtClean="0">
                            <a:solidFill>
                              <a:srgbClr val="C00000"/>
                            </a:solidFill>
                            <a:latin typeface="Cambria Math" panose="02040503050406030204" pitchFamily="18" charset="0"/>
                          </a:rPr>
                          <m:t>𝑪</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𝑪</m:t>
                        </m:r>
                      </m:e>
                    </m:d>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𝑵</m:t>
                    </m:r>
                    <m:r>
                      <a:rPr lang="en-US" altLang="ja-JP" sz="1800" b="1" i="1" smtClean="0">
                        <a:solidFill>
                          <a:srgbClr val="C00000"/>
                        </a:solidFill>
                        <a:latin typeface="Cambria Math" panose="02040503050406030204" pitchFamily="18" charset="0"/>
                      </a:rPr>
                      <m:t>+</m:t>
                    </m:r>
                  </m:oMath>
                </a14:m>
                <a:endParaRPr lang="en-US" altLang="ja-JP" sz="1800" b="1" dirty="0">
                  <a:solidFill>
                    <a:srgbClr val="C00000"/>
                  </a:solidFill>
                </a:endParaRPr>
              </a:p>
              <a:p>
                <a:pPr marL="457200" lvl="2">
                  <a:buClr>
                    <a:srgbClr val="C00000"/>
                  </a:buClr>
                  <a:buSzPts val="2800"/>
                </a:pPr>
                <a:r>
                  <a:rPr lang="en-US" altLang="ja-JP" sz="1800" b="1" dirty="0">
                    <a:solidFill>
                      <a:srgbClr val="C00000"/>
                    </a:solidFill>
                  </a:rPr>
                  <a:t>d(x, y): the minimal travelling cost between a pair of cell x and cell y</a:t>
                </a:r>
              </a:p>
              <a:p>
                <a:pPr marL="457200" lvl="2">
                  <a:buClr>
                    <a:srgbClr val="C00000"/>
                  </a:buClr>
                  <a:buSzPts val="2800"/>
                </a:pPr>
                <a:endParaRPr lang="en-US" altLang="ja-JP" sz="1800" b="1" dirty="0">
                  <a:solidFill>
                    <a:srgbClr val="C00000"/>
                  </a:solidFill>
                </a:endParaRPr>
              </a:p>
              <a:p>
                <a:pPr marL="742950" lvl="2" indent="-285750">
                  <a:buClr>
                    <a:srgbClr val="C00000"/>
                  </a:buClr>
                  <a:buSzPts val="2800"/>
                  <a:buFont typeface="Arial" panose="020B0604020202020204" pitchFamily="34" charset="0"/>
                  <a:buChar char="•"/>
                </a:pPr>
                <a:r>
                  <a:rPr lang="en-US" altLang="ja-JP" sz="1800" b="1" dirty="0">
                    <a:solidFill>
                      <a:srgbClr val="C00000"/>
                    </a:solidFill>
                  </a:rPr>
                  <a:t>LOS: </a:t>
                </a:r>
                <a14:m>
                  <m:oMath xmlns:m="http://schemas.openxmlformats.org/officeDocument/2006/math">
                    <m:r>
                      <a:rPr lang="en-US" altLang="ja-JP" sz="1800" b="1" i="0" smtClean="0">
                        <a:solidFill>
                          <a:srgbClr val="C00000"/>
                        </a:solidFill>
                        <a:latin typeface="Cambria Math" panose="02040503050406030204" pitchFamily="18" charset="0"/>
                      </a:rPr>
                      <m:t>𝐂</m:t>
                    </m:r>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𝑷</m:t>
                    </m:r>
                    <m:r>
                      <a:rPr lang="en-US" altLang="ja-JP" sz="1800" b="1" i="1" smtClean="0">
                        <a:solidFill>
                          <a:srgbClr val="C00000"/>
                        </a:solidFill>
                        <a:latin typeface="Cambria Math" panose="02040503050406030204" pitchFamily="18" charset="0"/>
                      </a:rPr>
                      <m:t>(</m:t>
                    </m:r>
                    <m:r>
                      <a:rPr lang="en-US" altLang="ja-JP" sz="1800" b="1" i="1" smtClean="0">
                        <a:solidFill>
                          <a:srgbClr val="C00000"/>
                        </a:solidFill>
                        <a:latin typeface="Cambria Math" panose="02040503050406030204" pitchFamily="18" charset="0"/>
                      </a:rPr>
                      <m:t>𝑪</m:t>
                    </m:r>
                    <m:r>
                      <a:rPr lang="en-US" altLang="ja-JP" sz="1800" b="1" i="1" smtClean="0">
                        <a:solidFill>
                          <a:srgbClr val="C00000"/>
                        </a:solidFill>
                        <a:latin typeface="Cambria Math" panose="02040503050406030204" pitchFamily="18" charset="0"/>
                      </a:rPr>
                      <m:t>)</m:t>
                    </m:r>
                  </m:oMath>
                </a14:m>
                <a:endParaRPr lang="en-US" altLang="ja-JP" sz="1800" b="1" dirty="0">
                  <a:solidFill>
                    <a:srgbClr val="C00000"/>
                  </a:solidFill>
                </a:endParaRPr>
              </a:p>
              <a:p>
                <a:pPr marL="457200" lvl="2">
                  <a:buClr>
                    <a:srgbClr val="C00000"/>
                  </a:buClr>
                  <a:buSzPts val="2800"/>
                </a:pPr>
                <a:r>
                  <a:rPr lang="en-US" altLang="ja-JP" sz="1800" b="1" dirty="0">
                    <a:solidFill>
                      <a:srgbClr val="C00000"/>
                    </a:solidFill>
                  </a:rPr>
                  <a:t>LOS(c): all cells can see from cell c</a:t>
                </a:r>
              </a:p>
            </p:txBody>
          </p:sp>
        </mc:Choice>
        <mc:Fallback xmlns="">
          <p:sp>
            <p:nvSpPr>
              <p:cNvPr id="23" name="文本框 22">
                <a:extLst>
                  <a:ext uri="{FF2B5EF4-FFF2-40B4-BE49-F238E27FC236}">
                    <a16:creationId xmlns:a16="http://schemas.microsoft.com/office/drawing/2014/main" id="{DDF6EDF1-121F-5871-9C7C-07D4E33CF11D}"/>
                  </a:ext>
                </a:extLst>
              </p:cNvPr>
              <p:cNvSpPr txBox="1">
                <a:spLocks noRot="1" noChangeAspect="1" noMove="1" noResize="1" noEditPoints="1" noAdjustHandles="1" noChangeArrowheads="1" noChangeShapeType="1" noTextEdit="1"/>
              </p:cNvSpPr>
              <p:nvPr/>
            </p:nvSpPr>
            <p:spPr>
              <a:xfrm>
                <a:off x="0" y="1120676"/>
                <a:ext cx="10717161" cy="3046988"/>
              </a:xfrm>
              <a:prstGeom prst="rect">
                <a:avLst/>
              </a:prstGeom>
              <a:blipFill>
                <a:blip r:embed="rId3"/>
                <a:stretch>
                  <a:fillRect t="-2400" b="-2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451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6"/>
            <a:ext cx="10737798" cy="5258553"/>
            <a:chOff x="96218" y="3941935"/>
            <a:chExt cx="10466255" cy="2546261"/>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16090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ja-JP" altLang="en-US" sz="2000" b="1" dirty="0">
                      <a:solidFill>
                        <a:schemeClr val="bg1"/>
                      </a:solidFill>
                    </a:rPr>
                    <a:t>レベル　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1-st level(A* star):</a:t>
                  </a:r>
                </a:p>
                <a:p>
                  <a:pPr marL="457200" lvl="2">
                    <a:buClr>
                      <a:srgbClr val="C00000"/>
                    </a:buClr>
                    <a:buSzPts val="2800"/>
                  </a:pPr>
                  <a:r>
                    <a:rPr lang="ja-JP" altLang="en-US" sz="1600" b="1" dirty="0">
                      <a:solidFill>
                        <a:srgbClr val="C00000"/>
                      </a:solidFill>
                    </a:rPr>
                    <a:t>観察者それぞれ担当エリアに対して</a:t>
                  </a:r>
                  <a:r>
                    <a:rPr lang="en-US" altLang="ja-JP" sz="1600" b="1" dirty="0">
                      <a:solidFill>
                        <a:srgbClr val="C00000"/>
                      </a:solidFill>
                    </a:rPr>
                    <a:t>WRP</a:t>
                  </a:r>
                  <a:r>
                    <a:rPr lang="ja-JP" altLang="en-US" sz="1600" b="1" dirty="0">
                      <a:solidFill>
                        <a:srgbClr val="C00000"/>
                      </a:solidFill>
                    </a:rPr>
                    <a:t>ソルバーを適用し、最短経路を見つける</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（情報共有の代わりに各自探索）</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グラフヒューリスティックス</a:t>
                  </a:r>
                  <a:r>
                    <a:rPr lang="en-US" altLang="ja-JP" sz="1600" b="1" dirty="0">
                      <a:solidFill>
                        <a:srgbClr val="C00000"/>
                      </a:solidFill>
                    </a:rPr>
                    <a:t>(MST,TSP</a:t>
                  </a:r>
                  <a:r>
                    <a:rPr lang="ja-JP" altLang="en-US" sz="1600" b="1" dirty="0">
                      <a:solidFill>
                        <a:srgbClr val="C00000"/>
                      </a:solidFill>
                    </a:rPr>
                    <a:t>など</a:t>
                  </a:r>
                  <a:r>
                    <a:rPr lang="en-US" altLang="ja-JP" sz="1600" b="1" dirty="0">
                      <a:solidFill>
                        <a:srgbClr val="C00000"/>
                      </a:solidFill>
                    </a:rPr>
                    <a:t>)</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2-nd level:</a:t>
                  </a:r>
                </a:p>
                <a:p>
                  <a:pPr marL="457200" lvl="2">
                    <a:buClr>
                      <a:srgbClr val="C00000"/>
                    </a:buClr>
                    <a:buSzPts val="2800"/>
                  </a:pPr>
                  <a:r>
                    <a:rPr lang="ja-JP" altLang="en-US" sz="1600" b="1" dirty="0">
                      <a:solidFill>
                        <a:srgbClr val="C00000"/>
                      </a:solidFill>
                    </a:rPr>
                    <a:t>クラスタリングの平衡性の調整と類似し、平衡性と連通性をチェックする同時に、調整を行う</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最長経路の長さ</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 </a:t>
                  </a:r>
                  <a:r>
                    <a:rPr lang="en-US" altLang="zh-CN" sz="1600" b="1" dirty="0">
                      <a:solidFill>
                        <a:srgbClr val="C00000"/>
                      </a:solidFill>
                    </a:rPr>
                    <a:t>or </a:t>
                  </a:r>
                  <a:r>
                    <a:rPr lang="ja-JP" altLang="en-US" sz="1600" b="1" dirty="0">
                      <a:solidFill>
                        <a:srgbClr val="C00000"/>
                      </a:solidFill>
                    </a:rPr>
                    <a:t>長さの和</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a:t>
                  </a:r>
                  <a:r>
                    <a:rPr lang="en-US" altLang="ja-JP" sz="1600" b="1" dirty="0">
                      <a:solidFill>
                        <a:srgbClr val="C00000"/>
                      </a:solidFill>
                    </a:rPr>
                    <a:t>variance of paths</a:t>
                  </a:r>
                </a:p>
                <a:p>
                  <a:pPr marL="457200" lvl="2">
                    <a:buClr>
                      <a:srgbClr val="C00000"/>
                    </a:buClr>
                    <a:buSzPts val="2800"/>
                  </a:pPr>
                  <a:r>
                    <a:rPr lang="en-US" altLang="ja-JP" sz="1600" b="1" dirty="0">
                      <a:solidFill>
                        <a:srgbClr val="C00000"/>
                      </a:solidFill>
                    </a:rPr>
                    <a:t>early  stop, </a:t>
                  </a:r>
                  <a:r>
                    <a:rPr lang="en-US" altLang="ja-JP" sz="1600" b="1" dirty="0" err="1">
                      <a:solidFill>
                        <a:srgbClr val="C00000"/>
                      </a:solidFill>
                    </a:rPr>
                    <a:t>max_iter</a:t>
                  </a:r>
                  <a:r>
                    <a:rPr lang="ja-JP" altLang="en-US" sz="1600" b="1" dirty="0">
                      <a:solidFill>
                        <a:srgbClr val="C00000"/>
                      </a:solidFill>
                    </a:rPr>
                    <a:t>を設定し、ベストソリューションがでるまで繰り返す</a:t>
                  </a:r>
                </a:p>
                <a:p>
                  <a:pPr marL="457200" lvl="2">
                    <a:buClr>
                      <a:srgbClr val="C00000"/>
                    </a:buClr>
                    <a:buSzPts val="2800"/>
                  </a:pPr>
                  <a:endParaRPr lang="en-US" altLang="ja-JP" sz="1600" b="1" dirty="0">
                    <a:solidFill>
                      <a:srgbClr val="C00000"/>
                    </a:solidFill>
                  </a:endParaRPr>
                </a:p>
              </p:txBody>
            </p:sp>
          </mc:Choice>
          <mc:Fallback xmlns="">
            <p:sp>
              <p:nvSpPr>
                <p:cNvPr id="7" name="Google Shape;111;p3">
                  <a:extLst>
                    <a:ext uri="{FF2B5EF4-FFF2-40B4-BE49-F238E27FC236}">
                      <a16:creationId xmlns:a16="http://schemas.microsoft.com/office/drawing/2014/main" id="{72F4F1B8-C881-8E21-AF84-508DA83AA33A}"/>
                    </a:ext>
                  </a:extLst>
                </p:cNvPr>
                <p:cNvSpPr txBox="1">
                  <a:spLocks noRot="1" noChangeAspect="1" noMove="1" noResize="1" noEditPoints="1" noAdjustHandles="1" noChangeArrowheads="1" noChangeShapeType="1" noTextEdit="1"/>
                </p:cNvSpPr>
                <p:nvPr/>
              </p:nvSpPr>
              <p:spPr>
                <a:xfrm>
                  <a:off x="96218" y="3941935"/>
                  <a:ext cx="10371514" cy="2160908"/>
                </a:xfrm>
                <a:prstGeom prst="rect">
                  <a:avLst/>
                </a:prstGeom>
                <a:blipFill>
                  <a:blip r:embed="rId3"/>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368526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8960</TotalTime>
  <Words>1302</Words>
  <Application>Microsoft Office PowerPoint</Application>
  <PresentationFormat>宽屏</PresentationFormat>
  <Paragraphs>199</Paragraphs>
  <Slides>15</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Presentation Group: Rakuten Card  </dc:title>
  <dc:creator>劉　冠廷</dc:creator>
  <cp:lastModifiedBy>劉　冠廷</cp:lastModifiedBy>
  <cp:revision>1</cp:revision>
  <dcterms:created xsi:type="dcterms:W3CDTF">2021-12-06T09:59:34Z</dcterms:created>
  <dcterms:modified xsi:type="dcterms:W3CDTF">2023-01-16T00:58:08Z</dcterms:modified>
</cp:coreProperties>
</file>